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sldIdLst>
    <p:sldId id="256" r:id="rId5"/>
    <p:sldId id="257" r:id="rId6"/>
    <p:sldId id="276" r:id="rId7"/>
    <p:sldId id="278" r:id="rId8"/>
    <p:sldId id="258" r:id="rId9"/>
    <p:sldId id="279" r:id="rId10"/>
    <p:sldId id="282" r:id="rId11"/>
    <p:sldId id="283" r:id="rId12"/>
    <p:sldId id="284" r:id="rId13"/>
    <p:sldId id="285" r:id="rId14"/>
    <p:sldId id="287" r:id="rId15"/>
    <p:sldId id="286" r:id="rId16"/>
    <p:sldId id="289" r:id="rId17"/>
    <p:sldId id="288" r:id="rId1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A69F19-8342-3544-8EE4-11254082E64A}" v="1943" dt="2025-03-06T13:45:42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5"/>
    <p:restoredTop sz="94631"/>
  </p:normalViewPr>
  <p:slideViewPr>
    <p:cSldViewPr snapToGrid="0">
      <p:cViewPr varScale="1">
        <p:scale>
          <a:sx n="94" d="100"/>
          <a:sy n="94" d="100"/>
        </p:scale>
        <p:origin x="224" y="1280"/>
      </p:cViewPr>
      <p:guideLst/>
    </p:cSldViewPr>
  </p:slideViewPr>
  <p:outlineViewPr>
    <p:cViewPr>
      <p:scale>
        <a:sx n="33" d="100"/>
        <a:sy n="33" d="100"/>
      </p:scale>
      <p:origin x="0" y="-1486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E9A69F19-8342-3544-8EE4-11254082E64A}"/>
    <pc:docChg chg="undo custSel addSld delSld modSld modMainMaster">
      <pc:chgData name="Jeffrey M. Colon" userId="615143b1-cdee-493d-9a9d-1565ce8666d9" providerId="ADAL" clId="{E9A69F19-8342-3544-8EE4-11254082E64A}" dt="2025-03-06T13:45:42.119" v="6969" actId="20577"/>
      <pc:docMkLst>
        <pc:docMk/>
      </pc:docMkLst>
      <pc:sldChg chg="modSp mod modAnim">
        <pc:chgData name="Jeffrey M. Colon" userId="615143b1-cdee-493d-9a9d-1565ce8666d9" providerId="ADAL" clId="{E9A69F19-8342-3544-8EE4-11254082E64A}" dt="2025-03-05T15:50:39.350" v="220" actId="21"/>
        <pc:sldMkLst>
          <pc:docMk/>
          <pc:sldMk cId="1313652122" sldId="257"/>
        </pc:sldMkLst>
        <pc:spChg chg="mod">
          <ac:chgData name="Jeffrey M. Colon" userId="615143b1-cdee-493d-9a9d-1565ce8666d9" providerId="ADAL" clId="{E9A69F19-8342-3544-8EE4-11254082E64A}" dt="2025-03-05T15:50:39.350" v="220" actId="21"/>
          <ac:spMkLst>
            <pc:docMk/>
            <pc:sldMk cId="1313652122" sldId="257"/>
            <ac:spMk id="2" creationId="{E06F7FB7-5E98-2F5B-D96F-F2C0D28C9C7F}"/>
          </ac:spMkLst>
        </pc:spChg>
      </pc:sldChg>
      <pc:sldChg chg="modSp mod modAnim">
        <pc:chgData name="Jeffrey M. Colon" userId="615143b1-cdee-493d-9a9d-1565ce8666d9" providerId="ADAL" clId="{E9A69F19-8342-3544-8EE4-11254082E64A}" dt="2025-03-05T18:10:26.697" v="1921" actId="20577"/>
        <pc:sldMkLst>
          <pc:docMk/>
          <pc:sldMk cId="198007737" sldId="258"/>
        </pc:sldMkLst>
        <pc:spChg chg="mod">
          <ac:chgData name="Jeffrey M. Colon" userId="615143b1-cdee-493d-9a9d-1565ce8666d9" providerId="ADAL" clId="{E9A69F19-8342-3544-8EE4-11254082E64A}" dt="2025-03-05T18:10:26.697" v="1921" actId="20577"/>
          <ac:spMkLst>
            <pc:docMk/>
            <pc:sldMk cId="198007737" sldId="258"/>
            <ac:spMk id="2" creationId="{59FCFD5E-6D93-8F5C-87CB-DFA9B1FE56FA}"/>
          </ac:spMkLst>
        </pc:spChg>
        <pc:spChg chg="mod">
          <ac:chgData name="Jeffrey M. Colon" userId="615143b1-cdee-493d-9a9d-1565ce8666d9" providerId="ADAL" clId="{E9A69F19-8342-3544-8EE4-11254082E64A}" dt="2025-03-05T17:56:27.479" v="1349" actId="20577"/>
          <ac:spMkLst>
            <pc:docMk/>
            <pc:sldMk cId="198007737" sldId="258"/>
            <ac:spMk id="3" creationId="{F51B9E64-BE7B-DEB1-6932-9DFAF9414A4C}"/>
          </ac:spMkLst>
        </pc:spChg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408525506" sldId="259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3293852004" sldId="260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3477774479" sldId="261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2824487414" sldId="262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3624131053" sldId="263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1352872692" sldId="264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2548882147" sldId="265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1124937343" sldId="266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3641564164" sldId="267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555591727" sldId="268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4220011158" sldId="269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668879757" sldId="270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1430548755" sldId="271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3698980557" sldId="272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1945368179" sldId="273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3326204639" sldId="274"/>
        </pc:sldMkLst>
      </pc:sldChg>
      <pc:sldChg chg="del">
        <pc:chgData name="Jeffrey M. Colon" userId="615143b1-cdee-493d-9a9d-1565ce8666d9" providerId="ADAL" clId="{E9A69F19-8342-3544-8EE4-11254082E64A}" dt="2025-03-05T18:12:05.533" v="1922" actId="2696"/>
        <pc:sldMkLst>
          <pc:docMk/>
          <pc:sldMk cId="2600209282" sldId="275"/>
        </pc:sldMkLst>
      </pc:sldChg>
      <pc:sldChg chg="modSp mod">
        <pc:chgData name="Jeffrey M. Colon" userId="615143b1-cdee-493d-9a9d-1565ce8666d9" providerId="ADAL" clId="{E9A69F19-8342-3544-8EE4-11254082E64A}" dt="2025-03-05T16:11:30.555" v="488" actId="20577"/>
        <pc:sldMkLst>
          <pc:docMk/>
          <pc:sldMk cId="3584600167" sldId="276"/>
        </pc:sldMkLst>
        <pc:spChg chg="mod">
          <ac:chgData name="Jeffrey M. Colon" userId="615143b1-cdee-493d-9a9d-1565ce8666d9" providerId="ADAL" clId="{E9A69F19-8342-3544-8EE4-11254082E64A}" dt="2025-03-05T16:11:30.555" v="488" actId="20577"/>
          <ac:spMkLst>
            <pc:docMk/>
            <pc:sldMk cId="3584600167" sldId="276"/>
            <ac:spMk id="2" creationId="{AB7B7F67-9C1C-43FB-B54F-A507DF7F3D0C}"/>
          </ac:spMkLst>
        </pc:spChg>
      </pc:sldChg>
      <pc:sldChg chg="addSp delSp modSp new del mod">
        <pc:chgData name="Jeffrey M. Colon" userId="615143b1-cdee-493d-9a9d-1565ce8666d9" providerId="ADAL" clId="{E9A69F19-8342-3544-8EE4-11254082E64A}" dt="2025-03-05T17:41:48.604" v="1270" actId="2696"/>
        <pc:sldMkLst>
          <pc:docMk/>
          <pc:sldMk cId="1601931120" sldId="277"/>
        </pc:sldMkLst>
        <pc:spChg chg="del">
          <ac:chgData name="Jeffrey M. Colon" userId="615143b1-cdee-493d-9a9d-1565ce8666d9" providerId="ADAL" clId="{E9A69F19-8342-3544-8EE4-11254082E64A}" dt="2025-03-05T16:14:54.301" v="489"/>
          <ac:spMkLst>
            <pc:docMk/>
            <pc:sldMk cId="1601931120" sldId="277"/>
            <ac:spMk id="2" creationId="{4962B240-5950-B1F4-84F9-4BF7464DA1A9}"/>
          </ac:spMkLst>
        </pc:spChg>
        <pc:spChg chg="mod">
          <ac:chgData name="Jeffrey M. Colon" userId="615143b1-cdee-493d-9a9d-1565ce8666d9" providerId="ADAL" clId="{E9A69F19-8342-3544-8EE4-11254082E64A}" dt="2025-03-05T16:10:28.488" v="368"/>
          <ac:spMkLst>
            <pc:docMk/>
            <pc:sldMk cId="1601931120" sldId="277"/>
            <ac:spMk id="3" creationId="{C5349DFE-9C97-4299-5ED5-B7279E45113A}"/>
          </ac:spMkLst>
        </pc:spChg>
        <pc:picChg chg="add mod">
          <ac:chgData name="Jeffrey M. Colon" userId="615143b1-cdee-493d-9a9d-1565ce8666d9" providerId="ADAL" clId="{E9A69F19-8342-3544-8EE4-11254082E64A}" dt="2025-03-05T16:14:55.758" v="490" actId="27614"/>
          <ac:picMkLst>
            <pc:docMk/>
            <pc:sldMk cId="1601931120" sldId="277"/>
            <ac:picMk id="7" creationId="{AD7E6E1D-E093-E04B-D7B2-5428BAF6C1D0}"/>
          </ac:picMkLst>
        </pc:picChg>
      </pc:sldChg>
      <pc:sldChg chg="addSp delSp modSp new mod modAnim">
        <pc:chgData name="Jeffrey M. Colon" userId="615143b1-cdee-493d-9a9d-1565ce8666d9" providerId="ADAL" clId="{E9A69F19-8342-3544-8EE4-11254082E64A}" dt="2025-03-05T17:41:43.183" v="1269" actId="20577"/>
        <pc:sldMkLst>
          <pc:docMk/>
          <pc:sldMk cId="3284845488" sldId="278"/>
        </pc:sldMkLst>
        <pc:spChg chg="mod">
          <ac:chgData name="Jeffrey M. Colon" userId="615143b1-cdee-493d-9a9d-1565ce8666d9" providerId="ADAL" clId="{E9A69F19-8342-3544-8EE4-11254082E64A}" dt="2025-03-05T17:41:43.183" v="1269" actId="20577"/>
          <ac:spMkLst>
            <pc:docMk/>
            <pc:sldMk cId="3284845488" sldId="278"/>
            <ac:spMk id="2" creationId="{B26EE84B-A374-5497-A287-03684150113F}"/>
          </ac:spMkLst>
        </pc:spChg>
        <pc:spChg chg="mod">
          <ac:chgData name="Jeffrey M. Colon" userId="615143b1-cdee-493d-9a9d-1565ce8666d9" providerId="ADAL" clId="{E9A69F19-8342-3544-8EE4-11254082E64A}" dt="2025-03-05T16:15:09.616" v="492"/>
          <ac:spMkLst>
            <pc:docMk/>
            <pc:sldMk cId="3284845488" sldId="278"/>
            <ac:spMk id="3" creationId="{D4085536-01B4-2C76-85FD-A30C95B04F7A}"/>
          </ac:spMkLst>
        </pc:spChg>
        <pc:spChg chg="add del mod">
          <ac:chgData name="Jeffrey M. Colon" userId="615143b1-cdee-493d-9a9d-1565ce8666d9" providerId="ADAL" clId="{E9A69F19-8342-3544-8EE4-11254082E64A}" dt="2025-03-05T16:18:55.034" v="850" actId="478"/>
          <ac:spMkLst>
            <pc:docMk/>
            <pc:sldMk cId="3284845488" sldId="278"/>
            <ac:spMk id="7" creationId="{C560A15A-8CC6-F550-3C95-8D9B36358782}"/>
          </ac:spMkLst>
        </pc:spChg>
        <pc:picChg chg="add mod">
          <ac:chgData name="Jeffrey M. Colon" userId="615143b1-cdee-493d-9a9d-1565ce8666d9" providerId="ADAL" clId="{E9A69F19-8342-3544-8EE4-11254082E64A}" dt="2025-03-05T17:24:05.800" v="1116" actId="14100"/>
          <ac:picMkLst>
            <pc:docMk/>
            <pc:sldMk cId="3284845488" sldId="278"/>
            <ac:picMk id="6" creationId="{E697B471-00B8-6162-899F-E08C5EC1E480}"/>
          </ac:picMkLst>
        </pc:picChg>
        <pc:cxnChg chg="add mod">
          <ac:chgData name="Jeffrey M. Colon" userId="615143b1-cdee-493d-9a9d-1565ce8666d9" providerId="ADAL" clId="{E9A69F19-8342-3544-8EE4-11254082E64A}" dt="2025-03-05T16:20:49.271" v="973" actId="1076"/>
          <ac:cxnSpMkLst>
            <pc:docMk/>
            <pc:sldMk cId="3284845488" sldId="278"/>
            <ac:cxnSpMk id="9" creationId="{4FB234A8-9201-A5F1-6E9E-D4DED1884CC5}"/>
          </ac:cxnSpMkLst>
        </pc:cxnChg>
      </pc:sldChg>
      <pc:sldChg chg="addSp modSp new mod modAnim chgLayout">
        <pc:chgData name="Jeffrey M. Colon" userId="615143b1-cdee-493d-9a9d-1565ce8666d9" providerId="ADAL" clId="{E9A69F19-8342-3544-8EE4-11254082E64A}" dt="2025-03-05T23:59:23.102" v="2729" actId="6549"/>
        <pc:sldMkLst>
          <pc:docMk/>
          <pc:sldMk cId="2304544028" sldId="279"/>
        </pc:sldMkLst>
        <pc:spChg chg="mod ord">
          <ac:chgData name="Jeffrey M. Colon" userId="615143b1-cdee-493d-9a9d-1565ce8666d9" providerId="ADAL" clId="{E9A69F19-8342-3544-8EE4-11254082E64A}" dt="2025-03-05T23:59:23.102" v="2729" actId="6549"/>
          <ac:spMkLst>
            <pc:docMk/>
            <pc:sldMk cId="2304544028" sldId="279"/>
            <ac:spMk id="2" creationId="{4E5076B8-CC0C-5B90-4A9E-B1573FE1A755}"/>
          </ac:spMkLst>
        </pc:spChg>
        <pc:spChg chg="mod ord">
          <ac:chgData name="Jeffrey M. Colon" userId="615143b1-cdee-493d-9a9d-1565ce8666d9" providerId="ADAL" clId="{E9A69F19-8342-3544-8EE4-11254082E64A}" dt="2025-03-05T23:58:42.848" v="2726" actId="403"/>
          <ac:spMkLst>
            <pc:docMk/>
            <pc:sldMk cId="2304544028" sldId="279"/>
            <ac:spMk id="3" creationId="{092DA58A-869E-9B59-85B6-E5D99F47BD23}"/>
          </ac:spMkLst>
        </pc:spChg>
        <pc:spChg chg="mod ord">
          <ac:chgData name="Jeffrey M. Colon" userId="615143b1-cdee-493d-9a9d-1565ce8666d9" providerId="ADAL" clId="{E9A69F19-8342-3544-8EE4-11254082E64A}" dt="2025-03-05T22:57:41.169" v="2144" actId="700"/>
          <ac:spMkLst>
            <pc:docMk/>
            <pc:sldMk cId="2304544028" sldId="279"/>
            <ac:spMk id="4" creationId="{100A500C-9590-4B1E-EAA7-1164A787C8DD}"/>
          </ac:spMkLst>
        </pc:spChg>
        <pc:spChg chg="mod ord">
          <ac:chgData name="Jeffrey M. Colon" userId="615143b1-cdee-493d-9a9d-1565ce8666d9" providerId="ADAL" clId="{E9A69F19-8342-3544-8EE4-11254082E64A}" dt="2025-03-05T22:57:41.169" v="2144" actId="700"/>
          <ac:spMkLst>
            <pc:docMk/>
            <pc:sldMk cId="2304544028" sldId="279"/>
            <ac:spMk id="5" creationId="{F4D53744-FA27-1F97-3CEA-D961A6CF8042}"/>
          </ac:spMkLst>
        </pc:spChg>
        <pc:spChg chg="add mod ord">
          <ac:chgData name="Jeffrey M. Colon" userId="615143b1-cdee-493d-9a9d-1565ce8666d9" providerId="ADAL" clId="{E9A69F19-8342-3544-8EE4-11254082E64A}" dt="2025-03-05T23:50:46.640" v="2523" actId="20577"/>
          <ac:spMkLst>
            <pc:docMk/>
            <pc:sldMk cId="2304544028" sldId="279"/>
            <ac:spMk id="8" creationId="{29D18874-8AB1-B4F4-F47E-6BB6D26FDDE4}"/>
          </ac:spMkLst>
        </pc:spChg>
        <pc:picChg chg="add mod">
          <ac:chgData name="Jeffrey M. Colon" userId="615143b1-cdee-493d-9a9d-1565ce8666d9" providerId="ADAL" clId="{E9A69F19-8342-3544-8EE4-11254082E64A}" dt="2025-03-05T23:58:17.928" v="2723" actId="1076"/>
          <ac:picMkLst>
            <pc:docMk/>
            <pc:sldMk cId="2304544028" sldId="279"/>
            <ac:picMk id="7" creationId="{4D75657B-0578-53B7-0861-A3716EC681B8}"/>
          </ac:picMkLst>
        </pc:picChg>
      </pc:sldChg>
      <pc:sldChg chg="new del">
        <pc:chgData name="Jeffrey M. Colon" userId="615143b1-cdee-493d-9a9d-1565ce8666d9" providerId="ADAL" clId="{E9A69F19-8342-3544-8EE4-11254082E64A}" dt="2025-03-05T23:59:35.250" v="2732" actId="2696"/>
        <pc:sldMkLst>
          <pc:docMk/>
          <pc:sldMk cId="2379908793" sldId="280"/>
        </pc:sldMkLst>
      </pc:sldChg>
      <pc:sldChg chg="new del">
        <pc:chgData name="Jeffrey M. Colon" userId="615143b1-cdee-493d-9a9d-1565ce8666d9" providerId="ADAL" clId="{E9A69F19-8342-3544-8EE4-11254082E64A}" dt="2025-03-05T23:59:41.308" v="2733" actId="2696"/>
        <pc:sldMkLst>
          <pc:docMk/>
          <pc:sldMk cId="619437769" sldId="281"/>
        </pc:sldMkLst>
      </pc:sldChg>
      <pc:sldChg chg="addSp delSp modSp new mod modAnim">
        <pc:chgData name="Jeffrey M. Colon" userId="615143b1-cdee-493d-9a9d-1565ce8666d9" providerId="ADAL" clId="{E9A69F19-8342-3544-8EE4-11254082E64A}" dt="2025-03-06T00:51:00.369" v="2793" actId="1076"/>
        <pc:sldMkLst>
          <pc:docMk/>
          <pc:sldMk cId="2904076415" sldId="282"/>
        </pc:sldMkLst>
        <pc:spChg chg="del mod">
          <ac:chgData name="Jeffrey M. Colon" userId="615143b1-cdee-493d-9a9d-1565ce8666d9" providerId="ADAL" clId="{E9A69F19-8342-3544-8EE4-11254082E64A}" dt="2025-03-06T00:46:53.138" v="2781" actId="478"/>
          <ac:spMkLst>
            <pc:docMk/>
            <pc:sldMk cId="2904076415" sldId="282"/>
            <ac:spMk id="2" creationId="{CD1609C2-4CDD-F81F-B8F2-D557DC97F026}"/>
          </ac:spMkLst>
        </pc:spChg>
        <pc:spChg chg="mod">
          <ac:chgData name="Jeffrey M. Colon" userId="615143b1-cdee-493d-9a9d-1565ce8666d9" providerId="ADAL" clId="{E9A69F19-8342-3544-8EE4-11254082E64A}" dt="2025-03-05T23:59:51.277" v="2764" actId="20577"/>
          <ac:spMkLst>
            <pc:docMk/>
            <pc:sldMk cId="2904076415" sldId="282"/>
            <ac:spMk id="3" creationId="{2CA7C30C-03EF-4D47-053D-9CBED7D7641B}"/>
          </ac:spMkLst>
        </pc:spChg>
        <pc:spChg chg="add del mod">
          <ac:chgData name="Jeffrey M. Colon" userId="615143b1-cdee-493d-9a9d-1565ce8666d9" providerId="ADAL" clId="{E9A69F19-8342-3544-8EE4-11254082E64A}" dt="2025-03-06T00:46:56.162" v="2782" actId="478"/>
          <ac:spMkLst>
            <pc:docMk/>
            <pc:sldMk cId="2904076415" sldId="282"/>
            <ac:spMk id="11" creationId="{0DAB8D9C-8D7C-839E-9891-331345FDC342}"/>
          </ac:spMkLst>
        </pc:spChg>
        <pc:picChg chg="add mod">
          <ac:chgData name="Jeffrey M. Colon" userId="615143b1-cdee-493d-9a9d-1565ce8666d9" providerId="ADAL" clId="{E9A69F19-8342-3544-8EE4-11254082E64A}" dt="2025-03-06T00:50:38.667" v="2789" actId="14100"/>
          <ac:picMkLst>
            <pc:docMk/>
            <pc:sldMk cId="2904076415" sldId="282"/>
            <ac:picMk id="7" creationId="{F12FCEFD-EC0E-166B-ACE7-696713387EDF}"/>
          </ac:picMkLst>
        </pc:picChg>
        <pc:picChg chg="add mod">
          <ac:chgData name="Jeffrey M. Colon" userId="615143b1-cdee-493d-9a9d-1565ce8666d9" providerId="ADAL" clId="{E9A69F19-8342-3544-8EE4-11254082E64A}" dt="2025-03-06T00:51:00.369" v="2793" actId="1076"/>
          <ac:picMkLst>
            <pc:docMk/>
            <pc:sldMk cId="2904076415" sldId="282"/>
            <ac:picMk id="9" creationId="{AA465FFF-4181-A9EC-67B4-F1E09E577C5C}"/>
          </ac:picMkLst>
        </pc:picChg>
      </pc:sldChg>
      <pc:sldChg chg="modSp new mod modAnim">
        <pc:chgData name="Jeffrey M. Colon" userId="615143b1-cdee-493d-9a9d-1565ce8666d9" providerId="ADAL" clId="{E9A69F19-8342-3544-8EE4-11254082E64A}" dt="2025-03-06T12:10:51.956" v="5298"/>
        <pc:sldMkLst>
          <pc:docMk/>
          <pc:sldMk cId="3183768424" sldId="283"/>
        </pc:sldMkLst>
        <pc:spChg chg="mod">
          <ac:chgData name="Jeffrey M. Colon" userId="615143b1-cdee-493d-9a9d-1565ce8666d9" providerId="ADAL" clId="{E9A69F19-8342-3544-8EE4-11254082E64A}" dt="2025-03-06T12:10:51.956" v="5298"/>
          <ac:spMkLst>
            <pc:docMk/>
            <pc:sldMk cId="3183768424" sldId="283"/>
            <ac:spMk id="2" creationId="{6DEF3F0C-849E-2526-4720-9AC3C624654F}"/>
          </ac:spMkLst>
        </pc:spChg>
        <pc:spChg chg="mod">
          <ac:chgData name="Jeffrey M. Colon" userId="615143b1-cdee-493d-9a9d-1565ce8666d9" providerId="ADAL" clId="{E9A69F19-8342-3544-8EE4-11254082E64A}" dt="2025-03-06T00:51:32.946" v="2808" actId="20577"/>
          <ac:spMkLst>
            <pc:docMk/>
            <pc:sldMk cId="3183768424" sldId="283"/>
            <ac:spMk id="3" creationId="{6C760400-6877-ED87-A995-4C3A734ECB3C}"/>
          </ac:spMkLst>
        </pc:spChg>
      </pc:sldChg>
      <pc:sldChg chg="modSp new mod modAnim">
        <pc:chgData name="Jeffrey M. Colon" userId="615143b1-cdee-493d-9a9d-1565ce8666d9" providerId="ADAL" clId="{E9A69F19-8342-3544-8EE4-11254082E64A}" dt="2025-03-06T13:06:16.224" v="5832" actId="20577"/>
        <pc:sldMkLst>
          <pc:docMk/>
          <pc:sldMk cId="741217481" sldId="284"/>
        </pc:sldMkLst>
        <pc:spChg chg="mod">
          <ac:chgData name="Jeffrey M. Colon" userId="615143b1-cdee-493d-9a9d-1565ce8666d9" providerId="ADAL" clId="{E9A69F19-8342-3544-8EE4-11254082E64A}" dt="2025-03-06T13:06:16.224" v="5832" actId="20577"/>
          <ac:spMkLst>
            <pc:docMk/>
            <pc:sldMk cId="741217481" sldId="284"/>
            <ac:spMk id="2" creationId="{12046C6D-4352-D6F4-0D28-4E53CADD0CB6}"/>
          </ac:spMkLst>
        </pc:spChg>
        <pc:spChg chg="mod">
          <ac:chgData name="Jeffrey M. Colon" userId="615143b1-cdee-493d-9a9d-1565ce8666d9" providerId="ADAL" clId="{E9A69F19-8342-3544-8EE4-11254082E64A}" dt="2025-03-06T12:33:21.435" v="5315" actId="20577"/>
          <ac:spMkLst>
            <pc:docMk/>
            <pc:sldMk cId="741217481" sldId="284"/>
            <ac:spMk id="3" creationId="{5C07CB56-AC4D-77DD-5CBE-1130AE61769A}"/>
          </ac:spMkLst>
        </pc:spChg>
      </pc:sldChg>
      <pc:sldChg chg="modSp new mod modAnim">
        <pc:chgData name="Jeffrey M. Colon" userId="615143b1-cdee-493d-9a9d-1565ce8666d9" providerId="ADAL" clId="{E9A69F19-8342-3544-8EE4-11254082E64A}" dt="2025-03-06T13:27:42.299" v="6322" actId="20577"/>
        <pc:sldMkLst>
          <pc:docMk/>
          <pc:sldMk cId="2079793626" sldId="285"/>
        </pc:sldMkLst>
        <pc:spChg chg="mod">
          <ac:chgData name="Jeffrey M. Colon" userId="615143b1-cdee-493d-9a9d-1565ce8666d9" providerId="ADAL" clId="{E9A69F19-8342-3544-8EE4-11254082E64A}" dt="2025-03-06T13:27:42.299" v="6322" actId="20577"/>
          <ac:spMkLst>
            <pc:docMk/>
            <pc:sldMk cId="2079793626" sldId="285"/>
            <ac:spMk id="2" creationId="{E2B2E405-7E6C-C899-0878-B748A61F3238}"/>
          </ac:spMkLst>
        </pc:spChg>
        <pc:spChg chg="mod">
          <ac:chgData name="Jeffrey M. Colon" userId="615143b1-cdee-493d-9a9d-1565ce8666d9" providerId="ADAL" clId="{E9A69F19-8342-3544-8EE4-11254082E64A}" dt="2025-03-06T03:37:10.346" v="4567" actId="20577"/>
          <ac:spMkLst>
            <pc:docMk/>
            <pc:sldMk cId="2079793626" sldId="285"/>
            <ac:spMk id="3" creationId="{B42D8AA9-4049-089D-D969-A5C8ACC71F5A}"/>
          </ac:spMkLst>
        </pc:spChg>
      </pc:sldChg>
      <pc:sldChg chg="modSp new mod modAnim">
        <pc:chgData name="Jeffrey M. Colon" userId="615143b1-cdee-493d-9a9d-1565ce8666d9" providerId="ADAL" clId="{E9A69F19-8342-3544-8EE4-11254082E64A}" dt="2025-03-06T13:20:52.556" v="5967" actId="27636"/>
        <pc:sldMkLst>
          <pc:docMk/>
          <pc:sldMk cId="2954877450" sldId="286"/>
        </pc:sldMkLst>
        <pc:spChg chg="mod">
          <ac:chgData name="Jeffrey M. Colon" userId="615143b1-cdee-493d-9a9d-1565ce8666d9" providerId="ADAL" clId="{E9A69F19-8342-3544-8EE4-11254082E64A}" dt="2025-03-06T13:20:52.556" v="5967" actId="27636"/>
          <ac:spMkLst>
            <pc:docMk/>
            <pc:sldMk cId="2954877450" sldId="286"/>
            <ac:spMk id="2" creationId="{B6A13CEE-406E-4A99-B2CB-5EC49B4620AE}"/>
          </ac:spMkLst>
        </pc:spChg>
        <pc:spChg chg="mod">
          <ac:chgData name="Jeffrey M. Colon" userId="615143b1-cdee-493d-9a9d-1565ce8666d9" providerId="ADAL" clId="{E9A69F19-8342-3544-8EE4-11254082E64A}" dt="2025-03-06T12:50:34.503" v="5457" actId="20577"/>
          <ac:spMkLst>
            <pc:docMk/>
            <pc:sldMk cId="2954877450" sldId="286"/>
            <ac:spMk id="3" creationId="{1AB1369A-D741-017A-04F7-321DAB88679A}"/>
          </ac:spMkLst>
        </pc:spChg>
      </pc:sldChg>
      <pc:sldChg chg="modSp new mod">
        <pc:chgData name="Jeffrey M. Colon" userId="615143b1-cdee-493d-9a9d-1565ce8666d9" providerId="ADAL" clId="{E9A69F19-8342-3544-8EE4-11254082E64A}" dt="2025-03-06T12:09:57.057" v="5284" actId="20577"/>
        <pc:sldMkLst>
          <pc:docMk/>
          <pc:sldMk cId="2888121192" sldId="287"/>
        </pc:sldMkLst>
        <pc:spChg chg="mod">
          <ac:chgData name="Jeffrey M. Colon" userId="615143b1-cdee-493d-9a9d-1565ce8666d9" providerId="ADAL" clId="{E9A69F19-8342-3544-8EE4-11254082E64A}" dt="2025-03-06T11:31:56.545" v="5277" actId="179"/>
          <ac:spMkLst>
            <pc:docMk/>
            <pc:sldMk cId="2888121192" sldId="287"/>
            <ac:spMk id="2" creationId="{B9BF70AD-4F77-73D3-4B41-41764C12F964}"/>
          </ac:spMkLst>
        </pc:spChg>
        <pc:spChg chg="mod">
          <ac:chgData name="Jeffrey M. Colon" userId="615143b1-cdee-493d-9a9d-1565ce8666d9" providerId="ADAL" clId="{E9A69F19-8342-3544-8EE4-11254082E64A}" dt="2025-03-06T12:09:57.057" v="5284" actId="20577"/>
          <ac:spMkLst>
            <pc:docMk/>
            <pc:sldMk cId="2888121192" sldId="287"/>
            <ac:spMk id="3" creationId="{33053ACA-89AE-5C6E-7B68-BEEF25CB4DD5}"/>
          </ac:spMkLst>
        </pc:spChg>
      </pc:sldChg>
      <pc:sldChg chg="addSp delSp modSp new mod">
        <pc:chgData name="Jeffrey M. Colon" userId="615143b1-cdee-493d-9a9d-1565ce8666d9" providerId="ADAL" clId="{E9A69F19-8342-3544-8EE4-11254082E64A}" dt="2025-03-06T13:20:39.743" v="5965" actId="14100"/>
        <pc:sldMkLst>
          <pc:docMk/>
          <pc:sldMk cId="3002951129" sldId="288"/>
        </pc:sldMkLst>
        <pc:spChg chg="del">
          <ac:chgData name="Jeffrey M. Colon" userId="615143b1-cdee-493d-9a9d-1565ce8666d9" providerId="ADAL" clId="{E9A69F19-8342-3544-8EE4-11254082E64A}" dt="2025-03-06T13:20:28.014" v="5958"/>
          <ac:spMkLst>
            <pc:docMk/>
            <pc:sldMk cId="3002951129" sldId="288"/>
            <ac:spMk id="2" creationId="{5CF28604-C1DD-2634-2157-8D1727239600}"/>
          </ac:spMkLst>
        </pc:spChg>
        <pc:spChg chg="mod">
          <ac:chgData name="Jeffrey M. Colon" userId="615143b1-cdee-493d-9a9d-1565ce8666d9" providerId="ADAL" clId="{E9A69F19-8342-3544-8EE4-11254082E64A}" dt="2025-03-06T13:19:53.807" v="5955" actId="20577"/>
          <ac:spMkLst>
            <pc:docMk/>
            <pc:sldMk cId="3002951129" sldId="288"/>
            <ac:spMk id="3" creationId="{64AA94E6-88C1-B22B-BAA2-4D265686A628}"/>
          </ac:spMkLst>
        </pc:spChg>
        <pc:spChg chg="add del">
          <ac:chgData name="Jeffrey M. Colon" userId="615143b1-cdee-493d-9a9d-1565ce8666d9" providerId="ADAL" clId="{E9A69F19-8342-3544-8EE4-11254082E64A}" dt="2025-03-06T13:20:05.178" v="5957" actId="22"/>
          <ac:spMkLst>
            <pc:docMk/>
            <pc:sldMk cId="3002951129" sldId="288"/>
            <ac:spMk id="7" creationId="{57B43A91-6B2F-FFE7-DF09-D67D7BF45764}"/>
          </ac:spMkLst>
        </pc:spChg>
        <pc:picChg chg="add mod">
          <ac:chgData name="Jeffrey M. Colon" userId="615143b1-cdee-493d-9a9d-1565ce8666d9" providerId="ADAL" clId="{E9A69F19-8342-3544-8EE4-11254082E64A}" dt="2025-03-06T13:20:39.743" v="5965" actId="14100"/>
          <ac:picMkLst>
            <pc:docMk/>
            <pc:sldMk cId="3002951129" sldId="288"/>
            <ac:picMk id="9" creationId="{228DAB0B-2220-4AEF-E81A-3BD26CAB4DA4}"/>
          </ac:picMkLst>
        </pc:picChg>
      </pc:sldChg>
      <pc:sldChg chg="modSp new mod modAnim">
        <pc:chgData name="Jeffrey M. Colon" userId="615143b1-cdee-493d-9a9d-1565ce8666d9" providerId="ADAL" clId="{E9A69F19-8342-3544-8EE4-11254082E64A}" dt="2025-03-06T13:45:42.119" v="6969" actId="20577"/>
        <pc:sldMkLst>
          <pc:docMk/>
          <pc:sldMk cId="3144406093" sldId="289"/>
        </pc:sldMkLst>
        <pc:spChg chg="mod">
          <ac:chgData name="Jeffrey M. Colon" userId="615143b1-cdee-493d-9a9d-1565ce8666d9" providerId="ADAL" clId="{E9A69F19-8342-3544-8EE4-11254082E64A}" dt="2025-03-06T13:45:42.119" v="6969" actId="20577"/>
          <ac:spMkLst>
            <pc:docMk/>
            <pc:sldMk cId="3144406093" sldId="289"/>
            <ac:spMk id="2" creationId="{76CA2AF4-2B38-BF6C-A505-A0F42F862E2E}"/>
          </ac:spMkLst>
        </pc:spChg>
        <pc:spChg chg="mod">
          <ac:chgData name="Jeffrey M. Colon" userId="615143b1-cdee-493d-9a9d-1565ce8666d9" providerId="ADAL" clId="{E9A69F19-8342-3544-8EE4-11254082E64A}" dt="2025-03-06T13:22:40.377" v="5991" actId="20577"/>
          <ac:spMkLst>
            <pc:docMk/>
            <pc:sldMk cId="3144406093" sldId="289"/>
            <ac:spMk id="3" creationId="{7ABB6093-7D26-DE0A-5397-98C3B1354B95}"/>
          </ac:spMkLst>
        </pc:spChg>
      </pc:sldChg>
      <pc:sldMasterChg chg="modSp mod modSldLayout">
        <pc:chgData name="Jeffrey M. Colon" userId="615143b1-cdee-493d-9a9d-1565ce8666d9" providerId="ADAL" clId="{E9A69F19-8342-3544-8EE4-11254082E64A}" dt="2025-03-05T15:40:47.864" v="37"/>
        <pc:sldMasterMkLst>
          <pc:docMk/>
          <pc:sldMasterMk cId="353473459" sldId="2147483660"/>
        </pc:sldMasterMkLst>
        <pc:spChg chg="mod">
          <ac:chgData name="Jeffrey M. Colon" userId="615143b1-cdee-493d-9a9d-1565ce8666d9" providerId="ADAL" clId="{E9A69F19-8342-3544-8EE4-11254082E64A}" dt="2025-03-05T15:40:10.923" v="35" actId="20577"/>
          <ac:spMkLst>
            <pc:docMk/>
            <pc:sldMasterMk cId="353473459" sldId="2147483660"/>
            <ac:spMk id="13" creationId="{DDE277C3-6881-FD40-9F80-591B717301AD}"/>
          </ac:spMkLst>
        </pc:spChg>
        <pc:sldLayoutChg chg="modSp mod">
          <pc:chgData name="Jeffrey M. Colon" userId="615143b1-cdee-493d-9a9d-1565ce8666d9" providerId="ADAL" clId="{E9A69F19-8342-3544-8EE4-11254082E64A}" dt="2025-03-05T15:40:42.203" v="36"/>
          <pc:sldLayoutMkLst>
            <pc:docMk/>
            <pc:sldMasterMk cId="353473459" sldId="2147483660"/>
            <pc:sldLayoutMk cId="2515774132" sldId="2147483661"/>
          </pc:sldLayoutMkLst>
          <pc:spChg chg="mod">
            <ac:chgData name="Jeffrey M. Colon" userId="615143b1-cdee-493d-9a9d-1565ce8666d9" providerId="ADAL" clId="{E9A69F19-8342-3544-8EE4-11254082E64A}" dt="2025-03-05T15:40:42.203" v="36"/>
            <ac:spMkLst>
              <pc:docMk/>
              <pc:sldMasterMk cId="353473459" sldId="2147483660"/>
              <pc:sldLayoutMk cId="2515774132" sldId="2147483661"/>
              <ac:spMk id="4" creationId="{0D6822F0-16A9-A142-A4A2-34E11AFE9338}"/>
            </ac:spMkLst>
          </pc:spChg>
        </pc:sldLayoutChg>
        <pc:sldLayoutChg chg="modSp mod">
          <pc:chgData name="Jeffrey M. Colon" userId="615143b1-cdee-493d-9a9d-1565ce8666d9" providerId="ADAL" clId="{E9A69F19-8342-3544-8EE4-11254082E64A}" dt="2025-03-05T15:40:47.864" v="37"/>
          <pc:sldLayoutMkLst>
            <pc:docMk/>
            <pc:sldMasterMk cId="353473459" sldId="2147483660"/>
            <pc:sldLayoutMk cId="2385201749" sldId="2147483663"/>
          </pc:sldLayoutMkLst>
          <pc:spChg chg="mod">
            <ac:chgData name="Jeffrey M. Colon" userId="615143b1-cdee-493d-9a9d-1565ce8666d9" providerId="ADAL" clId="{E9A69F19-8342-3544-8EE4-11254082E64A}" dt="2025-03-05T15:40:47.864" v="37"/>
            <ac:spMkLst>
              <pc:docMk/>
              <pc:sldMasterMk cId="353473459" sldId="2147483660"/>
              <pc:sldLayoutMk cId="2385201749" sldId="2147483663"/>
              <ac:spMk id="11" creationId="{86A7A4C1-0948-0B4E-85A8-66382C3DF37A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B2409-5404-5949-A05B-E9015A2F4F6F}" type="datetimeFigureOut">
              <a:rPr lang="en-US" smtClean="0"/>
              <a:t>3/5/25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F9AA4C-C235-FD42-93F1-02620A24D9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2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>
            <a:extLst>
              <a:ext uri="{FF2B5EF4-FFF2-40B4-BE49-F238E27FC236}">
                <a16:creationId xmlns:a16="http://schemas.microsoft.com/office/drawing/2014/main" id="{38B9A5A7-0C66-C54B-ADEB-8E34753370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FEC49E1E-C620-6D45-8030-BC0DA1A0E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915D1B61-DCC8-0545-BE6A-6FC393F554B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822F0-16A9-A142-A4A2-34E11AFE9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5414"/>
            <a:ext cx="38608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5157741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>
            <a:extLst>
              <a:ext uri="{FF2B5EF4-FFF2-40B4-BE49-F238E27FC236}">
                <a16:creationId xmlns:a16="http://schemas.microsoft.com/office/drawing/2014/main" id="{3A256B02-8735-3946-9B7E-7DB31069346C}"/>
              </a:ext>
            </a:extLst>
          </p:cNvPr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A647579-692A-674F-8849-5DB90D55DAAA}"/>
              </a:ext>
            </a:extLst>
          </p:cNvPr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987B87-94A3-B247-ADE4-9FE18F1E45C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704D3E7-C705-A744-97FD-DAEA0BCA0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E44D3536-F325-9E4B-8C56-210E19F8BA0F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70198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327608CD-B003-BB40-8337-107B0698BDF8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0B07C6BF-825C-C349-BD33-FABD5758DE41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F53963A-D15A-BD4E-92BA-148B0BD288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65EA59A2-B091-B842-8ED1-A9F926DA0D6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03972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F2315D37-EB1C-2348-929A-3D682276E03D}"/>
              </a:ext>
            </a:extLst>
          </p:cNvPr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7DA0A827-B29F-A349-8899-23D885913C3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DE1749C-2B22-E84E-924C-7E16CE71FD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738BACE7-396F-9A46-B83D-6113D57997D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866683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397B5D4B-39AD-7B48-9A3E-44A893E340BD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C1C9F2C-3FAD-EF49-A394-E3BC216BA9F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2">
            <a:extLst>
              <a:ext uri="{FF2B5EF4-FFF2-40B4-BE49-F238E27FC236}">
                <a16:creationId xmlns:a16="http://schemas.microsoft.com/office/drawing/2014/main" id="{D5BC9352-1D69-774A-9D58-F4A372D42A3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740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D997F4EF-D35E-0149-8A91-F6DF48617E7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1884096-9180-3845-ABC7-2329959349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9" name="Footer Placeholder 12">
            <a:extLst>
              <a:ext uri="{FF2B5EF4-FFF2-40B4-BE49-F238E27FC236}">
                <a16:creationId xmlns:a16="http://schemas.microsoft.com/office/drawing/2014/main" id="{B06DEFD3-E573-D342-A8EF-F72E98059354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03337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4E62C79B-B02F-9043-BF53-BE271235B648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0BEA53C-3F83-494C-86E4-4ADDC40FC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6F6598AD-D15F-334F-9444-E792CC1B29E9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172536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582BD488-B34A-5F41-9321-90FF0CCE961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8D23B6A-A91B-8B47-AD44-D1E4B2DB3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220EACF7-774B-5B4A-8352-B5D996AB7ED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158138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>
            <a:extLst>
              <a:ext uri="{FF2B5EF4-FFF2-40B4-BE49-F238E27FC236}">
                <a16:creationId xmlns:a16="http://schemas.microsoft.com/office/drawing/2014/main" id="{D628C3A7-4762-3E47-9D22-637A7D2B6A8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18B055C-2C42-CA47-A4D6-AE1D8C6031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2748E333-86E9-A94E-BF50-1B1106147C7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6128968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>
            <a:extLst>
              <a:ext uri="{FF2B5EF4-FFF2-40B4-BE49-F238E27FC236}">
                <a16:creationId xmlns:a16="http://schemas.microsoft.com/office/drawing/2014/main" id="{38AD7C76-DD21-4245-B166-20A5EE40FE91}"/>
              </a:ext>
            </a:extLst>
          </p:cNvPr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6" name="Line 115">
            <a:extLst>
              <a:ext uri="{FF2B5EF4-FFF2-40B4-BE49-F238E27FC236}">
                <a16:creationId xmlns:a16="http://schemas.microsoft.com/office/drawing/2014/main" id="{1DB53134-6264-FB4C-BB75-40FC1B94827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Line 118">
            <a:extLst>
              <a:ext uri="{FF2B5EF4-FFF2-40B4-BE49-F238E27FC236}">
                <a16:creationId xmlns:a16="http://schemas.microsoft.com/office/drawing/2014/main" id="{7E64B1D5-8F53-D844-9D44-142308A5A559}"/>
              </a:ext>
            </a:extLst>
          </p:cNvPr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grpSp>
        <p:nvGrpSpPr>
          <p:cNvPr id="18" name="Group 123">
            <a:extLst>
              <a:ext uri="{FF2B5EF4-FFF2-40B4-BE49-F238E27FC236}">
                <a16:creationId xmlns:a16="http://schemas.microsoft.com/office/drawing/2014/main" id="{4F129634-221A-1D4C-8583-D578BDF9D94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>
              <a:extLst>
                <a:ext uri="{FF2B5EF4-FFF2-40B4-BE49-F238E27FC236}">
                  <a16:creationId xmlns:a16="http://schemas.microsoft.com/office/drawing/2014/main" id="{4D4F8ED6-7A07-9C41-82E4-F31D1D80F1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>
                <a:extLst>
                  <a:ext uri="{FF2B5EF4-FFF2-40B4-BE49-F238E27FC236}">
                    <a16:creationId xmlns:a16="http://schemas.microsoft.com/office/drawing/2014/main" id="{D35460E2-702A-8F43-B44F-484A9755D6B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4" name="Line 46">
                <a:extLst>
                  <a:ext uri="{FF2B5EF4-FFF2-40B4-BE49-F238E27FC236}">
                    <a16:creationId xmlns:a16="http://schemas.microsoft.com/office/drawing/2014/main" id="{39C7E76A-C03E-E94F-9659-40AF805BF3E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5" name="Line 47">
                <a:extLst>
                  <a:ext uri="{FF2B5EF4-FFF2-40B4-BE49-F238E27FC236}">
                    <a16:creationId xmlns:a16="http://schemas.microsoft.com/office/drawing/2014/main" id="{32B42E7F-3830-EB4C-A1C8-CB8BC58543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6" name="Line 48">
                <a:extLst>
                  <a:ext uri="{FF2B5EF4-FFF2-40B4-BE49-F238E27FC236}">
                    <a16:creationId xmlns:a16="http://schemas.microsoft.com/office/drawing/2014/main" id="{445458EB-8CDE-7744-A031-1813D120901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7" name="Line 49">
                <a:extLst>
                  <a:ext uri="{FF2B5EF4-FFF2-40B4-BE49-F238E27FC236}">
                    <a16:creationId xmlns:a16="http://schemas.microsoft.com/office/drawing/2014/main" id="{3D7113D3-7A9B-3D4A-96E6-FAE001489E9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8" name="Line 50">
                <a:extLst>
                  <a:ext uri="{FF2B5EF4-FFF2-40B4-BE49-F238E27FC236}">
                    <a16:creationId xmlns:a16="http://schemas.microsoft.com/office/drawing/2014/main" id="{E89D4CD9-5B2E-8A4A-9B32-A224847BF65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9" name="Line 51">
                <a:extLst>
                  <a:ext uri="{FF2B5EF4-FFF2-40B4-BE49-F238E27FC236}">
                    <a16:creationId xmlns:a16="http://schemas.microsoft.com/office/drawing/2014/main" id="{5CF45FA0-F0FD-9045-8B16-3524AC06A67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0" name="Line 52">
                <a:extLst>
                  <a:ext uri="{FF2B5EF4-FFF2-40B4-BE49-F238E27FC236}">
                    <a16:creationId xmlns:a16="http://schemas.microsoft.com/office/drawing/2014/main" id="{7C9EEA55-00AD-C942-AE47-31CC646297F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1" name="Line 53">
                <a:extLst>
                  <a:ext uri="{FF2B5EF4-FFF2-40B4-BE49-F238E27FC236}">
                    <a16:creationId xmlns:a16="http://schemas.microsoft.com/office/drawing/2014/main" id="{8D7712AD-3F44-C341-83D9-01FC4EB69A2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2" name="Line 54">
                <a:extLst>
                  <a:ext uri="{FF2B5EF4-FFF2-40B4-BE49-F238E27FC236}">
                    <a16:creationId xmlns:a16="http://schemas.microsoft.com/office/drawing/2014/main" id="{69502000-0ACC-0C4E-9B50-8A5377AD51C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3" name="Line 55">
                <a:extLst>
                  <a:ext uri="{FF2B5EF4-FFF2-40B4-BE49-F238E27FC236}">
                    <a16:creationId xmlns:a16="http://schemas.microsoft.com/office/drawing/2014/main" id="{3DBB0905-80DC-2240-8ACC-4BC33D32ED7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4" name="Line 56">
                <a:extLst>
                  <a:ext uri="{FF2B5EF4-FFF2-40B4-BE49-F238E27FC236}">
                    <a16:creationId xmlns:a16="http://schemas.microsoft.com/office/drawing/2014/main" id="{4C5DA3A4-25A9-0945-838B-BB6AB3FAC22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65" name="Line 57">
                <a:extLst>
                  <a:ext uri="{FF2B5EF4-FFF2-40B4-BE49-F238E27FC236}">
                    <a16:creationId xmlns:a16="http://schemas.microsoft.com/office/drawing/2014/main" id="{6EA5DCFB-8A65-9D4F-A538-52C862EED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0" name="Group 58">
              <a:extLst>
                <a:ext uri="{FF2B5EF4-FFF2-40B4-BE49-F238E27FC236}">
                  <a16:creationId xmlns:a16="http://schemas.microsoft.com/office/drawing/2014/main" id="{E7D57CE7-2B06-4741-9C4A-CE57B17015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>
                <a:extLst>
                  <a:ext uri="{FF2B5EF4-FFF2-40B4-BE49-F238E27FC236}">
                    <a16:creationId xmlns:a16="http://schemas.microsoft.com/office/drawing/2014/main" id="{ABFC07A1-905D-794E-B086-07E31DDDC8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1" name="Line 60">
                <a:extLst>
                  <a:ext uri="{FF2B5EF4-FFF2-40B4-BE49-F238E27FC236}">
                    <a16:creationId xmlns:a16="http://schemas.microsoft.com/office/drawing/2014/main" id="{401E6222-3F1C-ED40-9676-D87F27FE7B2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2" name="Line 61">
                <a:extLst>
                  <a:ext uri="{FF2B5EF4-FFF2-40B4-BE49-F238E27FC236}">
                    <a16:creationId xmlns:a16="http://schemas.microsoft.com/office/drawing/2014/main" id="{DADDE48B-D18F-A74E-AF82-96450D767B6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3" name="Line 62">
                <a:extLst>
                  <a:ext uri="{FF2B5EF4-FFF2-40B4-BE49-F238E27FC236}">
                    <a16:creationId xmlns:a16="http://schemas.microsoft.com/office/drawing/2014/main" id="{60DE5B45-9989-084E-A3C3-9A1E9E38E13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4" name="Line 63">
                <a:extLst>
                  <a:ext uri="{FF2B5EF4-FFF2-40B4-BE49-F238E27FC236}">
                    <a16:creationId xmlns:a16="http://schemas.microsoft.com/office/drawing/2014/main" id="{F68E8289-F198-FF49-84BA-AEE4D7E1C80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5" name="Line 64">
                <a:extLst>
                  <a:ext uri="{FF2B5EF4-FFF2-40B4-BE49-F238E27FC236}">
                    <a16:creationId xmlns:a16="http://schemas.microsoft.com/office/drawing/2014/main" id="{471D9052-B1FC-9149-93B5-5F6A12EFE6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6" name="Line 65">
                <a:extLst>
                  <a:ext uri="{FF2B5EF4-FFF2-40B4-BE49-F238E27FC236}">
                    <a16:creationId xmlns:a16="http://schemas.microsoft.com/office/drawing/2014/main" id="{7A73E031-313D-3846-9435-E8BF1352014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7" name="Line 66">
                <a:extLst>
                  <a:ext uri="{FF2B5EF4-FFF2-40B4-BE49-F238E27FC236}">
                    <a16:creationId xmlns:a16="http://schemas.microsoft.com/office/drawing/2014/main" id="{E0A7B9B9-7C09-084D-8657-263B67E3607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8" name="Line 67">
                <a:extLst>
                  <a:ext uri="{FF2B5EF4-FFF2-40B4-BE49-F238E27FC236}">
                    <a16:creationId xmlns:a16="http://schemas.microsoft.com/office/drawing/2014/main" id="{1577859D-F769-934F-8E44-1AB33E5708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49" name="Line 68">
                <a:extLst>
                  <a:ext uri="{FF2B5EF4-FFF2-40B4-BE49-F238E27FC236}">
                    <a16:creationId xmlns:a16="http://schemas.microsoft.com/office/drawing/2014/main" id="{FC35F448-44F6-B744-B867-165013C55EE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0" name="Line 69">
                <a:extLst>
                  <a:ext uri="{FF2B5EF4-FFF2-40B4-BE49-F238E27FC236}">
                    <a16:creationId xmlns:a16="http://schemas.microsoft.com/office/drawing/2014/main" id="{7CFBC236-05AE-344F-AD8D-B7DECD487843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1" name="Line 70">
                <a:extLst>
                  <a:ext uri="{FF2B5EF4-FFF2-40B4-BE49-F238E27FC236}">
                    <a16:creationId xmlns:a16="http://schemas.microsoft.com/office/drawing/2014/main" id="{0921351A-542B-F447-A5BC-FD2605B8049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52" name="Line 71">
                <a:extLst>
                  <a:ext uri="{FF2B5EF4-FFF2-40B4-BE49-F238E27FC236}">
                    <a16:creationId xmlns:a16="http://schemas.microsoft.com/office/drawing/2014/main" id="{F24CA662-DCB3-5D4C-9B37-A5A1F6A425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21" name="Group 72">
              <a:extLst>
                <a:ext uri="{FF2B5EF4-FFF2-40B4-BE49-F238E27FC236}">
                  <a16:creationId xmlns:a16="http://schemas.microsoft.com/office/drawing/2014/main" id="{F92557D5-B424-1B41-86F0-2567DF855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>
                <a:extLst>
                  <a:ext uri="{FF2B5EF4-FFF2-40B4-BE49-F238E27FC236}">
                    <a16:creationId xmlns:a16="http://schemas.microsoft.com/office/drawing/2014/main" id="{680B4236-47EF-364E-84F2-A584EC0A366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8" name="Line 74">
                <a:extLst>
                  <a:ext uri="{FF2B5EF4-FFF2-40B4-BE49-F238E27FC236}">
                    <a16:creationId xmlns:a16="http://schemas.microsoft.com/office/drawing/2014/main" id="{26B0E859-A3C4-894F-A7F3-9D0B1EDD8A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29" name="Line 75">
                <a:extLst>
                  <a:ext uri="{FF2B5EF4-FFF2-40B4-BE49-F238E27FC236}">
                    <a16:creationId xmlns:a16="http://schemas.microsoft.com/office/drawing/2014/main" id="{CC0A14DB-B910-6644-9CBB-BD99B041D0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0" name="Line 76">
                <a:extLst>
                  <a:ext uri="{FF2B5EF4-FFF2-40B4-BE49-F238E27FC236}">
                    <a16:creationId xmlns:a16="http://schemas.microsoft.com/office/drawing/2014/main" id="{A331ADAC-AD2E-2B44-A9B1-15A72811D1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1" name="Line 77">
                <a:extLst>
                  <a:ext uri="{FF2B5EF4-FFF2-40B4-BE49-F238E27FC236}">
                    <a16:creationId xmlns:a16="http://schemas.microsoft.com/office/drawing/2014/main" id="{BD152E98-4F8D-064E-98B4-A0FC4B22D1E5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2" name="Line 78">
                <a:extLst>
                  <a:ext uri="{FF2B5EF4-FFF2-40B4-BE49-F238E27FC236}">
                    <a16:creationId xmlns:a16="http://schemas.microsoft.com/office/drawing/2014/main" id="{392421FF-D3EE-D14D-BBA4-9D3345C7D86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3" name="Line 79">
                <a:extLst>
                  <a:ext uri="{FF2B5EF4-FFF2-40B4-BE49-F238E27FC236}">
                    <a16:creationId xmlns:a16="http://schemas.microsoft.com/office/drawing/2014/main" id="{1B768325-09D0-E84C-AF25-A84D2B546D3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620262E2-2992-3341-9A39-03F15A4F0D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5" name="Line 81">
                <a:extLst>
                  <a:ext uri="{FF2B5EF4-FFF2-40B4-BE49-F238E27FC236}">
                    <a16:creationId xmlns:a16="http://schemas.microsoft.com/office/drawing/2014/main" id="{5530F575-D808-FD45-84AF-8F6C62606C8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6" name="Line 82">
                <a:extLst>
                  <a:ext uri="{FF2B5EF4-FFF2-40B4-BE49-F238E27FC236}">
                    <a16:creationId xmlns:a16="http://schemas.microsoft.com/office/drawing/2014/main" id="{C154EAB0-200F-F04E-9F15-71A6E6419F3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7" name="Line 83">
                <a:extLst>
                  <a:ext uri="{FF2B5EF4-FFF2-40B4-BE49-F238E27FC236}">
                    <a16:creationId xmlns:a16="http://schemas.microsoft.com/office/drawing/2014/main" id="{9829EB64-8FA7-D648-B8AE-647483A03F0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8" name="Line 84">
                <a:extLst>
                  <a:ext uri="{FF2B5EF4-FFF2-40B4-BE49-F238E27FC236}">
                    <a16:creationId xmlns:a16="http://schemas.microsoft.com/office/drawing/2014/main" id="{421FCC29-3D91-8C40-B140-5DF2806C7D4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39" name="Line 85">
                <a:extLst>
                  <a:ext uri="{FF2B5EF4-FFF2-40B4-BE49-F238E27FC236}">
                    <a16:creationId xmlns:a16="http://schemas.microsoft.com/office/drawing/2014/main" id="{963615E2-2BE0-4646-A11E-C506DC87C9A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22" name="Line 90">
              <a:extLst>
                <a:ext uri="{FF2B5EF4-FFF2-40B4-BE49-F238E27FC236}">
                  <a16:creationId xmlns:a16="http://schemas.microsoft.com/office/drawing/2014/main" id="{98D7AEA2-7C96-3248-AD93-8C57F0EC06D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3" name="Line 91">
              <a:extLst>
                <a:ext uri="{FF2B5EF4-FFF2-40B4-BE49-F238E27FC236}">
                  <a16:creationId xmlns:a16="http://schemas.microsoft.com/office/drawing/2014/main" id="{A68440F7-1437-E14A-AD4C-BF362C005A1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4" name="Line 92">
              <a:extLst>
                <a:ext uri="{FF2B5EF4-FFF2-40B4-BE49-F238E27FC236}">
                  <a16:creationId xmlns:a16="http://schemas.microsoft.com/office/drawing/2014/main" id="{365F54CB-E75A-8248-9648-D9E7A3574E1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5" name="Line 93">
              <a:extLst>
                <a:ext uri="{FF2B5EF4-FFF2-40B4-BE49-F238E27FC236}">
                  <a16:creationId xmlns:a16="http://schemas.microsoft.com/office/drawing/2014/main" id="{39423F66-8625-664D-A265-3046EDDB0B62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26" name="Line 122">
              <a:extLst>
                <a:ext uri="{FF2B5EF4-FFF2-40B4-BE49-F238E27FC236}">
                  <a16:creationId xmlns:a16="http://schemas.microsoft.com/office/drawing/2014/main" id="{F0229715-FC72-1148-A17A-7FB802ADBCBE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66" name="Line 125">
            <a:extLst>
              <a:ext uri="{FF2B5EF4-FFF2-40B4-BE49-F238E27FC236}">
                <a16:creationId xmlns:a16="http://schemas.microsoft.com/office/drawing/2014/main" id="{F4EBD3BE-A32C-0B4E-8BAE-B9D6B5FCEF34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7" name="Line 4">
            <a:extLst>
              <a:ext uri="{FF2B5EF4-FFF2-40B4-BE49-F238E27FC236}">
                <a16:creationId xmlns:a16="http://schemas.microsoft.com/office/drawing/2014/main" id="{DBD98DD5-4D8F-B74B-85C2-1425B808336E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8" name="Line 108">
            <a:extLst>
              <a:ext uri="{FF2B5EF4-FFF2-40B4-BE49-F238E27FC236}">
                <a16:creationId xmlns:a16="http://schemas.microsoft.com/office/drawing/2014/main" id="{92C38E34-9973-6045-961B-E393A958F6D8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69" name="Line 111">
            <a:extLst>
              <a:ext uri="{FF2B5EF4-FFF2-40B4-BE49-F238E27FC236}">
                <a16:creationId xmlns:a16="http://schemas.microsoft.com/office/drawing/2014/main" id="{F70ED108-D02F-964F-932C-5FFAAE637B0B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0" name="Line 139">
            <a:extLst>
              <a:ext uri="{FF2B5EF4-FFF2-40B4-BE49-F238E27FC236}">
                <a16:creationId xmlns:a16="http://schemas.microsoft.com/office/drawing/2014/main" id="{C9EC7331-B898-2743-A534-DB0BEDC36699}"/>
              </a:ext>
            </a:extLst>
          </p:cNvPr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71" name="AutoShape 3">
            <a:extLst>
              <a:ext uri="{FF2B5EF4-FFF2-40B4-BE49-F238E27FC236}">
                <a16:creationId xmlns:a16="http://schemas.microsoft.com/office/drawing/2014/main" id="{D50E4E60-08BC-7848-B99B-A1262208C341}"/>
              </a:ext>
            </a:extLst>
          </p:cNvPr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>
            <a:extLst>
              <a:ext uri="{FF2B5EF4-FFF2-40B4-BE49-F238E27FC236}">
                <a16:creationId xmlns:a16="http://schemas.microsoft.com/office/drawing/2014/main" id="{4BEA3775-1BE0-FC43-AADE-FAB28790994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>
              <a:extLst>
                <a:ext uri="{FF2B5EF4-FFF2-40B4-BE49-F238E27FC236}">
                  <a16:creationId xmlns:a16="http://schemas.microsoft.com/office/drawing/2014/main" id="{F6880163-C7E3-2942-A84A-BDE9328CA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>
                <a:extLst>
                  <a:ext uri="{FF2B5EF4-FFF2-40B4-BE49-F238E27FC236}">
                    <a16:creationId xmlns:a16="http://schemas.microsoft.com/office/drawing/2014/main" id="{25838273-CA51-704F-9AFF-023377239E7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8" name="Line 46">
                <a:extLst>
                  <a:ext uri="{FF2B5EF4-FFF2-40B4-BE49-F238E27FC236}">
                    <a16:creationId xmlns:a16="http://schemas.microsoft.com/office/drawing/2014/main" id="{605BB5FA-2349-A648-9FDE-91404EF1F20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9" name="Line 47">
                <a:extLst>
                  <a:ext uri="{FF2B5EF4-FFF2-40B4-BE49-F238E27FC236}">
                    <a16:creationId xmlns:a16="http://schemas.microsoft.com/office/drawing/2014/main" id="{A47C5168-80D1-D84C-83CC-95624DB24B0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0" name="Line 48">
                <a:extLst>
                  <a:ext uri="{FF2B5EF4-FFF2-40B4-BE49-F238E27FC236}">
                    <a16:creationId xmlns:a16="http://schemas.microsoft.com/office/drawing/2014/main" id="{257FD843-B9E5-AA47-A7B3-6FD9ABEC26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1" name="Line 49">
                <a:extLst>
                  <a:ext uri="{FF2B5EF4-FFF2-40B4-BE49-F238E27FC236}">
                    <a16:creationId xmlns:a16="http://schemas.microsoft.com/office/drawing/2014/main" id="{A489425E-8BD1-9845-B2F7-534A318C2CA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2" name="Line 50">
                <a:extLst>
                  <a:ext uri="{FF2B5EF4-FFF2-40B4-BE49-F238E27FC236}">
                    <a16:creationId xmlns:a16="http://schemas.microsoft.com/office/drawing/2014/main" id="{89311485-D78F-6D47-A968-10D99B74CAC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3" name="Line 51">
                <a:extLst>
                  <a:ext uri="{FF2B5EF4-FFF2-40B4-BE49-F238E27FC236}">
                    <a16:creationId xmlns:a16="http://schemas.microsoft.com/office/drawing/2014/main" id="{76AA4A93-5B91-944C-A588-0D9AA2D22944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4" name="Line 52">
                <a:extLst>
                  <a:ext uri="{FF2B5EF4-FFF2-40B4-BE49-F238E27FC236}">
                    <a16:creationId xmlns:a16="http://schemas.microsoft.com/office/drawing/2014/main" id="{6D534138-FA01-6245-B1CD-1989B5B73AD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5" name="Line 53">
                <a:extLst>
                  <a:ext uri="{FF2B5EF4-FFF2-40B4-BE49-F238E27FC236}">
                    <a16:creationId xmlns:a16="http://schemas.microsoft.com/office/drawing/2014/main" id="{98E73B8B-82B8-7C43-8E33-3987D1D9F96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6" name="Line 54">
                <a:extLst>
                  <a:ext uri="{FF2B5EF4-FFF2-40B4-BE49-F238E27FC236}">
                    <a16:creationId xmlns:a16="http://schemas.microsoft.com/office/drawing/2014/main" id="{20045EF0-D904-9644-A86E-D7FAF97398D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7" name="Line 55">
                <a:extLst>
                  <a:ext uri="{FF2B5EF4-FFF2-40B4-BE49-F238E27FC236}">
                    <a16:creationId xmlns:a16="http://schemas.microsoft.com/office/drawing/2014/main" id="{57C2DB50-01F0-F84E-AD1D-4C276EF3C7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8" name="Line 56">
                <a:extLst>
                  <a:ext uri="{FF2B5EF4-FFF2-40B4-BE49-F238E27FC236}">
                    <a16:creationId xmlns:a16="http://schemas.microsoft.com/office/drawing/2014/main" id="{4EABA1D6-E2C5-7C4E-A7ED-D8F5D58D9BE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19" name="Line 57">
                <a:extLst>
                  <a:ext uri="{FF2B5EF4-FFF2-40B4-BE49-F238E27FC236}">
                    <a16:creationId xmlns:a16="http://schemas.microsoft.com/office/drawing/2014/main" id="{077FD818-3C7C-BE4F-942B-396EF231469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4" name="Group 58">
              <a:extLst>
                <a:ext uri="{FF2B5EF4-FFF2-40B4-BE49-F238E27FC236}">
                  <a16:creationId xmlns:a16="http://schemas.microsoft.com/office/drawing/2014/main" id="{D5490393-9C27-0843-9653-DEAF3B8E77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>
                <a:extLst>
                  <a:ext uri="{FF2B5EF4-FFF2-40B4-BE49-F238E27FC236}">
                    <a16:creationId xmlns:a16="http://schemas.microsoft.com/office/drawing/2014/main" id="{A304201A-FCEA-BC4F-A3E8-C37CE9CD1F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5" name="Line 60">
                <a:extLst>
                  <a:ext uri="{FF2B5EF4-FFF2-40B4-BE49-F238E27FC236}">
                    <a16:creationId xmlns:a16="http://schemas.microsoft.com/office/drawing/2014/main" id="{5E041C76-477F-2B4C-9B40-B7E3F7C6523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6" name="Line 61">
                <a:extLst>
                  <a:ext uri="{FF2B5EF4-FFF2-40B4-BE49-F238E27FC236}">
                    <a16:creationId xmlns:a16="http://schemas.microsoft.com/office/drawing/2014/main" id="{37E62A67-7434-C24C-A46C-95B19FB0728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7" name="Line 62">
                <a:extLst>
                  <a:ext uri="{FF2B5EF4-FFF2-40B4-BE49-F238E27FC236}">
                    <a16:creationId xmlns:a16="http://schemas.microsoft.com/office/drawing/2014/main" id="{5DC9800A-7D14-5148-BB7A-447ECE8DC3D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8" name="Line 63">
                <a:extLst>
                  <a:ext uri="{FF2B5EF4-FFF2-40B4-BE49-F238E27FC236}">
                    <a16:creationId xmlns:a16="http://schemas.microsoft.com/office/drawing/2014/main" id="{7449D110-733E-2B41-84B9-1AD66DE855B1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9" name="Line 64">
                <a:extLst>
                  <a:ext uri="{FF2B5EF4-FFF2-40B4-BE49-F238E27FC236}">
                    <a16:creationId xmlns:a16="http://schemas.microsoft.com/office/drawing/2014/main" id="{FBB78029-41D3-0641-BD26-4DB38213529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0" name="Line 65">
                <a:extLst>
                  <a:ext uri="{FF2B5EF4-FFF2-40B4-BE49-F238E27FC236}">
                    <a16:creationId xmlns:a16="http://schemas.microsoft.com/office/drawing/2014/main" id="{328829F5-48E4-C242-8E2B-3AD6199E0FF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1" name="Line 66">
                <a:extLst>
                  <a:ext uri="{FF2B5EF4-FFF2-40B4-BE49-F238E27FC236}">
                    <a16:creationId xmlns:a16="http://schemas.microsoft.com/office/drawing/2014/main" id="{330C792C-BDBA-EC4D-AF42-55B4E6FABFB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2" name="Line 67">
                <a:extLst>
                  <a:ext uri="{FF2B5EF4-FFF2-40B4-BE49-F238E27FC236}">
                    <a16:creationId xmlns:a16="http://schemas.microsoft.com/office/drawing/2014/main" id="{4C413403-6278-5046-B4D6-8972F7D49EA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3" name="Line 68">
                <a:extLst>
                  <a:ext uri="{FF2B5EF4-FFF2-40B4-BE49-F238E27FC236}">
                    <a16:creationId xmlns:a16="http://schemas.microsoft.com/office/drawing/2014/main" id="{4647C8A9-3AE6-5449-B7CE-8EE83E34954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4" name="Line 69">
                <a:extLst>
                  <a:ext uri="{FF2B5EF4-FFF2-40B4-BE49-F238E27FC236}">
                    <a16:creationId xmlns:a16="http://schemas.microsoft.com/office/drawing/2014/main" id="{4C03E9FC-601C-3247-8983-F72FD405466F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5" name="Line 70">
                <a:extLst>
                  <a:ext uri="{FF2B5EF4-FFF2-40B4-BE49-F238E27FC236}">
                    <a16:creationId xmlns:a16="http://schemas.microsoft.com/office/drawing/2014/main" id="{95A19EF5-8DC0-B449-949A-E6AA7A6A7F1B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106" name="Line 71">
                <a:extLst>
                  <a:ext uri="{FF2B5EF4-FFF2-40B4-BE49-F238E27FC236}">
                    <a16:creationId xmlns:a16="http://schemas.microsoft.com/office/drawing/2014/main" id="{DD2832DA-EACB-C94F-BC0C-831FF78EEE9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grpSp>
          <p:nvGrpSpPr>
            <p:cNvPr id="75" name="Group 72">
              <a:extLst>
                <a:ext uri="{FF2B5EF4-FFF2-40B4-BE49-F238E27FC236}">
                  <a16:creationId xmlns:a16="http://schemas.microsoft.com/office/drawing/2014/main" id="{3AD25CAD-64E1-2F44-8372-FF58676564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>
                <a:extLst>
                  <a:ext uri="{FF2B5EF4-FFF2-40B4-BE49-F238E27FC236}">
                    <a16:creationId xmlns:a16="http://schemas.microsoft.com/office/drawing/2014/main" id="{462C0AC7-403D-B448-BD18-E8440FCF3D2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2" name="Line 74">
                <a:extLst>
                  <a:ext uri="{FF2B5EF4-FFF2-40B4-BE49-F238E27FC236}">
                    <a16:creationId xmlns:a16="http://schemas.microsoft.com/office/drawing/2014/main" id="{3D432816-2FF6-1048-99CD-F17147ECA8A7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3" name="Line 75">
                <a:extLst>
                  <a:ext uri="{FF2B5EF4-FFF2-40B4-BE49-F238E27FC236}">
                    <a16:creationId xmlns:a16="http://schemas.microsoft.com/office/drawing/2014/main" id="{113B0A70-CC36-EF48-88ED-B875F6B6841C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4" name="Line 76">
                <a:extLst>
                  <a:ext uri="{FF2B5EF4-FFF2-40B4-BE49-F238E27FC236}">
                    <a16:creationId xmlns:a16="http://schemas.microsoft.com/office/drawing/2014/main" id="{D2CEA5CD-31FD-E04A-BCF1-0AE1E9CB7EFE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5" name="Line 77">
                <a:extLst>
                  <a:ext uri="{FF2B5EF4-FFF2-40B4-BE49-F238E27FC236}">
                    <a16:creationId xmlns:a16="http://schemas.microsoft.com/office/drawing/2014/main" id="{E0BC59B8-D00C-274E-85B5-450278CD111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6" name="Line 78">
                <a:extLst>
                  <a:ext uri="{FF2B5EF4-FFF2-40B4-BE49-F238E27FC236}">
                    <a16:creationId xmlns:a16="http://schemas.microsoft.com/office/drawing/2014/main" id="{7B3374FD-12E4-5048-B8BF-0AD2C1749DE2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7" name="Line 79">
                <a:extLst>
                  <a:ext uri="{FF2B5EF4-FFF2-40B4-BE49-F238E27FC236}">
                    <a16:creationId xmlns:a16="http://schemas.microsoft.com/office/drawing/2014/main" id="{D2BD0B44-179B-D64A-99F2-BDCE521308C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8" name="Line 80">
                <a:extLst>
                  <a:ext uri="{FF2B5EF4-FFF2-40B4-BE49-F238E27FC236}">
                    <a16:creationId xmlns:a16="http://schemas.microsoft.com/office/drawing/2014/main" id="{3A18833F-88B1-E04E-A5E4-E120BFE0B268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89" name="Line 81">
                <a:extLst>
                  <a:ext uri="{FF2B5EF4-FFF2-40B4-BE49-F238E27FC236}">
                    <a16:creationId xmlns:a16="http://schemas.microsoft.com/office/drawing/2014/main" id="{222DFCDE-A120-8B4C-BD90-6266CAB3D7D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0" name="Line 82">
                <a:extLst>
                  <a:ext uri="{FF2B5EF4-FFF2-40B4-BE49-F238E27FC236}">
                    <a16:creationId xmlns:a16="http://schemas.microsoft.com/office/drawing/2014/main" id="{9DEEFA79-79FE-194D-9A39-7E92D8338B66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1" name="Line 83">
                <a:extLst>
                  <a:ext uri="{FF2B5EF4-FFF2-40B4-BE49-F238E27FC236}">
                    <a16:creationId xmlns:a16="http://schemas.microsoft.com/office/drawing/2014/main" id="{69E7E5F7-975D-4440-B364-8A3180F74769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2" name="Line 84">
                <a:extLst>
                  <a:ext uri="{FF2B5EF4-FFF2-40B4-BE49-F238E27FC236}">
                    <a16:creationId xmlns:a16="http://schemas.microsoft.com/office/drawing/2014/main" id="{858BE525-10F5-E447-9799-D274CABA82D0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  <p:sp>
            <p:nvSpPr>
              <p:cNvPr id="93" name="Line 85">
                <a:extLst>
                  <a:ext uri="{FF2B5EF4-FFF2-40B4-BE49-F238E27FC236}">
                    <a16:creationId xmlns:a16="http://schemas.microsoft.com/office/drawing/2014/main" id="{59CC441F-8B47-2C48-AEC9-653FE001576D}"/>
                  </a:ext>
                </a:extLst>
              </p:cNvPr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1350"/>
              </a:p>
            </p:txBody>
          </p:sp>
        </p:grpSp>
        <p:sp>
          <p:nvSpPr>
            <p:cNvPr id="76" name="Line 90">
              <a:extLst>
                <a:ext uri="{FF2B5EF4-FFF2-40B4-BE49-F238E27FC236}">
                  <a16:creationId xmlns:a16="http://schemas.microsoft.com/office/drawing/2014/main" id="{2F342856-6002-C945-AA9A-C08A7447E37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7" name="Line 91">
              <a:extLst>
                <a:ext uri="{FF2B5EF4-FFF2-40B4-BE49-F238E27FC236}">
                  <a16:creationId xmlns:a16="http://schemas.microsoft.com/office/drawing/2014/main" id="{726A0BD3-DA5C-A64F-8CAC-146B26D8E3C1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8" name="Line 92">
              <a:extLst>
                <a:ext uri="{FF2B5EF4-FFF2-40B4-BE49-F238E27FC236}">
                  <a16:creationId xmlns:a16="http://schemas.microsoft.com/office/drawing/2014/main" id="{78E0680F-DE4C-2D42-B6CE-7DDEBCE15D3D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79" name="Line 93">
              <a:extLst>
                <a:ext uri="{FF2B5EF4-FFF2-40B4-BE49-F238E27FC236}">
                  <a16:creationId xmlns:a16="http://schemas.microsoft.com/office/drawing/2014/main" id="{CC83A57F-45B9-964A-B66B-85E55F2A834A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  <p:sp>
          <p:nvSpPr>
            <p:cNvPr id="80" name="Line 122">
              <a:extLst>
                <a:ext uri="{FF2B5EF4-FFF2-40B4-BE49-F238E27FC236}">
                  <a16:creationId xmlns:a16="http://schemas.microsoft.com/office/drawing/2014/main" id="{A45EF604-AAFA-814F-99FE-30E19C333A2F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>
            <a:extLst>
              <a:ext uri="{FF2B5EF4-FFF2-40B4-BE49-F238E27FC236}">
                <a16:creationId xmlns:a16="http://schemas.microsoft.com/office/drawing/2014/main" id="{0289304C-8B11-E143-B177-1D74DC081A63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A7B8A08-2AD8-4B4D-BF47-A491573AF4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1" name="Footer Placeholder 133">
            <a:extLst>
              <a:ext uri="{FF2B5EF4-FFF2-40B4-BE49-F238E27FC236}">
                <a16:creationId xmlns:a16="http://schemas.microsoft.com/office/drawing/2014/main" id="{D27D2616-DA5F-9F41-81C0-0A1A9A303CE9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4156163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>
            <a:extLst>
              <a:ext uri="{FF2B5EF4-FFF2-40B4-BE49-F238E27FC236}">
                <a16:creationId xmlns:a16="http://schemas.microsoft.com/office/drawing/2014/main" id="{69B43ACF-B92E-3C47-AF7A-64F18C30C84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39FD3C7-1881-F44B-99A3-E89241ED5F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3" name="Footer Placeholder 12">
            <a:extLst>
              <a:ext uri="{FF2B5EF4-FFF2-40B4-BE49-F238E27FC236}">
                <a16:creationId xmlns:a16="http://schemas.microsoft.com/office/drawing/2014/main" id="{09790D0F-5B23-014C-B424-847D174EE78D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6633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B52DC5-F5D4-FC41-81EE-3D041786F998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A25793C3-0DF0-2E40-BF93-44776CC7B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180233" y="6470651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A889C299-EA3D-2B4E-A3DD-F5D85D19A74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E9C502C-B55A-7146-A022-9FCAF5A1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44262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07556D0-F20C-1245-AE0B-77AEC695AD61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C20CF64-53F2-684F-A012-0896FD3A36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3" name="Footer Placeholder 12">
            <a:extLst>
              <a:ext uri="{FF2B5EF4-FFF2-40B4-BE49-F238E27FC236}">
                <a16:creationId xmlns:a16="http://schemas.microsoft.com/office/drawing/2014/main" id="{11797038-18E0-284B-A4BE-9797B7F4F890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42658472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>
            <a:extLst>
              <a:ext uri="{FF2B5EF4-FFF2-40B4-BE49-F238E27FC236}">
                <a16:creationId xmlns:a16="http://schemas.microsoft.com/office/drawing/2014/main" id="{A17EA8BB-065C-384B-B89F-609B3CF2EB25}"/>
              </a:ext>
            </a:extLst>
          </p:cNvPr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98E2E1BF-4D09-7B42-9748-CF6AD8896268}"/>
              </a:ext>
            </a:extLst>
          </p:cNvPr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pPr>
              <a:defRPr/>
            </a:pPr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0EF3F035-06AA-9A44-9C2F-D3BDBD07A02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21E2804-3EB5-D644-B662-19BE1BAA32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9BB8A5DF-B9B3-134E-BDB9-5725947A4DFC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74520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>
            <a:extLst>
              <a:ext uri="{FF2B5EF4-FFF2-40B4-BE49-F238E27FC236}">
                <a16:creationId xmlns:a16="http://schemas.microsoft.com/office/drawing/2014/main" id="{34D7F1A8-A84C-3142-A87E-4DC63EB6D616}"/>
              </a:ext>
            </a:extLst>
          </p:cNvPr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2" name="Freeform 4">
            <a:extLst>
              <a:ext uri="{FF2B5EF4-FFF2-40B4-BE49-F238E27FC236}">
                <a16:creationId xmlns:a16="http://schemas.microsoft.com/office/drawing/2014/main" id="{74383446-432B-FE43-9E81-2DB3D79B7ABD}"/>
              </a:ext>
            </a:extLst>
          </p:cNvPr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3" name="Freeform 4">
            <a:extLst>
              <a:ext uri="{FF2B5EF4-FFF2-40B4-BE49-F238E27FC236}">
                <a16:creationId xmlns:a16="http://schemas.microsoft.com/office/drawing/2014/main" id="{51ACF36D-DE50-734F-A14E-E7177967C798}"/>
              </a:ext>
            </a:extLst>
          </p:cNvPr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4" name="Freeform 4">
            <a:extLst>
              <a:ext uri="{FF2B5EF4-FFF2-40B4-BE49-F238E27FC236}">
                <a16:creationId xmlns:a16="http://schemas.microsoft.com/office/drawing/2014/main" id="{EB77460C-B7DA-E049-9460-0577057F3509}"/>
              </a:ext>
            </a:extLst>
          </p:cNvPr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pPr>
              <a:defRPr/>
            </a:pPr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C50F38-2203-264F-B797-FF154EC7B123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CE1FC9-51D0-9040-8C40-EA558EB603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6C03929C-B889-B647-830D-185F5F258C1C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2994382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DA35A966-246D-B149-AC0B-EAFCA65DD7B7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90D3BE2D-D570-8548-A395-DB600142D1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BEC63C2-5B97-E942-BBA4-43ABF5C31194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143513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2700A8-6F91-0745-8087-F4C6536B6A92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314B78DE-40E6-0D4F-BD40-489BC236900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E9847F-D645-6E4D-8682-86E432D012DD}"/>
              </a:ext>
            </a:extLst>
          </p:cNvPr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981145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>
            <a:extLst>
              <a:ext uri="{FF2B5EF4-FFF2-40B4-BE49-F238E27FC236}">
                <a16:creationId xmlns:a16="http://schemas.microsoft.com/office/drawing/2014/main" id="{17A1EA61-3081-7F4C-BA06-09B379297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1DFF060-200D-4744-8177-3563CAB6726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71821A-B76B-BE4E-A0F5-FD4E20C9FA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8B348B5-47DC-5B4B-A7F9-466361C5688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287050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BB73F4A-1B1B-0F45-B0C8-70C490A798A0}"/>
              </a:ext>
            </a:extLst>
          </p:cNvPr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361C670E-A769-814F-A409-4B3742DFBFA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8224CE-A825-C541-9D0E-29201B121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2">
            <a:extLst>
              <a:ext uri="{FF2B5EF4-FFF2-40B4-BE49-F238E27FC236}">
                <a16:creationId xmlns:a16="http://schemas.microsoft.com/office/drawing/2014/main" id="{25B754A6-5426-A741-A09F-E3D18CD43BB4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4270673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69028B8-5F7F-D449-B35F-B6DF11614749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3478505-8F02-7645-935D-E7295F6AEC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12">
            <a:extLst>
              <a:ext uri="{FF2B5EF4-FFF2-40B4-BE49-F238E27FC236}">
                <a16:creationId xmlns:a16="http://schemas.microsoft.com/office/drawing/2014/main" id="{D7AB1198-58D1-8244-A7E7-57C1B93C3E31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7444579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>
            <a:extLst>
              <a:ext uri="{FF2B5EF4-FFF2-40B4-BE49-F238E27FC236}">
                <a16:creationId xmlns:a16="http://schemas.microsoft.com/office/drawing/2014/main" id="{99CAC01C-6AAA-8444-AAC1-D7DC8D62D24F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B6CFBF-3D25-4441-9573-8EDDFA27D6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12">
            <a:extLst>
              <a:ext uri="{FF2B5EF4-FFF2-40B4-BE49-F238E27FC236}">
                <a16:creationId xmlns:a16="http://schemas.microsoft.com/office/drawing/2014/main" id="{7038EBF6-8789-5C47-A57F-8BDFCC33B63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2356053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>
            <a:extLst>
              <a:ext uri="{FF2B5EF4-FFF2-40B4-BE49-F238E27FC236}">
                <a16:creationId xmlns:a16="http://schemas.microsoft.com/office/drawing/2014/main" id="{EE917D5D-38A1-3742-BBAF-F94E4B6F6A4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EA5371B-5D15-CD4C-BD77-BC52B142A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D5AA9401-9E18-5B4A-A54F-A79F437CD71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76779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F68886-C321-6049-979D-C12E7A656736}"/>
              </a:ext>
            </a:extLst>
          </p:cNvPr>
          <p:cNvSpPr txBox="1"/>
          <p:nvPr userDrawn="1"/>
        </p:nvSpPr>
        <p:spPr>
          <a:xfrm>
            <a:off x="2747433" y="536575"/>
            <a:ext cx="184731" cy="30008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2525BC-E81C-3649-9966-2F7E3190A08F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E5FA227-90B5-1C47-BDC2-A0604692547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0070F36-FC13-6442-995E-AFE6256A5C1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1" name="Footer Placeholder 12">
            <a:extLst>
              <a:ext uri="{FF2B5EF4-FFF2-40B4-BE49-F238E27FC236}">
                <a16:creationId xmlns:a16="http://schemas.microsoft.com/office/drawing/2014/main" id="{86A7A4C1-0948-0B4E-85A8-66382C3DF37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3852017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>
            <a:extLst>
              <a:ext uri="{FF2B5EF4-FFF2-40B4-BE49-F238E27FC236}">
                <a16:creationId xmlns:a16="http://schemas.microsoft.com/office/drawing/2014/main" id="{1FFB6887-136F-5948-B185-CA1F958F31DF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2DF1CAEC-A094-5645-BA3D-F1ED91EB6333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D96EC316-9C6A-DB4C-92C5-6DD17FF4FD3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439A2C23-9FCB-D84E-85AC-8C023DBA301B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3758671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6B8300-345C-7A46-9619-F17972CD36E2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A9E3E03C-7AB3-0646-8D7C-F0FE8D75C52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843767A-5E6E-6B46-A46D-F6FA6E956E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95410687-9BE6-CB46-A630-744CCCAFD9E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18702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>
            <a:extLst>
              <a:ext uri="{FF2B5EF4-FFF2-40B4-BE49-F238E27FC236}">
                <a16:creationId xmlns:a16="http://schemas.microsoft.com/office/drawing/2014/main" id="{AC48B340-2774-9E47-9B16-E35675B8D2D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70EDCC5-C0A2-C645-8002-4FBB8E6D27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5" name="Footer Placeholder 12">
            <a:extLst>
              <a:ext uri="{FF2B5EF4-FFF2-40B4-BE49-F238E27FC236}">
                <a16:creationId xmlns:a16="http://schemas.microsoft.com/office/drawing/2014/main" id="{18323A0D-06FD-3748-A472-29817B143C07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52974563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BACEE3B9-1826-A549-80C2-4644AB149B11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29352AC-FCFC-4A49-9F87-46AB2C66E5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C3E3411-DB38-3045-9F1E-E71865B1F604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147005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56D38B9D-9B62-E246-A3FF-DDAFC13B84CA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41393-8A7C-C545-9FC3-A1F8290F50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2" name="Footer Placeholder 12">
            <a:extLst>
              <a:ext uri="{FF2B5EF4-FFF2-40B4-BE49-F238E27FC236}">
                <a16:creationId xmlns:a16="http://schemas.microsoft.com/office/drawing/2014/main" id="{B492A32C-240E-0746-AD5D-6D23D0B3D2A6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8459913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>
            <a:extLst>
              <a:ext uri="{FF2B5EF4-FFF2-40B4-BE49-F238E27FC236}">
                <a16:creationId xmlns:a16="http://schemas.microsoft.com/office/drawing/2014/main" id="{83A23BE4-2CAA-D94A-B580-7DAC024194CF}"/>
              </a:ext>
            </a:extLst>
          </p:cNvPr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7" name="Freeform 13">
            <a:extLst>
              <a:ext uri="{FF2B5EF4-FFF2-40B4-BE49-F238E27FC236}">
                <a16:creationId xmlns:a16="http://schemas.microsoft.com/office/drawing/2014/main" id="{5FB28DB7-E4B6-FF4B-A3AE-21424314DDFD}"/>
              </a:ext>
            </a:extLst>
          </p:cNvPr>
          <p:cNvSpPr>
            <a:spLocks/>
          </p:cNvSpPr>
          <p:nvPr userDrawn="1"/>
        </p:nvSpPr>
        <p:spPr bwMode="auto">
          <a:xfrm>
            <a:off x="609600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1" name="Freeform 14">
            <a:extLst>
              <a:ext uri="{FF2B5EF4-FFF2-40B4-BE49-F238E27FC236}">
                <a16:creationId xmlns:a16="http://schemas.microsoft.com/office/drawing/2014/main" id="{965863E6-215B-9941-AD94-71B9375BA7CE}"/>
              </a:ext>
            </a:extLst>
          </p:cNvPr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5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>
            <a:extLst>
              <a:ext uri="{FF2B5EF4-FFF2-40B4-BE49-F238E27FC236}">
                <a16:creationId xmlns:a16="http://schemas.microsoft.com/office/drawing/2014/main" id="{FC31DD0C-23B4-1A42-B939-DD9DBB8D36EC}"/>
              </a:ext>
            </a:extLst>
          </p:cNvPr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C51D5FF-6360-A74D-AFA5-5C5EA53B8A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7EC0B1F-56BA-DE4A-B2A2-2598A2CB947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67653537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>
            <a:extLst>
              <a:ext uri="{FF2B5EF4-FFF2-40B4-BE49-F238E27FC236}">
                <a16:creationId xmlns:a16="http://schemas.microsoft.com/office/drawing/2014/main" id="{843D97C1-4E88-444B-BA9E-8715CBF17CC1}"/>
              </a:ext>
            </a:extLst>
          </p:cNvPr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>
            <a:extLst>
              <a:ext uri="{FF2B5EF4-FFF2-40B4-BE49-F238E27FC236}">
                <a16:creationId xmlns:a16="http://schemas.microsoft.com/office/drawing/2014/main" id="{B3EF9F35-E746-CC41-B371-E68EBACF51D1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49E3185-D354-E74C-A7FC-45C7D63BBC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5" name="Footer Placeholder 33">
            <a:extLst>
              <a:ext uri="{FF2B5EF4-FFF2-40B4-BE49-F238E27FC236}">
                <a16:creationId xmlns:a16="http://schemas.microsoft.com/office/drawing/2014/main" id="{9A1F9B71-6449-4249-AE64-D83170FAC943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1597926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>
            <a:extLst>
              <a:ext uri="{FF2B5EF4-FFF2-40B4-BE49-F238E27FC236}">
                <a16:creationId xmlns:a16="http://schemas.microsoft.com/office/drawing/2014/main" id="{7A9A2D76-F297-8E49-96D2-9853294B91E2}"/>
              </a:ext>
            </a:extLst>
          </p:cNvPr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>
            <a:extLst>
              <a:ext uri="{FF2B5EF4-FFF2-40B4-BE49-F238E27FC236}">
                <a16:creationId xmlns:a16="http://schemas.microsoft.com/office/drawing/2014/main" id="{42F6C0A5-0A27-004B-9919-031D9E52A90F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E73B2F40-68B9-6843-BDB9-3B3F8F4F52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4D97165A-29D6-224C-8FF7-699667029FDA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24465693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>
            <a:extLst>
              <a:ext uri="{FF2B5EF4-FFF2-40B4-BE49-F238E27FC236}">
                <a16:creationId xmlns:a16="http://schemas.microsoft.com/office/drawing/2014/main" id="{25D536F1-E6EE-2F47-BCBA-9A1491FBCE7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>
            <a:extLst>
              <a:ext uri="{FF2B5EF4-FFF2-40B4-BE49-F238E27FC236}">
                <a16:creationId xmlns:a16="http://schemas.microsoft.com/office/drawing/2014/main" id="{08AF629E-306F-0E4B-8BEE-CCA7B275D58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>
            <a:extLst>
              <a:ext uri="{FF2B5EF4-FFF2-40B4-BE49-F238E27FC236}">
                <a16:creationId xmlns:a16="http://schemas.microsoft.com/office/drawing/2014/main" id="{F9D1BDDB-3122-344E-83CD-FE2A22C96F6C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1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A3D9A7FF-E553-3247-9537-B5385F1CC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832DB461-2BAA-8641-873B-3385F2AC13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3">
            <a:extLst>
              <a:ext uri="{FF2B5EF4-FFF2-40B4-BE49-F238E27FC236}">
                <a16:creationId xmlns:a16="http://schemas.microsoft.com/office/drawing/2014/main" id="{F3192249-5459-1441-8DD1-5667E4E5C5A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75757319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>
            <a:extLst>
              <a:ext uri="{FF2B5EF4-FFF2-40B4-BE49-F238E27FC236}">
                <a16:creationId xmlns:a16="http://schemas.microsoft.com/office/drawing/2014/main" id="{927B1B32-96E6-9643-AE93-8CCA7A55FABF}"/>
              </a:ext>
            </a:extLst>
          </p:cNvPr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B0B44F5C-88E8-BA45-87B4-E9AFD5E980A9}"/>
              </a:ext>
            </a:extLst>
          </p:cNvPr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9D4A426-1AB1-E440-9440-D81BCB6A69D0}"/>
              </a:ext>
            </a:extLst>
          </p:cNvPr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E53B0DD-FBAC-9A4B-B33C-3CA903FA5662}"/>
              </a:ext>
            </a:extLst>
          </p:cNvPr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61EB85A5-0645-C946-BBDB-35A373492EF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E549CB-503B-EF4C-B578-C9013D6211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4">
            <a:extLst>
              <a:ext uri="{FF2B5EF4-FFF2-40B4-BE49-F238E27FC236}">
                <a16:creationId xmlns:a16="http://schemas.microsoft.com/office/drawing/2014/main" id="{D012C5B7-2908-7343-815E-A7649E7D152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12310432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>
            <a:extLst>
              <a:ext uri="{FF2B5EF4-FFF2-40B4-BE49-F238E27FC236}">
                <a16:creationId xmlns:a16="http://schemas.microsoft.com/office/drawing/2014/main" id="{45B7F5E8-F180-4E4F-94F6-3E5B0FF3543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48995CC1-3082-B145-B0DA-497964558F98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5A21DE1-9BED-044C-B888-A65F7853490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>
            <a:extLst>
              <a:ext uri="{FF2B5EF4-FFF2-40B4-BE49-F238E27FC236}">
                <a16:creationId xmlns:a16="http://schemas.microsoft.com/office/drawing/2014/main" id="{3D634D9E-255B-4D4E-B92B-89807E47353A}"/>
              </a:ext>
            </a:extLst>
          </p:cNvPr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22FD60D-7652-6E48-8B44-97F447F6D5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6" name="Footer Placeholder 37">
            <a:extLst>
              <a:ext uri="{FF2B5EF4-FFF2-40B4-BE49-F238E27FC236}">
                <a16:creationId xmlns:a16="http://schemas.microsoft.com/office/drawing/2014/main" id="{86788EC8-D884-9E49-82D0-71964D235C7D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42868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0864739E-5B60-1D4E-9111-6CA092A601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9F693F8-DB38-634E-8E3E-A6639791D26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12967E9C-1575-2345-8ED0-990523A16CF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28779737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>
            <a:extLst>
              <a:ext uri="{FF2B5EF4-FFF2-40B4-BE49-F238E27FC236}">
                <a16:creationId xmlns:a16="http://schemas.microsoft.com/office/drawing/2014/main" id="{1443AF16-E6C0-E74E-A8D7-D6CE3082759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>
            <a:extLst>
              <a:ext uri="{FF2B5EF4-FFF2-40B4-BE49-F238E27FC236}">
                <a16:creationId xmlns:a16="http://schemas.microsoft.com/office/drawing/2014/main" id="{CA0826C0-A90B-2747-937F-BCF8C52B8F3A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>
            <a:extLst>
              <a:ext uri="{FF2B5EF4-FFF2-40B4-BE49-F238E27FC236}">
                <a16:creationId xmlns:a16="http://schemas.microsoft.com/office/drawing/2014/main" id="{1F35576E-A16D-BE4C-84AB-5CC618ADA4B6}"/>
              </a:ext>
            </a:extLst>
          </p:cNvPr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>
            <a:extLst>
              <a:ext uri="{FF2B5EF4-FFF2-40B4-BE49-F238E27FC236}">
                <a16:creationId xmlns:a16="http://schemas.microsoft.com/office/drawing/2014/main" id="{D6846E13-741A-654E-9264-689DDE73485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>
              <a:extLst>
                <a:ext uri="{FF2B5EF4-FFF2-40B4-BE49-F238E27FC236}">
                  <a16:creationId xmlns:a16="http://schemas.microsoft.com/office/drawing/2014/main" id="{C64FE97A-53E8-4245-B2CF-15242D81BF66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>
              <a:extLst>
                <a:ext uri="{FF2B5EF4-FFF2-40B4-BE49-F238E27FC236}">
                  <a16:creationId xmlns:a16="http://schemas.microsoft.com/office/drawing/2014/main" id="{24C27FBE-3C59-744C-93DC-C4207883A5B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>
              <a:extLst>
                <a:ext uri="{FF2B5EF4-FFF2-40B4-BE49-F238E27FC236}">
                  <a16:creationId xmlns:a16="http://schemas.microsoft.com/office/drawing/2014/main" id="{A2231690-D2F4-7C43-BD01-A0BD8A68495E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28F119B-C243-3F46-980E-5C88BA83BF6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>
              <a:extLst>
                <a:ext uri="{FF2B5EF4-FFF2-40B4-BE49-F238E27FC236}">
                  <a16:creationId xmlns:a16="http://schemas.microsoft.com/office/drawing/2014/main" id="{C2711FB7-9960-0B4C-AAD1-1749166881B0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>
              <a:extLst>
                <a:ext uri="{FF2B5EF4-FFF2-40B4-BE49-F238E27FC236}">
                  <a16:creationId xmlns:a16="http://schemas.microsoft.com/office/drawing/2014/main" id="{0D88BE41-256E-E840-8FB9-DE6FA64CED8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>
              <a:extLst>
                <a:ext uri="{FF2B5EF4-FFF2-40B4-BE49-F238E27FC236}">
                  <a16:creationId xmlns:a16="http://schemas.microsoft.com/office/drawing/2014/main" id="{A185D960-945C-5A4C-BBC3-4EF8A2157001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>
              <a:extLst>
                <a:ext uri="{FF2B5EF4-FFF2-40B4-BE49-F238E27FC236}">
                  <a16:creationId xmlns:a16="http://schemas.microsoft.com/office/drawing/2014/main" id="{815C9CB6-E3D3-B640-A3E8-7B0FC6513F35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>
              <a:extLst>
                <a:ext uri="{FF2B5EF4-FFF2-40B4-BE49-F238E27FC236}">
                  <a16:creationId xmlns:a16="http://schemas.microsoft.com/office/drawing/2014/main" id="{3E0A7020-2536-5749-B532-50960E09BA83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>
              <a:extLst>
                <a:ext uri="{FF2B5EF4-FFF2-40B4-BE49-F238E27FC236}">
                  <a16:creationId xmlns:a16="http://schemas.microsoft.com/office/drawing/2014/main" id="{6E2EA001-6DF2-0145-AAE7-43BF4BD5777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>
              <a:extLst>
                <a:ext uri="{FF2B5EF4-FFF2-40B4-BE49-F238E27FC236}">
                  <a16:creationId xmlns:a16="http://schemas.microsoft.com/office/drawing/2014/main" id="{57053692-C32C-014B-8E2F-6D32A94EAE58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>
              <a:extLst>
                <a:ext uri="{FF2B5EF4-FFF2-40B4-BE49-F238E27FC236}">
                  <a16:creationId xmlns:a16="http://schemas.microsoft.com/office/drawing/2014/main" id="{A18B2B25-779F-6D48-BE7D-E8BB7F42EA0B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>
              <a:extLst>
                <a:ext uri="{FF2B5EF4-FFF2-40B4-BE49-F238E27FC236}">
                  <a16:creationId xmlns:a16="http://schemas.microsoft.com/office/drawing/2014/main" id="{0C6EFA48-A618-BD43-9A9F-6D3274033209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>
              <a:extLst>
                <a:ext uri="{FF2B5EF4-FFF2-40B4-BE49-F238E27FC236}">
                  <a16:creationId xmlns:a16="http://schemas.microsoft.com/office/drawing/2014/main" id="{75784953-2811-704A-915B-3698B729CB67}"/>
                </a:ext>
              </a:extLst>
            </p:cNvPr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>
            <a:extLst>
              <a:ext uri="{FF2B5EF4-FFF2-40B4-BE49-F238E27FC236}">
                <a16:creationId xmlns:a16="http://schemas.microsoft.com/office/drawing/2014/main" id="{78AF5507-6542-B941-878C-9186D89E01D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>
            <a:extLst>
              <a:ext uri="{FF2B5EF4-FFF2-40B4-BE49-F238E27FC236}">
                <a16:creationId xmlns:a16="http://schemas.microsoft.com/office/drawing/2014/main" id="{EEB2480F-F228-F542-A407-602E5669AA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  <a:defRPr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>
            <a:extLst>
              <a:ext uri="{FF2B5EF4-FFF2-40B4-BE49-F238E27FC236}">
                <a16:creationId xmlns:a16="http://schemas.microsoft.com/office/drawing/2014/main" id="{5C1590EF-3BCD-A749-9C81-A4CA67998B6D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>
            <a:extLst>
              <a:ext uri="{FF2B5EF4-FFF2-40B4-BE49-F238E27FC236}">
                <a16:creationId xmlns:a16="http://schemas.microsoft.com/office/drawing/2014/main" id="{4D800A7D-EA59-B54E-9232-52F48507D998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0A6BAFC3-3FFC-624B-8549-E8FEC9942A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4" name="Footer Placeholder 47">
            <a:extLst>
              <a:ext uri="{FF2B5EF4-FFF2-40B4-BE49-F238E27FC236}">
                <a16:creationId xmlns:a16="http://schemas.microsoft.com/office/drawing/2014/main" id="{F8E4ECAD-42CD-D543-BB23-968C9A1A8C14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6497093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>
            <a:extLst>
              <a:ext uri="{FF2B5EF4-FFF2-40B4-BE49-F238E27FC236}">
                <a16:creationId xmlns:a16="http://schemas.microsoft.com/office/drawing/2014/main" id="{2293ED16-442F-184D-A4A6-B44A2013E8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sp>
        <p:nvSpPr>
          <p:cNvPr id="71" name="Rectangle 13">
            <a:extLst>
              <a:ext uri="{FF2B5EF4-FFF2-40B4-BE49-F238E27FC236}">
                <a16:creationId xmlns:a16="http://schemas.microsoft.com/office/drawing/2014/main" id="{56331333-B173-7D4D-8569-6C6F64A246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>
            <a:extLst>
              <a:ext uri="{FF2B5EF4-FFF2-40B4-BE49-F238E27FC236}">
                <a16:creationId xmlns:a16="http://schemas.microsoft.com/office/drawing/2014/main" id="{3EE71AFE-F880-3F44-B2D3-C27650DC9D5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>
              <a:extLst>
                <a:ext uri="{FF2B5EF4-FFF2-40B4-BE49-F238E27FC236}">
                  <a16:creationId xmlns:a16="http://schemas.microsoft.com/office/drawing/2014/main" id="{5C9CB6D1-69BB-AD42-A1D1-431918B627C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>
                <a:extLst>
                  <a:ext uri="{FF2B5EF4-FFF2-40B4-BE49-F238E27FC236}">
                    <a16:creationId xmlns:a16="http://schemas.microsoft.com/office/drawing/2014/main" id="{3F9A2779-3409-9748-A06A-F779FE4C294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>
                <a:extLst>
                  <a:ext uri="{FF2B5EF4-FFF2-40B4-BE49-F238E27FC236}">
                    <a16:creationId xmlns:a16="http://schemas.microsoft.com/office/drawing/2014/main" id="{2E278BC6-93C1-924E-9035-CA45607B610D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>
                <a:extLst>
                  <a:ext uri="{FF2B5EF4-FFF2-40B4-BE49-F238E27FC236}">
                    <a16:creationId xmlns:a16="http://schemas.microsoft.com/office/drawing/2014/main" id="{AC84E752-CE96-2447-A352-73761FD0DF43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>
                <a:extLst>
                  <a:ext uri="{FF2B5EF4-FFF2-40B4-BE49-F238E27FC236}">
                    <a16:creationId xmlns:a16="http://schemas.microsoft.com/office/drawing/2014/main" id="{9C252CB5-8551-C349-ABC4-D69D044D275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>
                <a:extLst>
                  <a:ext uri="{FF2B5EF4-FFF2-40B4-BE49-F238E27FC236}">
                    <a16:creationId xmlns:a16="http://schemas.microsoft.com/office/drawing/2014/main" id="{4C689D37-D543-0248-9277-9F80EF97A04C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>
                <a:extLst>
                  <a:ext uri="{FF2B5EF4-FFF2-40B4-BE49-F238E27FC236}">
                    <a16:creationId xmlns:a16="http://schemas.microsoft.com/office/drawing/2014/main" id="{2AD0A234-208C-EC46-9620-607F6CDFE4D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>
                <a:extLst>
                  <a:ext uri="{FF2B5EF4-FFF2-40B4-BE49-F238E27FC236}">
                    <a16:creationId xmlns:a16="http://schemas.microsoft.com/office/drawing/2014/main" id="{A940B934-2B62-8249-BD2E-4C8CB9AA647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>
                <a:extLst>
                  <a:ext uri="{FF2B5EF4-FFF2-40B4-BE49-F238E27FC236}">
                    <a16:creationId xmlns:a16="http://schemas.microsoft.com/office/drawing/2014/main" id="{2356297B-56F1-8847-9438-878183941334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>
              <a:extLst>
                <a:ext uri="{FF2B5EF4-FFF2-40B4-BE49-F238E27FC236}">
                  <a16:creationId xmlns:a16="http://schemas.microsoft.com/office/drawing/2014/main" id="{06DACFB8-948D-6B4B-A503-B6713A7BBBD4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>
                <a:extLst>
                  <a:ext uri="{FF2B5EF4-FFF2-40B4-BE49-F238E27FC236}">
                    <a16:creationId xmlns:a16="http://schemas.microsoft.com/office/drawing/2014/main" id="{2C48228B-74E4-1A42-BEDB-C93604E5508F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>
                <a:extLst>
                  <a:ext uri="{FF2B5EF4-FFF2-40B4-BE49-F238E27FC236}">
                    <a16:creationId xmlns:a16="http://schemas.microsoft.com/office/drawing/2014/main" id="{5A1B1616-23EE-664F-B645-D0E145B57CB2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>
                <a:extLst>
                  <a:ext uri="{FF2B5EF4-FFF2-40B4-BE49-F238E27FC236}">
                    <a16:creationId xmlns:a16="http://schemas.microsoft.com/office/drawing/2014/main" id="{65BBCE28-3B2A-EC48-B8F3-D53586B6B2A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>
                <a:extLst>
                  <a:ext uri="{FF2B5EF4-FFF2-40B4-BE49-F238E27FC236}">
                    <a16:creationId xmlns:a16="http://schemas.microsoft.com/office/drawing/2014/main" id="{C54A2D2A-7244-E44C-A1B1-5BB5361CD58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>
                <a:extLst>
                  <a:ext uri="{FF2B5EF4-FFF2-40B4-BE49-F238E27FC236}">
                    <a16:creationId xmlns:a16="http://schemas.microsoft.com/office/drawing/2014/main" id="{FDA4A1B2-4288-D648-80C9-3910200D37F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>
                <a:extLst>
                  <a:ext uri="{FF2B5EF4-FFF2-40B4-BE49-F238E27FC236}">
                    <a16:creationId xmlns:a16="http://schemas.microsoft.com/office/drawing/2014/main" id="{07613D05-E4EC-8E47-9B9C-50332F819E9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>
                <a:extLst>
                  <a:ext uri="{FF2B5EF4-FFF2-40B4-BE49-F238E27FC236}">
                    <a16:creationId xmlns:a16="http://schemas.microsoft.com/office/drawing/2014/main" id="{5910BBFE-6A04-0B4C-AEDE-39F988B9FBB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>
                <a:extLst>
                  <a:ext uri="{FF2B5EF4-FFF2-40B4-BE49-F238E27FC236}">
                    <a16:creationId xmlns:a16="http://schemas.microsoft.com/office/drawing/2014/main" id="{877F02E6-32E5-CA49-9915-91E5051C725A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>
                <a:extLst>
                  <a:ext uri="{FF2B5EF4-FFF2-40B4-BE49-F238E27FC236}">
                    <a16:creationId xmlns:a16="http://schemas.microsoft.com/office/drawing/2014/main" id="{C0409CAA-9B2B-F748-8085-B46E1795EEF0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>
                <a:extLst>
                  <a:ext uri="{FF2B5EF4-FFF2-40B4-BE49-F238E27FC236}">
                    <a16:creationId xmlns:a16="http://schemas.microsoft.com/office/drawing/2014/main" id="{786A555D-B4B3-0244-9B04-4EFD4AD9AC81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>
                <a:extLst>
                  <a:ext uri="{FF2B5EF4-FFF2-40B4-BE49-F238E27FC236}">
                    <a16:creationId xmlns:a16="http://schemas.microsoft.com/office/drawing/2014/main" id="{0C886F78-0806-C147-80D2-2168C7613FBB}"/>
                  </a:ext>
                </a:extLst>
              </p:cNvPr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>
            <a:extLst>
              <a:ext uri="{FF2B5EF4-FFF2-40B4-BE49-F238E27FC236}">
                <a16:creationId xmlns:a16="http://schemas.microsoft.com/office/drawing/2014/main" id="{E74313DA-F788-8D41-93EC-EA1706E3BF4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>
            <a:extLst>
              <a:ext uri="{FF2B5EF4-FFF2-40B4-BE49-F238E27FC236}">
                <a16:creationId xmlns:a16="http://schemas.microsoft.com/office/drawing/2014/main" id="{8DC4C0F8-A321-4741-8C13-D950D433B18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>
            <a:extLst>
              <a:ext uri="{FF2B5EF4-FFF2-40B4-BE49-F238E27FC236}">
                <a16:creationId xmlns:a16="http://schemas.microsoft.com/office/drawing/2014/main" id="{28055E75-DF71-E248-AA74-7BB94C0666B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>
            <a:extLst>
              <a:ext uri="{FF2B5EF4-FFF2-40B4-BE49-F238E27FC236}">
                <a16:creationId xmlns:a16="http://schemas.microsoft.com/office/drawing/2014/main" id="{C9680EE7-90D1-A345-B054-662FF463A282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>
            <a:extLst>
              <a:ext uri="{FF2B5EF4-FFF2-40B4-BE49-F238E27FC236}">
                <a16:creationId xmlns:a16="http://schemas.microsoft.com/office/drawing/2014/main" id="{E9BB0CE2-0617-1941-A588-C827F2524964}"/>
              </a:ext>
            </a:extLst>
          </p:cNvPr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cxnSp>
        <p:nvCxnSpPr>
          <p:cNvPr id="100" name="Straight Connector 42">
            <a:extLst>
              <a:ext uri="{FF2B5EF4-FFF2-40B4-BE49-F238E27FC236}">
                <a16:creationId xmlns:a16="http://schemas.microsoft.com/office/drawing/2014/main" id="{FBD52821-1B49-9E4C-B574-500AB3B6AFC9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>
            <a:extLst>
              <a:ext uri="{FF2B5EF4-FFF2-40B4-BE49-F238E27FC236}">
                <a16:creationId xmlns:a16="http://schemas.microsoft.com/office/drawing/2014/main" id="{ACF79274-401B-E847-9669-0A3D2E2738E9}"/>
              </a:ext>
            </a:extLst>
          </p:cNvPr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C34364F-CB38-1E48-8DD6-8A135FEC3D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" name="Footer Placeholder 79">
            <a:extLst>
              <a:ext uri="{FF2B5EF4-FFF2-40B4-BE49-F238E27FC236}">
                <a16:creationId xmlns:a16="http://schemas.microsoft.com/office/drawing/2014/main" id="{6FCCAA74-A71F-BD48-A36F-2913CBEFBA79}"/>
              </a:ext>
            </a:extLst>
          </p:cNvPr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7262127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>
            <a:extLst>
              <a:ext uri="{FF2B5EF4-FFF2-40B4-BE49-F238E27FC236}">
                <a16:creationId xmlns:a16="http://schemas.microsoft.com/office/drawing/2014/main" id="{56796AC3-0CC9-4644-BE5A-F7E4445F89C5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979C2C2-85F4-924D-9FCC-0B43C65A441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4871064-9999-644D-B35B-038FAB2E2F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35454F5E-C949-6F4E-AF56-AF0C4FEF46E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9038219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>
            <a:extLst>
              <a:ext uri="{FF2B5EF4-FFF2-40B4-BE49-F238E27FC236}">
                <a16:creationId xmlns:a16="http://schemas.microsoft.com/office/drawing/2014/main" id="{8C26E02F-56C9-A842-9594-876A7CE1FEF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F9CC1D5-9985-8045-BBA9-B728A1C78B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FD93BA97-5C7A-B540-8EC9-89562014AE6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3118165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58F763F2-9030-164C-B559-7A0545D23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147CC2E7-3DE2-6448-A596-9611D429FB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12">
            <a:extLst>
              <a:ext uri="{FF2B5EF4-FFF2-40B4-BE49-F238E27FC236}">
                <a16:creationId xmlns:a16="http://schemas.microsoft.com/office/drawing/2014/main" id="{01B10961-D5C0-544A-B389-2791677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4129164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1D0109D5-693C-1C4E-8BE9-C06A6164B5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C74A507-26F8-1142-A856-93201DF2BD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77ABE06B-78E5-9140-9D47-CDD8F49C2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2997837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A9C7854-5168-DC4B-956D-DF5A5BCDA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691E93E-9F73-564C-B814-F581E833C7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2EF1CCF9-D4D1-5F43-9A71-EC53EC0A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35608861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>
            <a:extLst>
              <a:ext uri="{FF2B5EF4-FFF2-40B4-BE49-F238E27FC236}">
                <a16:creationId xmlns:a16="http://schemas.microsoft.com/office/drawing/2014/main" id="{DC0FFC69-A712-7841-8BC1-7D491A36D9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D2B37BE4-C3D8-B74D-8A46-04B048063B4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839928CE-6949-4D48-8933-DCFDDB8A517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0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>
            <a:extLst>
              <a:ext uri="{FF2B5EF4-FFF2-40B4-BE49-F238E27FC236}">
                <a16:creationId xmlns:a16="http://schemas.microsoft.com/office/drawing/2014/main" id="{6AA03CE7-866F-D545-87C0-CA474AC5826A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90BF6AE-2761-A140-ADEC-413FECFFDF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AB33A6B-862E-1F4E-BC8D-4F624F117CBE}"/>
              </a:ext>
            </a:extLst>
          </p:cNvPr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25446206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>
            <a:extLst>
              <a:ext uri="{FF2B5EF4-FFF2-40B4-BE49-F238E27FC236}">
                <a16:creationId xmlns:a16="http://schemas.microsoft.com/office/drawing/2014/main" id="{F652C452-9626-C94F-9E50-F8FF42C42354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799274F2-4605-EE49-810B-5A62744A01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Footer Placeholder 12">
            <a:extLst>
              <a:ext uri="{FF2B5EF4-FFF2-40B4-BE49-F238E27FC236}">
                <a16:creationId xmlns:a16="http://schemas.microsoft.com/office/drawing/2014/main" id="{8FFF7FCA-607C-AA43-8D20-4F34AC224E77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47571722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>
            <a:extLst>
              <a:ext uri="{FF2B5EF4-FFF2-40B4-BE49-F238E27FC236}">
                <a16:creationId xmlns:a16="http://schemas.microsoft.com/office/drawing/2014/main" id="{604FEA5A-1E0A-1B4A-9D65-086D0611F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PARTNERS</a:t>
            </a:r>
          </a:p>
        </p:txBody>
      </p:sp>
      <p:sp>
        <p:nvSpPr>
          <p:cNvPr id="11" name="Line 22">
            <a:extLst>
              <a:ext uri="{FF2B5EF4-FFF2-40B4-BE49-F238E27FC236}">
                <a16:creationId xmlns:a16="http://schemas.microsoft.com/office/drawing/2014/main" id="{A0E62CB1-5CF7-5345-858E-30A7D7FD20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8DB6EFD1-8CC3-F047-ABA9-064D9BC35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</a:rPr>
              <a:t>ASSOCIATES</a:t>
            </a:r>
          </a:p>
        </p:txBody>
      </p:sp>
      <p:sp>
        <p:nvSpPr>
          <p:cNvPr id="13" name="Line 24">
            <a:extLst>
              <a:ext uri="{FF2B5EF4-FFF2-40B4-BE49-F238E27FC236}">
                <a16:creationId xmlns:a16="http://schemas.microsoft.com/office/drawing/2014/main" id="{2F9D9F2B-F3BF-0C41-B48F-7B311862C63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>
            <a:extLst>
              <a:ext uri="{FF2B5EF4-FFF2-40B4-BE49-F238E27FC236}">
                <a16:creationId xmlns:a16="http://schemas.microsoft.com/office/drawing/2014/main" id="{A34D96B7-537C-C047-8761-BDDCC604206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ADA030DC-FDC3-BA45-B88A-C8BCFAF5D9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372D378E-C97D-8B44-84B7-1377028AA19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40307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>
            <a:extLst>
              <a:ext uri="{FF2B5EF4-FFF2-40B4-BE49-F238E27FC236}">
                <a16:creationId xmlns:a16="http://schemas.microsoft.com/office/drawing/2014/main" id="{5D8AC58F-12CF-AA45-87B9-7CFF7D8264E3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366CC4-E5F6-0A46-8414-AB3398B381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5F8DF560-7528-634E-BE51-B52A4D88513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5357192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079F0D0F-F8B4-F943-A389-4257CE4715B8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D88FBED-16A4-254B-A2C1-71B81D724B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7996A400-B189-4C40-A82D-5574650542F8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565412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547AC1CC-989F-EF4F-883C-95EFB4AAB75A}"/>
              </a:ext>
            </a:extLst>
          </p:cNvPr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2980DCB-17C2-6A4A-84AA-85D7AEE098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B0D2AE8-4FC0-1A4F-B037-9A9F1579642F}"/>
              </a:ext>
            </a:extLst>
          </p:cNvPr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6271790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>
            <a:extLst>
              <a:ext uri="{FF2B5EF4-FFF2-40B4-BE49-F238E27FC236}">
                <a16:creationId xmlns:a16="http://schemas.microsoft.com/office/drawing/2014/main" id="{F42440C5-AB64-6D41-895E-37A9319E8477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C57BC95E-CD4F-DE41-AD25-B687E10699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4" name="Footer Placeholder 12">
            <a:extLst>
              <a:ext uri="{FF2B5EF4-FFF2-40B4-BE49-F238E27FC236}">
                <a16:creationId xmlns:a16="http://schemas.microsoft.com/office/drawing/2014/main" id="{DECAD609-2A9D-3E4C-AD77-DFE92DF80326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73070380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EDAD8F92-4C0A-D648-B0F1-F59F0731F4A9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DC8BE7A-C664-D04A-8598-4E5685E317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21B274BD-430A-844D-B842-7F1D383B2E3F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173113775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>
            <a:extLst>
              <a:ext uri="{FF2B5EF4-FFF2-40B4-BE49-F238E27FC236}">
                <a16:creationId xmlns:a16="http://schemas.microsoft.com/office/drawing/2014/main" id="{2A2ED45C-888B-1246-82B4-C7C831C82324}"/>
              </a:ext>
            </a:extLst>
          </p:cNvPr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F7A95AD-5F8B-924D-8935-5ADADA9D42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38" name="Footer Placeholder 12">
            <a:extLst>
              <a:ext uri="{FF2B5EF4-FFF2-40B4-BE49-F238E27FC236}">
                <a16:creationId xmlns:a16="http://schemas.microsoft.com/office/drawing/2014/main" id="{66521D81-1BDB-0741-8AB7-05D637F2E829}"/>
              </a:ext>
            </a:extLst>
          </p:cNvPr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8365823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9885D879-F8A2-154B-97DC-20A4BB559C1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AFE0BECD-A12F-E74F-B9CF-DD681B3E643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  <a:p>
            <a:pPr>
              <a:defRPr/>
            </a:pPr>
            <a:fld id="{B5B79ECD-265C-BB46-92EF-43484890C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26745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7359D8E-E112-C345-9903-2893FD0386F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C4001AB-DB1D-5946-9736-03D4B54E2C6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6B4B8618-4A19-CB4D-A1ED-E327290BBB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3563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8D36792D-32CC-2248-9D1D-323FEA404F6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578B703-4DAA-DA4F-94DA-174EAFB3733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0A85829-7B02-0F41-93DA-41792B6B49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13273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Depreciation and Business Interest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07D8FA-3A4D-4F06-95F9-AF158D855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12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Depreciation and Business Interest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>
            <a:extLst>
              <a:ext uri="{FF2B5EF4-FFF2-40B4-BE49-F238E27FC236}">
                <a16:creationId xmlns:a16="http://schemas.microsoft.com/office/drawing/2014/main" id="{20FDBE43-6368-D340-BAF8-74F94E9581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2FA1A9D3-0EF0-EE47-996A-83C0C42DB0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12">
            <a:extLst>
              <a:ext uri="{FF2B5EF4-FFF2-40B4-BE49-F238E27FC236}">
                <a16:creationId xmlns:a16="http://schemas.microsoft.com/office/drawing/2014/main" id="{B10AE3CD-00D6-2F49-A382-168C08DE0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68249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4C571E-9B85-0743-A10B-C02DAAFC1694}"/>
              </a:ext>
            </a:extLst>
          </p:cNvPr>
          <p:cNvSpPr/>
          <p:nvPr userDrawn="1"/>
        </p:nvSpPr>
        <p:spPr>
          <a:xfrm>
            <a:off x="512233" y="406401"/>
            <a:ext cx="11277600" cy="92075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3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078C46-DEDD-6143-8EDC-5358ACA73D4B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DB041CF3-6AE7-4D4F-9500-39AA37C003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6D17645-D126-D445-8791-447DD4BA92A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3790142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251B5E-27FB-8342-ACEB-833D5920924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54FF2C14-282E-E74A-B7C9-720C67E35E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66E3049-0B35-354E-95D8-7ABA6CE46BB4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61438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>
            <a:extLst>
              <a:ext uri="{FF2B5EF4-FFF2-40B4-BE49-F238E27FC236}">
                <a16:creationId xmlns:a16="http://schemas.microsoft.com/office/drawing/2014/main" id="{831A18DE-AB1B-0D43-8522-E0A79B146DE1}"/>
              </a:ext>
            </a:extLst>
          </p:cNvPr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61BA002E-A7CC-7C46-8BBA-4B5C18732335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F7774EA3-C7A4-5D42-B465-5BE9263767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4" name="Footer Placeholder 9">
            <a:extLst>
              <a:ext uri="{FF2B5EF4-FFF2-40B4-BE49-F238E27FC236}">
                <a16:creationId xmlns:a16="http://schemas.microsoft.com/office/drawing/2014/main" id="{6364E92B-4AA7-8D4B-8146-686FEE2D15E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Depreciation and Business Interest</a:t>
            </a:r>
          </a:p>
        </p:txBody>
      </p:sp>
    </p:spTree>
    <p:extLst>
      <p:ext uri="{BB962C8B-B14F-4D97-AF65-F5344CB8AC3E}">
        <p14:creationId xmlns:p14="http://schemas.microsoft.com/office/powerpoint/2010/main" val="236591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>
            <a:extLst>
              <a:ext uri="{FF2B5EF4-FFF2-40B4-BE49-F238E27FC236}">
                <a16:creationId xmlns:a16="http://schemas.microsoft.com/office/drawing/2014/main" id="{BD5F6FDD-DD89-0A42-B8D9-68B2DF4548AA}"/>
              </a:ext>
            </a:extLst>
          </p:cNvPr>
          <p:cNvSpPr>
            <a:spLocks noChangeShapeType="1"/>
          </p:cNvSpPr>
          <p:nvPr/>
        </p:nvSpPr>
        <p:spPr bwMode="gray">
          <a:xfrm>
            <a:off x="0" y="6423025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135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2BED04A-BAAD-2848-9574-A89942789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0800" y="643731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1B63961-A176-3F4D-8365-029CC15496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DE277C3-6881-FD40-9F80-591B71730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42076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Depreciation and Business Interest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334AE25E-6AD0-E44B-A71F-5684FB10D98D}"/>
              </a:ext>
            </a:extLst>
          </p:cNvPr>
          <p:cNvSpPr txBox="1">
            <a:spLocks/>
          </p:cNvSpPr>
          <p:nvPr userDrawn="1"/>
        </p:nvSpPr>
        <p:spPr>
          <a:xfrm>
            <a:off x="97367" y="6423026"/>
            <a:ext cx="3149600" cy="365125"/>
          </a:xfrm>
          <a:prstGeom prst="rect">
            <a:avLst/>
          </a:prstGeom>
        </p:spPr>
        <p:txBody>
          <a:bodyPr lIns="68580" tIns="34290" rIns="68580" bIns="3429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FIT_DepreciationBusInt_2025S</a:t>
            </a:r>
          </a:p>
        </p:txBody>
      </p:sp>
    </p:spTree>
    <p:extLst>
      <p:ext uri="{BB962C8B-B14F-4D97-AF65-F5344CB8AC3E}">
        <p14:creationId xmlns:p14="http://schemas.microsoft.com/office/powerpoint/2010/main" val="35347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anose="020F0502020204030204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axnotes.com/lr/resolve/7rjgq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4441A-BE6A-C116-933E-7A1EEC37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3771" y="1122363"/>
            <a:ext cx="10559143" cy="2387600"/>
          </a:xfrm>
        </p:spPr>
        <p:txBody>
          <a:bodyPr/>
          <a:lstStyle/>
          <a:p>
            <a:r>
              <a:rPr lang="en-US" sz="4800" dirty="0"/>
              <a:t>Federal Income Taxation</a:t>
            </a:r>
            <a:br>
              <a:rPr lang="en-US" sz="4800" dirty="0"/>
            </a:br>
            <a:r>
              <a:rPr lang="en-US" sz="4800" i="1" dirty="0"/>
              <a:t>Depreciation and Business Interest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8FE2-39D0-E4B6-16F7-700B3BBA1E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/>
              <a:t>Prof. Colon</a:t>
            </a:r>
          </a:p>
          <a:p>
            <a:r>
              <a:rPr lang="en-US" sz="2800" b="1" dirty="0"/>
              <a:t>Spring 2025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B88B0-F4E4-79C2-2B66-5408429E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Depreciation and Business Interest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A84B54-0607-436D-A22D-B3446644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94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B2E405-7E6C-C899-0878-B748A61F3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If the depreciable property has a </a:t>
            </a:r>
            <a:r>
              <a:rPr lang="en-US" sz="2800" b="1" dirty="0"/>
              <a:t>recovery period of 20 years or less</a:t>
            </a:r>
            <a:r>
              <a:rPr lang="en-US" sz="2800" dirty="0"/>
              <a:t>, is computer software, water utility property, qualified firm or television production, or qualified live theatrical production, additional </a:t>
            </a:r>
            <a:r>
              <a:rPr lang="en-US" sz="2800" b="1" dirty="0"/>
              <a:t>bonus depreciation</a:t>
            </a:r>
            <a:r>
              <a:rPr lang="en-US" sz="2800" dirty="0"/>
              <a:t> can be taken in the year in which the property is placed into service. §168(k)(1) and (2).</a:t>
            </a:r>
          </a:p>
          <a:p>
            <a:endParaRPr lang="en-US" sz="2800" dirty="0"/>
          </a:p>
          <a:p>
            <a:r>
              <a:rPr lang="en-US" sz="2800" dirty="0"/>
              <a:t>The property’s basis reduced by the bonus depreciation before computing any allowable depreciation. §168(g)(1)(B).</a:t>
            </a:r>
          </a:p>
          <a:p>
            <a:endParaRPr lang="en-US" sz="2800" dirty="0"/>
          </a:p>
          <a:p>
            <a:r>
              <a:rPr lang="en-US" sz="2800" dirty="0"/>
              <a:t>Bonus depreciation for 2025 is 40% (from 2017 through 2022, it was 100%!). §168(k)(6).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2D8AA9-4049-089D-D969-A5C8ACC71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168(k): Bonus Depreciation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25D74-F238-A1A4-1E60-ABCC3AA68E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5CAE-B81C-1AE0-A104-C4351B2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79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BF70AD-4F77-73D3-4B41-41764C12F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1500"/>
              </a:spcBef>
              <a:tabLst>
                <a:tab pos="1593850" algn="l"/>
              </a:tabLst>
            </a:pPr>
            <a:r>
              <a:rPr lang="en-US" sz="2800" b="0" i="0" dirty="0">
                <a:solidFill>
                  <a:srgbClr val="222222"/>
                </a:solidFill>
                <a:effectLst/>
                <a:latin typeface="__Open_Sans_22d393"/>
              </a:rPr>
              <a:t>President Trump meant to call for 100 percent bonus depreciation when discussing a return to “100 percent expensing” during a speech to Congress, a White House official has told </a:t>
            </a:r>
            <a:r>
              <a:rPr lang="en-US" sz="2800" b="0" i="1" dirty="0">
                <a:solidFill>
                  <a:srgbClr val="222222"/>
                </a:solidFill>
                <a:effectLst/>
                <a:latin typeface="__Open_Sans_22d393"/>
              </a:rPr>
              <a:t>Tax Notes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__Open_Sans_22d393"/>
              </a:rPr>
              <a:t>.</a:t>
            </a:r>
          </a:p>
          <a:p>
            <a:pPr algn="l">
              <a:spcBef>
                <a:spcPts val="1500"/>
              </a:spcBef>
              <a:tabLst>
                <a:tab pos="1593850" algn="l"/>
              </a:tabLst>
            </a:pPr>
            <a:r>
              <a:rPr lang="en-US" sz="2800" b="0" i="0" dirty="0">
                <a:solidFill>
                  <a:srgbClr val="222222"/>
                </a:solidFill>
                <a:effectLst/>
                <a:latin typeface="__Open_Sans_22d393"/>
              </a:rPr>
              <a:t>The official, speaking on the condition of anonymity, said Trump’s allusion to cutting taxes on “domestic production and all manufacturing” in his March 4 </a:t>
            </a:r>
            <a:r>
              <a:rPr lang="en-US" sz="2800" b="0" i="0" u="none" strike="noStrike" dirty="0">
                <a:solidFill>
                  <a:srgbClr val="0071B8"/>
                </a:solidFill>
                <a:effectLst/>
                <a:latin typeface="__Open_Sans_22d393"/>
                <a:hlinkClick r:id="rId2"/>
              </a:rPr>
              <a:t>address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__Open_Sans_22d393"/>
              </a:rPr>
              <a:t> to a joint session of Congress was an indication he was referring to bonus depreciation on property rather than expensing on investments in areas such as research and development.</a:t>
            </a:r>
          </a:p>
          <a:p>
            <a:pPr algn="l">
              <a:spcBef>
                <a:spcPts val="1500"/>
              </a:spcBef>
              <a:tabLst>
                <a:tab pos="1593850" algn="l"/>
              </a:tabLst>
            </a:pPr>
            <a:r>
              <a:rPr lang="en-US" sz="2800" b="0" i="0" dirty="0">
                <a:solidFill>
                  <a:srgbClr val="222222"/>
                </a:solidFill>
                <a:effectLst/>
                <a:latin typeface="__Open_Sans_22d393"/>
              </a:rPr>
              <a:t>“I interpreted the statement in the address last night to be 100 percent bonus depreciation . . . the focus was on equipment cost recovery,” the official said.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053ACA-89AE-5C6E-7B68-BEEF25CB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Depreciation is Coming Back!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3DED7-AD1F-09FF-E21D-5F20DC91C2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27142-776E-8359-B995-9FF43095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812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6A13CEE-406E-4A99-B2CB-5EC49B46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b="1" dirty="0"/>
              <a:t>200% declining balance method</a:t>
            </a:r>
          </a:p>
          <a:p>
            <a:pPr lvl="1"/>
            <a:r>
              <a:rPr lang="en-US" sz="2800" dirty="0"/>
              <a:t>generally applies to 3, 5, 7, 10-year property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150% declining balance method</a:t>
            </a:r>
          </a:p>
          <a:p>
            <a:pPr lvl="1"/>
            <a:r>
              <a:rPr lang="en-US" sz="2800" dirty="0"/>
              <a:t>generally applies to 15, 20-year property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Straight-line method</a:t>
            </a:r>
          </a:p>
          <a:p>
            <a:pPr lvl="1"/>
            <a:r>
              <a:rPr lang="en-US" sz="2800" dirty="0"/>
              <a:t>generally applies to nonresidential real property and residential rental property</a:t>
            </a:r>
          </a:p>
          <a:p>
            <a:pPr lvl="1"/>
            <a:endParaRPr lang="en-US" sz="2800" dirty="0"/>
          </a:p>
          <a:p>
            <a:r>
              <a:rPr lang="en-US" sz="3200" dirty="0"/>
              <a:t>Under both the 200% and 150% DBMs, the TP switches to SL when it is greater than the accelerated methods.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B1369A-D741-017A-04F7-321DAB88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168(b): Depreciation Methods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C1DD8-3176-B397-8B97-6D136C844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E0CED-7B9A-D98F-6AB4-7D5C51FDF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87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CA2AF4-2B38-BF6C-A505-A0F42F862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</a:t>
            </a:r>
            <a:r>
              <a:rPr lang="en-US" sz="2800" b="1" dirty="0"/>
              <a:t>applicable convention </a:t>
            </a:r>
            <a:r>
              <a:rPr lang="en-US" sz="2800" dirty="0"/>
              <a:t>ignores the exact date the property is placed into service and treats property as being played into service:</a:t>
            </a:r>
          </a:p>
          <a:p>
            <a:pPr lvl="1"/>
            <a:r>
              <a:rPr lang="en-US" sz="2400" dirty="0"/>
              <a:t>At the mid-point of the year (half-year convention)</a:t>
            </a:r>
          </a:p>
          <a:p>
            <a:pPr lvl="1"/>
            <a:r>
              <a:rPr lang="en-US" sz="2400" dirty="0"/>
              <a:t>At the mid-point of the month (mid-month convention)</a:t>
            </a:r>
          </a:p>
          <a:p>
            <a:pPr lvl="1"/>
            <a:r>
              <a:rPr lang="en-US" sz="2400" dirty="0"/>
              <a:t>At the mid-point of the quarter (mid-quarter convention). §168(d)(1)-(4)</a:t>
            </a:r>
            <a:endParaRPr lang="en-US" sz="2800" dirty="0"/>
          </a:p>
          <a:p>
            <a:pPr lvl="1"/>
            <a:endParaRPr lang="en-US" sz="2400" dirty="0"/>
          </a:p>
          <a:p>
            <a:r>
              <a:rPr lang="en-US" sz="2800" dirty="0"/>
              <a:t>The applicable convention for most property is the half-year convention, but nonresidential RP and residential rental property is mid-month. §168(d)(1) and (2). </a:t>
            </a:r>
          </a:p>
          <a:p>
            <a:endParaRPr lang="en-US" sz="2800" dirty="0"/>
          </a:p>
          <a:p>
            <a:r>
              <a:rPr lang="en-US" sz="2800" dirty="0"/>
              <a:t>For example: For half-year convention property, the TP’s depreciation deduction for Y1 is ½ of the year’s depreciation.  Note, this rule also applies for the year of </a:t>
            </a:r>
            <a:r>
              <a:rPr lang="en-US" sz="2800"/>
              <a:t>sale or disposition.</a:t>
            </a:r>
            <a:endParaRPr lang="en-US" sz="2800" dirty="0"/>
          </a:p>
          <a:p>
            <a:pPr lvl="1"/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BB6093-7D26-DE0A-5397-98C3B1354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168(b): Applicable Conventions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6FA63-70F8-2949-078F-26A84FA331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E2D96-E64A-6DBC-C6BB-4A1BFBCD5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0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graph&#10;&#10;AI-generated content may be incorrect.">
            <a:extLst>
              <a:ext uri="{FF2B5EF4-FFF2-40B4-BE49-F238E27FC236}">
                <a16:creationId xmlns:a16="http://schemas.microsoft.com/office/drawing/2014/main" id="{228DAB0B-2220-4AEF-E81A-3BD26CAB4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064" y="858186"/>
            <a:ext cx="10801929" cy="499670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4AA94E6-88C1-B22B-BAA2-4D265686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168(b): Depreciation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DBCE0-E2C8-CD19-5320-3DC73FE84D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E647-46E7-FDD8-3C25-E3EB7186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6F7FB7-5E98-2F5B-D96F-F2C0D28C9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Depreciation—</a:t>
            </a:r>
            <a:r>
              <a:rPr lang="en-US" sz="2800" dirty="0"/>
              <a:t>the financial accounting approach</a:t>
            </a:r>
          </a:p>
          <a:p>
            <a:pPr lvl="1"/>
            <a:r>
              <a:rPr lang="en-US" sz="2400" dirty="0"/>
              <a:t>Matching the cost of income-producing assets with the income that they generate</a:t>
            </a:r>
          </a:p>
          <a:p>
            <a:pPr lvl="1"/>
            <a:r>
              <a:rPr lang="en-US" sz="2400" dirty="0"/>
              <a:t>Goal is to improve the accuracy of the financial health of a business</a:t>
            </a:r>
          </a:p>
          <a:p>
            <a:pPr lvl="1"/>
            <a:r>
              <a:rPr lang="en-US" sz="2400" dirty="0"/>
              <a:t>Depreciation: tangible assets; Amortization: intangible assets</a:t>
            </a:r>
          </a:p>
          <a:p>
            <a:pPr lvl="1"/>
            <a:endParaRPr lang="en-US" sz="2400" dirty="0"/>
          </a:p>
          <a:p>
            <a:r>
              <a:rPr lang="en-US" sz="2800" dirty="0"/>
              <a:t>Is allowing depreciation before a sale of the asset consistent with a realization-based income tax system?</a:t>
            </a:r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99F8E9C-AF2E-8B54-DEE4-25EFB5E30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Depreciation—Financial Accounting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EEC74-8C29-FB88-EA75-1302F4E1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35F7-2C82-45CD-BC33-EF723C297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365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7B7F67-9C1C-43FB-B54F-A507DF7F3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CFCT</a:t>
            </a:r>
            <a:r>
              <a:rPr lang="en-US" dirty="0"/>
              <a:t>:  cost of business/investment property deductible in the year purchased</a:t>
            </a:r>
          </a:p>
          <a:p>
            <a:endParaRPr lang="en-US" dirty="0"/>
          </a:p>
          <a:p>
            <a:r>
              <a:rPr lang="en-US" b="1" dirty="0"/>
              <a:t>Income Tax</a:t>
            </a:r>
            <a:r>
              <a:rPr lang="en-US" dirty="0"/>
              <a:t>: No deduction because no decrease in wealth (merely changed form) but basis is created.</a:t>
            </a:r>
          </a:p>
          <a:p>
            <a:endParaRPr lang="en-US" dirty="0"/>
          </a:p>
          <a:p>
            <a:r>
              <a:rPr lang="en-US" sz="2800" dirty="0"/>
              <a:t>Different strands of a property’s value</a:t>
            </a:r>
          </a:p>
          <a:p>
            <a:pPr lvl="1"/>
            <a:r>
              <a:rPr lang="en-US" sz="2400" dirty="0"/>
              <a:t>Change in supply/demand</a:t>
            </a:r>
          </a:p>
          <a:p>
            <a:pPr lvl="1"/>
            <a:r>
              <a:rPr lang="en-US" sz="2400" dirty="0"/>
              <a:t>Interest rates</a:t>
            </a:r>
          </a:p>
          <a:p>
            <a:pPr lvl="1"/>
            <a:endParaRPr lang="en-US" sz="2400" dirty="0"/>
          </a:p>
          <a:p>
            <a:r>
              <a:rPr lang="en-US" sz="2800" dirty="0"/>
              <a:t>One strand of value produces a loss: If the asset wastes away over time from use in an income producing activity.  Note, value of asset may change (increase) because of the change in the other strands of value.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4FD4B3-A964-4BA4-ACAF-B06EE6D09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Depreciation in a Realization-based Income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B6E5A-CD4C-4C9E-892F-E0110B5130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4A069-231E-40E0-8029-7B7F9B505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0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6EE84B-A374-5497-A287-03684150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 (p. 366): TP purchases machine for 10K and expects to earn back the cost of the machine plus 4% profit.  TP believes that the machine will be worthless after 3 years, and TP expects to earn about 3.606 in gross receipts annually from use of the machine.</a:t>
            </a:r>
          </a:p>
          <a:p>
            <a:r>
              <a:rPr lang="en-US" dirty="0"/>
              <a:t>How should TP recover the 10K cost of the machine?  </a:t>
            </a:r>
          </a:p>
          <a:p>
            <a:r>
              <a:rPr lang="en-US" dirty="0"/>
              <a:t>Recall our examination of the repayment of 10K of debt at 4% with 3 annual payments of 3.6K in Ch. 9, where we determined how much of each payment is principal &amp; int.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For debt, only interest is taxable; for machine, all GI taxable w/ a deduction for depreciation.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085536-01B4-2C76-85FD-A30C95B04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Depreciation in a Realization-based Income 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CAE1A2-F480-5925-75AD-29045A9D3D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57567-6539-C5ED-703D-BED5070D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  <p:pic>
        <p:nvPicPr>
          <p:cNvPr id="6" name="Content Placeholder 6" descr="A close-up of a report&#10;&#10;AI-generated content may be incorrect.">
            <a:extLst>
              <a:ext uri="{FF2B5EF4-FFF2-40B4-BE49-F238E27FC236}">
                <a16:creationId xmlns:a16="http://schemas.microsoft.com/office/drawing/2014/main" id="{E697B471-00B8-6162-899F-E08C5EC1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233" y="3311254"/>
            <a:ext cx="9144000" cy="178759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FB234A8-9201-A5F1-6E9E-D4DED1884CC5}"/>
              </a:ext>
            </a:extLst>
          </p:cNvPr>
          <p:cNvCxnSpPr/>
          <p:nvPr/>
        </p:nvCxnSpPr>
        <p:spPr>
          <a:xfrm flipH="1">
            <a:off x="6262254" y="5195455"/>
            <a:ext cx="1108364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BBE60-69F6-BA11-5CB8-A0813261C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FCFD5E-6D93-8F5C-87CB-DFA9B1FE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Economic depreciation is generally much slow than depreciation allowed under §§167, 168, 179, and 197.</a:t>
            </a:r>
          </a:p>
          <a:p>
            <a:r>
              <a:rPr lang="en-US" sz="2800" dirty="0"/>
              <a:t>Accelerated depreciation is a CFCT feature of our income tax system, because it allows the deduction of basis before economic loss, thus permitting a portion of the investment’s return to be earned on pre-tax dollars.</a:t>
            </a:r>
          </a:p>
          <a:p>
            <a:r>
              <a:rPr lang="en-US" sz="2800" dirty="0"/>
              <a:t>Query:  who captures this benefit? Buyers of investment property or sellers?</a:t>
            </a:r>
          </a:p>
          <a:p>
            <a:r>
              <a:rPr lang="en-US" sz="2800" dirty="0"/>
              <a:t>The JCT consider accelerated depreciation to be a tax expenditure:</a:t>
            </a:r>
          </a:p>
          <a:p>
            <a:pPr lvl="1"/>
            <a:r>
              <a:rPr lang="en-US" sz="2400" i="1" dirty="0"/>
              <a:t>The Joint Committee staff generally classifies as tax expenditures cost recovery allowances that are more favorable than those provided under the alternative depreciation system (sec. 168(g)), which provides for </a:t>
            </a:r>
            <a:r>
              <a:rPr lang="en-US" sz="2400" b="1" i="1" dirty="0"/>
              <a:t>straight-line recovery </a:t>
            </a:r>
            <a:r>
              <a:rPr lang="en-US" sz="2400" i="1" dirty="0"/>
              <a:t>over tax lives that are longer than those permitted under the accelerated system.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1B9E64-BE7B-DEB1-6932-9DFAF941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Depreciation vs. Depreciation under </a:t>
            </a:r>
            <a:r>
              <a:rPr lang="en-US" sz="2000" dirty="0"/>
              <a:t>§§167, 168, 179, and 197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28CE4-8437-04A1-112C-A50AD236E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14235-6EFC-A80B-6CE5-DDA94CF14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800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92DA58A-869E-9B59-85B6-E5D99F47B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Section 167 and “Wear and Tear”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5076B8-CC0C-5B90-4A9E-B1573FE1A75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/>
          <a:lstStyle/>
          <a:p>
            <a:r>
              <a:rPr lang="en-US" sz="2400" dirty="0"/>
              <a:t>Under</a:t>
            </a:r>
            <a:r>
              <a:rPr lang="en-US" dirty="0"/>
              <a:t> </a:t>
            </a:r>
            <a:r>
              <a:rPr lang="en-US" sz="2400" dirty="0"/>
              <a:t>§167(a), a depreciation deduction is allowed for “exhaustion, wear and tear” of property used in the T/B or held for the production of income.</a:t>
            </a:r>
            <a:r>
              <a:rPr lang="en-US" dirty="0"/>
              <a:t> </a:t>
            </a:r>
          </a:p>
          <a:p>
            <a:r>
              <a:rPr lang="en-US" sz="2400" dirty="0"/>
              <a:t>Inventory, personal residences, personal cars, and land, for example, are not depreciable</a:t>
            </a:r>
          </a:p>
          <a:p>
            <a:r>
              <a:rPr lang="en-US" sz="2400" dirty="0"/>
              <a:t>Section 167 permits depreciation, but the specific rules for the timing and amount are found in:</a:t>
            </a:r>
          </a:p>
          <a:p>
            <a:pPr lvl="1"/>
            <a:r>
              <a:rPr lang="en-US" sz="2400" dirty="0"/>
              <a:t>§168 (tangible property)</a:t>
            </a:r>
          </a:p>
          <a:p>
            <a:pPr lvl="1"/>
            <a:r>
              <a:rPr lang="en-US" sz="2400" dirty="0"/>
              <a:t>§§167 &amp; 197 (intangible property)</a:t>
            </a:r>
          </a:p>
          <a:p>
            <a:pPr lvl="1"/>
            <a:r>
              <a:rPr lang="en-US" sz="2400" dirty="0"/>
              <a:t>§179 (certain business property)</a:t>
            </a:r>
          </a:p>
          <a:p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D18874-8AB1-B4F4-F47E-6BB6D26FDDE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/>
          <a:lstStyle/>
          <a:p>
            <a:r>
              <a:rPr lang="en-US" sz="2000" i="1" dirty="0"/>
              <a:t>Simon v. CIR</a:t>
            </a:r>
            <a:r>
              <a:rPr lang="en-US" sz="2000" dirty="0"/>
              <a:t>, 103 T.C. 247 (1994), </a:t>
            </a:r>
            <a:r>
              <a:rPr lang="en-US" sz="2000" i="1" dirty="0"/>
              <a:t>aff’d</a:t>
            </a:r>
            <a:r>
              <a:rPr lang="en-US" sz="2000" dirty="0"/>
              <a:t>, F.3d 41 (2d Cir. 1995)</a:t>
            </a:r>
          </a:p>
          <a:p>
            <a:r>
              <a:rPr lang="en-US" sz="2000" i="1" dirty="0"/>
              <a:t>I</a:t>
            </a:r>
            <a:r>
              <a:rPr lang="en-US" sz="2000" dirty="0"/>
              <a:t>s a 200-year bow subject to wear &amp; tear?</a:t>
            </a:r>
            <a:endParaRPr lang="en-US" sz="20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A500C-9590-4B1E-EAA7-1164A787C8D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3744-FA27-1F97-3CEA-D961A6CF8042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  <p:pic>
        <p:nvPicPr>
          <p:cNvPr id="7" name="Picture 6" descr="Close-up of a violin bow&#10;&#10;AI-generated content may be incorrect.">
            <a:extLst>
              <a:ext uri="{FF2B5EF4-FFF2-40B4-BE49-F238E27FC236}">
                <a16:creationId xmlns:a16="http://schemas.microsoft.com/office/drawing/2014/main" id="{4D75657B-0578-53B7-0861-A3716EC68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887" y="2287840"/>
            <a:ext cx="5093913" cy="373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5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8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CA7C30C-03EF-4D47-053D-9CBED7D7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of Tangible Assets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FECE0-A05B-46C0-E40F-3FD2B868AB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BA04F-DFC3-C43A-BD50-51FE343F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  <p:pic>
        <p:nvPicPr>
          <p:cNvPr id="7" name="Picture 6" descr="A close-up of a question&#10;&#10;AI-generated content may be incorrect.">
            <a:extLst>
              <a:ext uri="{FF2B5EF4-FFF2-40B4-BE49-F238E27FC236}">
                <a16:creationId xmlns:a16="http://schemas.microsoft.com/office/drawing/2014/main" id="{F12FCEFD-EC0E-166B-ACE7-696713387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" y="846162"/>
            <a:ext cx="11277600" cy="3242052"/>
          </a:xfrm>
          <a:prstGeom prst="rect">
            <a:avLst/>
          </a:prstGeom>
        </p:spPr>
      </p:pic>
      <p:pic>
        <p:nvPicPr>
          <p:cNvPr id="9" name="Picture 8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A465FFF-4181-A9EC-67B4-F1E09E577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" y="4088214"/>
            <a:ext cx="11115829" cy="111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DEF3F0C-849E-2526-4720-9AC3C6246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Section 179 allows a TP to elect to immediately expense </a:t>
            </a:r>
            <a:r>
              <a:rPr lang="en-US" sz="3200" i="1" dirty="0"/>
              <a:t>§179 property </a:t>
            </a:r>
            <a:r>
              <a:rPr lang="en-US" sz="3200" dirty="0"/>
              <a:t>placed in service. §179(a).</a:t>
            </a:r>
          </a:p>
          <a:p>
            <a:r>
              <a:rPr lang="en-US" sz="3200" dirty="0"/>
              <a:t>Limits:</a:t>
            </a:r>
          </a:p>
          <a:p>
            <a:pPr lvl="1"/>
            <a:r>
              <a:rPr lang="en-US" sz="2800" dirty="0"/>
              <a:t>For 2025, the total cost that can be expensed under §179 is 1.25MM</a:t>
            </a:r>
          </a:p>
          <a:p>
            <a:pPr lvl="1"/>
            <a:r>
              <a:rPr lang="en-US" sz="2800" dirty="0"/>
              <a:t>The 1.25MM limit is reduced by the excess of §179 property placed into service over 3.13MM.</a:t>
            </a:r>
          </a:p>
          <a:p>
            <a:pPr lvl="1"/>
            <a:r>
              <a:rPr lang="en-US" sz="2800" dirty="0"/>
              <a:t>The §179 deduction is limited to the taxable income of the TP’s trade or business. §179(b)(1), (2) and (3).</a:t>
            </a:r>
          </a:p>
          <a:p>
            <a:r>
              <a:rPr lang="en-US" sz="3200" dirty="0"/>
              <a:t>§179 property:</a:t>
            </a:r>
          </a:p>
          <a:p>
            <a:pPr lvl="1"/>
            <a:r>
              <a:rPr lang="en-US" sz="2800" dirty="0"/>
              <a:t>Tangible property, computer software, section 1245 property (personal property), and certain improvements to nonresidential real property, such as roofs, AC, heating, and ventilation. §179(d)(1) and (e). </a:t>
            </a: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760400-6877-ED87-A995-4C3A734E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Depreciation of Tangible Assets: Section 179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D77D2-096D-6DEA-1DC3-8D101D4D2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04360-9FE3-AB45-49E8-A5DB190F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76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046C6D-4352-D6F4-0D28-4E53CADD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the extent that a TP either does not elect §179 or has additional remaining basis of purchased property after the application of §179, the remaining basis (capital expenditure) can be depreciated under §168.</a:t>
            </a:r>
          </a:p>
          <a:p>
            <a:r>
              <a:rPr lang="en-US" sz="2800" dirty="0"/>
              <a:t>The first step is to determine the property’s </a:t>
            </a:r>
            <a:r>
              <a:rPr lang="en-US" sz="2800" i="1" dirty="0"/>
              <a:t>classification </a:t>
            </a:r>
            <a:r>
              <a:rPr lang="en-US" sz="2800" dirty="0"/>
              <a:t>under §168(e), such as 3-year property, 20-year property, residential rental property or nonresidential property, etc.</a:t>
            </a:r>
          </a:p>
          <a:p>
            <a:pPr lvl="1"/>
            <a:r>
              <a:rPr lang="en-US" sz="2400" dirty="0"/>
              <a:t>Certain property is classified under the statute, but for property that’s not listed, the IRS provides class life classification.</a:t>
            </a:r>
          </a:p>
          <a:p>
            <a:pPr lvl="1"/>
            <a:r>
              <a:rPr lang="en-US" sz="2400" dirty="0"/>
              <a:t>Residential rental property 27.5 years; Nonresidential rental property: 39 years</a:t>
            </a:r>
          </a:p>
          <a:p>
            <a:pPr lvl="1"/>
            <a:r>
              <a:rPr lang="en-US" sz="2400" dirty="0"/>
              <a:t>If a property doesn’t have a class life, it is treated as 7-year property. §168(e)(3)(C)(v).</a:t>
            </a:r>
          </a:p>
          <a:p>
            <a:r>
              <a:rPr lang="en-US" sz="2800" dirty="0"/>
              <a:t>Once the property’s classification (class life) is determined, then the TP must determine its </a:t>
            </a:r>
            <a:r>
              <a:rPr lang="en-US" sz="2800" i="1" dirty="0"/>
              <a:t>recovery period</a:t>
            </a:r>
            <a:r>
              <a:rPr lang="en-US" sz="2800" dirty="0"/>
              <a:t> under §168(c).  For example, 5-year property is depreciable over 5 years. 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07CB56-AC4D-77DD-5CBE-1130AE61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168 Depreciation: Recovery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2A70B-F9D3-D032-A372-D2565BDE39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889C299-EA3D-2B4E-A3DD-F5D85D19A74B}" type="slidenum">
              <a:rPr lang="en-US" altLang="en-US" smtClean="0"/>
              <a:pPr>
                <a:defRPr/>
              </a:pPr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EFB08-26E9-D41B-6A41-114DC55B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Depreciation and Business Interest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217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Props1.xml><?xml version="1.0" encoding="utf-8"?>
<ds:datastoreItem xmlns:ds="http://schemas.openxmlformats.org/officeDocument/2006/customXml" ds:itemID="{FA17C660-6BFF-4B4A-839F-2DD04F9D4C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2751DF-664A-43F5-ACAC-37216BF460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01F114-F445-4212-B65D-0FA56926319E}">
  <ds:schemaRefs>
    <ds:schemaRef ds:uri="http://schemas.openxmlformats.org/package/2006/metadata/core-properties"/>
    <ds:schemaRef ds:uri="f450584a-cb59-46a6-8009-931c1e5e40a6"/>
    <ds:schemaRef ds:uri="http://purl.org/dc/terms/"/>
    <ds:schemaRef ds:uri="dee7606c-638d-4687-a004-8de278f93ba2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6317</TotalTime>
  <Words>1442</Words>
  <Application>Microsoft Macintosh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NSimSun</vt:lpstr>
      <vt:lpstr>__Open_Sans_22d393</vt:lpstr>
      <vt:lpstr>Aptos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Depreciation and Business Interest</vt:lpstr>
      <vt:lpstr>Depreciation—Financial Accounting</vt:lpstr>
      <vt:lpstr>Economic Depreciation in a Realization-based Income Tax</vt:lpstr>
      <vt:lpstr>Economic Depreciation in a Realization-based Income Tax</vt:lpstr>
      <vt:lpstr>Economic Depreciation vs. Depreciation under §§167, 168, 179, and 197</vt:lpstr>
      <vt:lpstr>Section 167 and “Wear and Tear”</vt:lpstr>
      <vt:lpstr>Depreciation of Tangible Assets</vt:lpstr>
      <vt:lpstr>Depreciation of Tangible Assets: Section 179</vt:lpstr>
      <vt:lpstr>Section 168 Depreciation: Recovery Period</vt:lpstr>
      <vt:lpstr>Section 168(k): Bonus Depreciation</vt:lpstr>
      <vt:lpstr>Bonus Depreciation is Coming Back!</vt:lpstr>
      <vt:lpstr>Section 168(b): Depreciation Methods </vt:lpstr>
      <vt:lpstr>Section 168(b): Applicable Conventions</vt:lpstr>
      <vt:lpstr>Section 168(b): Depreciation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Federal Income Taxation Debt and Property</dc:title>
  <dc:creator>Colon, Jeffrey M.</dc:creator>
  <cp:lastModifiedBy>Jeffrey M. Colon</cp:lastModifiedBy>
  <cp:revision>8</cp:revision>
  <cp:lastPrinted>2025-03-04T21:47:58Z</cp:lastPrinted>
  <dcterms:created xsi:type="dcterms:W3CDTF">2025-02-20T00:58:49Z</dcterms:created>
  <dcterms:modified xsi:type="dcterms:W3CDTF">2025-03-06T13:45:49Z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