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95" r:id="rId2"/>
    <p:sldId id="315" r:id="rId3"/>
    <p:sldId id="296" r:id="rId4"/>
    <p:sldId id="312" r:id="rId5"/>
    <p:sldId id="313" r:id="rId6"/>
    <p:sldId id="314"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8F0451-B3A7-C64E-AF6C-1361F4DBECCF}" v="847" dt="2025-02-10T23:53:04.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6"/>
    <p:restoredTop sz="96070"/>
  </p:normalViewPr>
  <p:slideViewPr>
    <p:cSldViewPr snapToGrid="0" snapToObjects="1">
      <p:cViewPr varScale="1">
        <p:scale>
          <a:sx n="122" d="100"/>
          <a:sy n="122" d="100"/>
        </p:scale>
        <p:origin x="232" y="2032"/>
      </p:cViewPr>
      <p:guideLst/>
    </p:cSldViewPr>
  </p:slideViewPr>
  <p:outlineViewPr>
    <p:cViewPr>
      <p:scale>
        <a:sx n="33" d="100"/>
        <a:sy n="33" d="100"/>
      </p:scale>
      <p:origin x="0" y="-142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F48F0451-B3A7-C64E-AF6C-1361F4DBECCF}"/>
    <pc:docChg chg="custSel addSld modSld">
      <pc:chgData name="Jeffrey M. Colon" userId="615143b1-cdee-493d-9a9d-1565ce8666d9" providerId="ADAL" clId="{F48F0451-B3A7-C64E-AF6C-1361F4DBECCF}" dt="2025-02-11T15:07:28.957" v="1052" actId="20577"/>
      <pc:docMkLst>
        <pc:docMk/>
      </pc:docMkLst>
      <pc:sldChg chg="modSp new mod">
        <pc:chgData name="Jeffrey M. Colon" userId="615143b1-cdee-493d-9a9d-1565ce8666d9" providerId="ADAL" clId="{F48F0451-B3A7-C64E-AF6C-1361F4DBECCF}" dt="2025-02-11T15:07:28.957" v="1052" actId="20577"/>
        <pc:sldMkLst>
          <pc:docMk/>
          <pc:sldMk cId="4018274616" sldId="331"/>
        </pc:sldMkLst>
        <pc:spChg chg="mod">
          <ac:chgData name="Jeffrey M. Colon" userId="615143b1-cdee-493d-9a9d-1565ce8666d9" providerId="ADAL" clId="{F48F0451-B3A7-C64E-AF6C-1361F4DBECCF}" dt="2025-02-11T15:07:28.957" v="1052" actId="20577"/>
          <ac:spMkLst>
            <pc:docMk/>
            <pc:sldMk cId="4018274616" sldId="331"/>
            <ac:spMk id="2" creationId="{D2810ADF-16A0-3C87-FF13-22BAA2F46D7F}"/>
          </ac:spMkLst>
        </pc:spChg>
        <pc:spChg chg="mod">
          <ac:chgData name="Jeffrey M. Colon" userId="615143b1-cdee-493d-9a9d-1565ce8666d9" providerId="ADAL" clId="{F48F0451-B3A7-C64E-AF6C-1361F4DBECCF}" dt="2025-02-11T14:54:05.442" v="45" actId="20577"/>
          <ac:spMkLst>
            <pc:docMk/>
            <pc:sldMk cId="4018274616" sldId="331"/>
            <ac:spMk id="3" creationId="{360AA7FB-BA9F-A404-2586-1A88F49579B6}"/>
          </ac:spMkLst>
        </pc:spChg>
      </pc:sldChg>
    </pc:docChg>
  </pc:docChgLst>
  <pc:docChgLst>
    <pc:chgData name="Colon, Jeffrey M." userId="615143b1-cdee-493d-9a9d-1565ce8666d9" providerId="ADAL" clId="{F48F0451-B3A7-C64E-AF6C-1361F4DBECCF}"/>
    <pc:docChg chg="undo custSel addSld delSld modSld sldOrd modMainMaster">
      <pc:chgData name="Colon, Jeffrey M." userId="615143b1-cdee-493d-9a9d-1565ce8666d9" providerId="ADAL" clId="{F48F0451-B3A7-C64E-AF6C-1361F4DBECCF}" dt="2025-02-10T23:53:04.032" v="11067"/>
      <pc:docMkLst>
        <pc:docMk/>
      </pc:docMkLst>
      <pc:sldChg chg="del">
        <pc:chgData name="Colon, Jeffrey M." userId="615143b1-cdee-493d-9a9d-1565ce8666d9" providerId="ADAL" clId="{F48F0451-B3A7-C64E-AF6C-1361F4DBECCF}" dt="2025-02-06T01:01:34.548" v="105" actId="2696"/>
        <pc:sldMkLst>
          <pc:docMk/>
          <pc:sldMk cId="231222038" sldId="256"/>
        </pc:sldMkLst>
      </pc:sldChg>
      <pc:sldChg chg="modSp mod">
        <pc:chgData name="Colon, Jeffrey M." userId="615143b1-cdee-493d-9a9d-1565ce8666d9" providerId="ADAL" clId="{F48F0451-B3A7-C64E-AF6C-1361F4DBECCF}" dt="2025-02-06T00:59:28.396" v="67" actId="20577"/>
        <pc:sldMkLst>
          <pc:docMk/>
          <pc:sldMk cId="123558849" sldId="295"/>
        </pc:sldMkLst>
        <pc:spChg chg="mod">
          <ac:chgData name="Colon, Jeffrey M." userId="615143b1-cdee-493d-9a9d-1565ce8666d9" providerId="ADAL" clId="{F48F0451-B3A7-C64E-AF6C-1361F4DBECCF}" dt="2025-02-06T00:59:28.396" v="67" actId="20577"/>
          <ac:spMkLst>
            <pc:docMk/>
            <pc:sldMk cId="123558849" sldId="295"/>
            <ac:spMk id="2" creationId="{00000000-0000-0000-0000-000000000000}"/>
          </ac:spMkLst>
        </pc:spChg>
      </pc:sldChg>
      <pc:sldChg chg="addSp delSp modSp mod modAnim">
        <pc:chgData name="Colon, Jeffrey M." userId="615143b1-cdee-493d-9a9d-1565ce8666d9" providerId="ADAL" clId="{F48F0451-B3A7-C64E-AF6C-1361F4DBECCF}" dt="2025-02-06T13:47:38.877" v="200"/>
        <pc:sldMkLst>
          <pc:docMk/>
          <pc:sldMk cId="3066996033" sldId="296"/>
        </pc:sldMkLst>
        <pc:spChg chg="mod">
          <ac:chgData name="Colon, Jeffrey M." userId="615143b1-cdee-493d-9a9d-1565ce8666d9" providerId="ADAL" clId="{F48F0451-B3A7-C64E-AF6C-1361F4DBECCF}" dt="2025-02-06T13:45:40.267" v="183" actId="692"/>
          <ac:spMkLst>
            <pc:docMk/>
            <pc:sldMk cId="3066996033" sldId="296"/>
            <ac:spMk id="2" creationId="{A54921AB-AE17-7639-8934-77D02F586210}"/>
          </ac:spMkLst>
        </pc:spChg>
        <pc:spChg chg="mod">
          <ac:chgData name="Colon, Jeffrey M." userId="615143b1-cdee-493d-9a9d-1565ce8666d9" providerId="ADAL" clId="{F48F0451-B3A7-C64E-AF6C-1361F4DBECCF}" dt="2025-02-06T01:01:05.624" v="102" actId="20577"/>
          <ac:spMkLst>
            <pc:docMk/>
            <pc:sldMk cId="3066996033" sldId="296"/>
            <ac:spMk id="3" creationId="{EE043A9B-F6A7-0103-EBF8-46FB90BFAE5C}"/>
          </ac:spMkLst>
        </pc:spChg>
        <pc:spChg chg="add mod">
          <ac:chgData name="Colon, Jeffrey M." userId="615143b1-cdee-493d-9a9d-1565ce8666d9" providerId="ADAL" clId="{F48F0451-B3A7-C64E-AF6C-1361F4DBECCF}" dt="2025-02-06T13:44:13.567" v="170" actId="1076"/>
          <ac:spMkLst>
            <pc:docMk/>
            <pc:sldMk cId="3066996033" sldId="296"/>
            <ac:spMk id="18" creationId="{44DDA1ED-E7F2-C262-F801-4F8224A1BB5D}"/>
          </ac:spMkLst>
        </pc:spChg>
        <pc:spChg chg="add mod">
          <ac:chgData name="Colon, Jeffrey M." userId="615143b1-cdee-493d-9a9d-1565ce8666d9" providerId="ADAL" clId="{F48F0451-B3A7-C64E-AF6C-1361F4DBECCF}" dt="2025-02-06T13:44:28.899" v="175" actId="1076"/>
          <ac:spMkLst>
            <pc:docMk/>
            <pc:sldMk cId="3066996033" sldId="296"/>
            <ac:spMk id="20" creationId="{829AED51-CE7A-AA7B-5EA5-E63462CCEF64}"/>
          </ac:spMkLst>
        </pc:spChg>
        <pc:picChg chg="add mod modCrop">
          <ac:chgData name="Colon, Jeffrey M." userId="615143b1-cdee-493d-9a9d-1565ce8666d9" providerId="ADAL" clId="{F48F0451-B3A7-C64E-AF6C-1361F4DBECCF}" dt="2025-02-06T13:42:49.073" v="144" actId="1076"/>
          <ac:picMkLst>
            <pc:docMk/>
            <pc:sldMk cId="3066996033" sldId="296"/>
            <ac:picMk id="8" creationId="{9632BD34-6941-B843-1E3F-CB3E5B1B43D9}"/>
          </ac:picMkLst>
        </pc:picChg>
        <pc:cxnChg chg="add mod">
          <ac:chgData name="Colon, Jeffrey M." userId="615143b1-cdee-493d-9a9d-1565ce8666d9" providerId="ADAL" clId="{F48F0451-B3A7-C64E-AF6C-1361F4DBECCF}" dt="2025-02-06T13:45:48.772" v="190" actId="692"/>
          <ac:cxnSpMkLst>
            <pc:docMk/>
            <pc:sldMk cId="3066996033" sldId="296"/>
            <ac:cxnSpMk id="10" creationId="{8DFFE502-1DC3-C3C4-C1F1-63C5C63F6A0F}"/>
          </ac:cxnSpMkLst>
        </pc:cxnChg>
        <pc:cxnChg chg="add mod">
          <ac:chgData name="Colon, Jeffrey M." userId="615143b1-cdee-493d-9a9d-1565ce8666d9" providerId="ADAL" clId="{F48F0451-B3A7-C64E-AF6C-1361F4DBECCF}" dt="2025-02-06T13:45:48.772" v="190" actId="692"/>
          <ac:cxnSpMkLst>
            <pc:docMk/>
            <pc:sldMk cId="3066996033" sldId="296"/>
            <ac:cxnSpMk id="11" creationId="{03A9598D-3538-8698-9F1D-4004AC58F140}"/>
          </ac:cxnSpMkLst>
        </pc:cxnChg>
      </pc:sldChg>
      <pc:sldChg chg="del">
        <pc:chgData name="Colon, Jeffrey M." userId="615143b1-cdee-493d-9a9d-1565ce8666d9" providerId="ADAL" clId="{F48F0451-B3A7-C64E-AF6C-1361F4DBECCF}" dt="2025-02-06T14:54:32.573" v="1778" actId="2696"/>
        <pc:sldMkLst>
          <pc:docMk/>
          <pc:sldMk cId="2283529684" sldId="297"/>
        </pc:sldMkLst>
      </pc:sldChg>
      <pc:sldChg chg="del ord">
        <pc:chgData name="Colon, Jeffrey M." userId="615143b1-cdee-493d-9a9d-1565ce8666d9" providerId="ADAL" clId="{F48F0451-B3A7-C64E-AF6C-1361F4DBECCF}" dt="2025-02-06T14:54:32.578" v="1781" actId="2696"/>
        <pc:sldMkLst>
          <pc:docMk/>
          <pc:sldMk cId="3639952838" sldId="298"/>
        </pc:sldMkLst>
      </pc:sldChg>
      <pc:sldChg chg="del">
        <pc:chgData name="Colon, Jeffrey M." userId="615143b1-cdee-493d-9a9d-1565ce8666d9" providerId="ADAL" clId="{F48F0451-B3A7-C64E-AF6C-1361F4DBECCF}" dt="2025-02-06T14:54:32.585" v="1782" actId="2696"/>
        <pc:sldMkLst>
          <pc:docMk/>
          <pc:sldMk cId="1747169546" sldId="304"/>
        </pc:sldMkLst>
      </pc:sldChg>
      <pc:sldChg chg="del">
        <pc:chgData name="Colon, Jeffrey M." userId="615143b1-cdee-493d-9a9d-1565ce8666d9" providerId="ADAL" clId="{F48F0451-B3A7-C64E-AF6C-1361F4DBECCF}" dt="2025-02-06T14:54:32.556" v="1773" actId="2696"/>
        <pc:sldMkLst>
          <pc:docMk/>
          <pc:sldMk cId="3861927868" sldId="305"/>
        </pc:sldMkLst>
      </pc:sldChg>
      <pc:sldChg chg="del">
        <pc:chgData name="Colon, Jeffrey M." userId="615143b1-cdee-493d-9a9d-1565ce8666d9" providerId="ADAL" clId="{F48F0451-B3A7-C64E-AF6C-1361F4DBECCF}" dt="2025-02-06T14:54:32.575" v="1780" actId="2696"/>
        <pc:sldMkLst>
          <pc:docMk/>
          <pc:sldMk cId="2399739539" sldId="306"/>
        </pc:sldMkLst>
      </pc:sldChg>
      <pc:sldChg chg="del">
        <pc:chgData name="Colon, Jeffrey M." userId="615143b1-cdee-493d-9a9d-1565ce8666d9" providerId="ADAL" clId="{F48F0451-B3A7-C64E-AF6C-1361F4DBECCF}" dt="2025-02-06T14:54:32.574" v="1779" actId="2696"/>
        <pc:sldMkLst>
          <pc:docMk/>
          <pc:sldMk cId="1401934851" sldId="307"/>
        </pc:sldMkLst>
      </pc:sldChg>
      <pc:sldChg chg="del">
        <pc:chgData name="Colon, Jeffrey M." userId="615143b1-cdee-493d-9a9d-1565ce8666d9" providerId="ADAL" clId="{F48F0451-B3A7-C64E-AF6C-1361F4DBECCF}" dt="2025-02-06T14:54:32.568" v="1774" actId="2696"/>
        <pc:sldMkLst>
          <pc:docMk/>
          <pc:sldMk cId="3991600121" sldId="308"/>
        </pc:sldMkLst>
      </pc:sldChg>
      <pc:sldChg chg="del">
        <pc:chgData name="Colon, Jeffrey M." userId="615143b1-cdee-493d-9a9d-1565ce8666d9" providerId="ADAL" clId="{F48F0451-B3A7-C64E-AF6C-1361F4DBECCF}" dt="2025-02-06T14:54:32.571" v="1776" actId="2696"/>
        <pc:sldMkLst>
          <pc:docMk/>
          <pc:sldMk cId="2273031925" sldId="309"/>
        </pc:sldMkLst>
      </pc:sldChg>
      <pc:sldChg chg="del">
        <pc:chgData name="Colon, Jeffrey M." userId="615143b1-cdee-493d-9a9d-1565ce8666d9" providerId="ADAL" clId="{F48F0451-B3A7-C64E-AF6C-1361F4DBECCF}" dt="2025-02-06T14:54:32.570" v="1775" actId="2696"/>
        <pc:sldMkLst>
          <pc:docMk/>
          <pc:sldMk cId="3114121963" sldId="310"/>
        </pc:sldMkLst>
      </pc:sldChg>
      <pc:sldChg chg="del">
        <pc:chgData name="Colon, Jeffrey M." userId="615143b1-cdee-493d-9a9d-1565ce8666d9" providerId="ADAL" clId="{F48F0451-B3A7-C64E-AF6C-1361F4DBECCF}" dt="2025-02-06T14:54:32.572" v="1777" actId="2696"/>
        <pc:sldMkLst>
          <pc:docMk/>
          <pc:sldMk cId="1829416058" sldId="311"/>
        </pc:sldMkLst>
      </pc:sldChg>
      <pc:sldChg chg="modSp new mod ord modAnim">
        <pc:chgData name="Colon, Jeffrey M." userId="615143b1-cdee-493d-9a9d-1565ce8666d9" providerId="ADAL" clId="{F48F0451-B3A7-C64E-AF6C-1361F4DBECCF}" dt="2025-02-09T18:14:31.500" v="1984"/>
        <pc:sldMkLst>
          <pc:docMk/>
          <pc:sldMk cId="3482358611" sldId="312"/>
        </pc:sldMkLst>
        <pc:spChg chg="mod">
          <ac:chgData name="Colon, Jeffrey M." userId="615143b1-cdee-493d-9a9d-1565ce8666d9" providerId="ADAL" clId="{F48F0451-B3A7-C64E-AF6C-1361F4DBECCF}" dt="2025-02-09T18:14:12.663" v="1982" actId="403"/>
          <ac:spMkLst>
            <pc:docMk/>
            <pc:sldMk cId="3482358611" sldId="312"/>
            <ac:spMk id="2" creationId="{BB17AAAD-4142-4024-7D5F-EBAE44A75D30}"/>
          </ac:spMkLst>
        </pc:spChg>
        <pc:spChg chg="mod">
          <ac:chgData name="Colon, Jeffrey M." userId="615143b1-cdee-493d-9a9d-1565ce8666d9" providerId="ADAL" clId="{F48F0451-B3A7-C64E-AF6C-1361F4DBECCF}" dt="2025-02-06T13:48:04.582" v="202"/>
          <ac:spMkLst>
            <pc:docMk/>
            <pc:sldMk cId="3482358611" sldId="312"/>
            <ac:spMk id="3" creationId="{227B2E3D-EF5A-324C-15C5-C131DE1035B8}"/>
          </ac:spMkLst>
        </pc:spChg>
      </pc:sldChg>
      <pc:sldChg chg="addSp delSp modSp add mod delAnim modAnim">
        <pc:chgData name="Colon, Jeffrey M." userId="615143b1-cdee-493d-9a9d-1565ce8666d9" providerId="ADAL" clId="{F48F0451-B3A7-C64E-AF6C-1361F4DBECCF}" dt="2025-02-06T13:55:35.210" v="689"/>
        <pc:sldMkLst>
          <pc:docMk/>
          <pc:sldMk cId="3711345601" sldId="313"/>
        </pc:sldMkLst>
        <pc:spChg chg="mod">
          <ac:chgData name="Colon, Jeffrey M." userId="615143b1-cdee-493d-9a9d-1565ce8666d9" providerId="ADAL" clId="{F48F0451-B3A7-C64E-AF6C-1361F4DBECCF}" dt="2025-02-06T13:54:05.894" v="655" actId="20577"/>
          <ac:spMkLst>
            <pc:docMk/>
            <pc:sldMk cId="3711345601" sldId="313"/>
            <ac:spMk id="3" creationId="{17F6D3CB-495B-EA33-9953-5AA4A5C6DB11}"/>
          </ac:spMkLst>
        </pc:spChg>
        <pc:spChg chg="mod">
          <ac:chgData name="Colon, Jeffrey M." userId="615143b1-cdee-493d-9a9d-1565ce8666d9" providerId="ADAL" clId="{F48F0451-B3A7-C64E-AF6C-1361F4DBECCF}" dt="2025-02-06T13:54:19.048" v="666" actId="20577"/>
          <ac:spMkLst>
            <pc:docMk/>
            <pc:sldMk cId="3711345601" sldId="313"/>
            <ac:spMk id="18" creationId="{ADA76BC9-27BF-392C-2CAC-27B6E99EB7C9}"/>
          </ac:spMkLst>
        </pc:spChg>
        <pc:spChg chg="mod">
          <ac:chgData name="Colon, Jeffrey M." userId="615143b1-cdee-493d-9a9d-1565ce8666d9" providerId="ADAL" clId="{F48F0451-B3A7-C64E-AF6C-1361F4DBECCF}" dt="2025-02-06T13:54:27.115" v="678" actId="6549"/>
          <ac:spMkLst>
            <pc:docMk/>
            <pc:sldMk cId="3711345601" sldId="313"/>
            <ac:spMk id="20" creationId="{2C66C266-4F54-C9CD-097D-1C0F577776F2}"/>
          </ac:spMkLst>
        </pc:spChg>
        <pc:picChg chg="add mod">
          <ac:chgData name="Colon, Jeffrey M." userId="615143b1-cdee-493d-9a9d-1565ce8666d9" providerId="ADAL" clId="{F48F0451-B3A7-C64E-AF6C-1361F4DBECCF}" dt="2025-02-06T13:55:24.510" v="687" actId="1076"/>
          <ac:picMkLst>
            <pc:docMk/>
            <pc:sldMk cId="3711345601" sldId="313"/>
            <ac:picMk id="2050" creationId="{7128CC7F-B601-BF0F-9499-6742E5243DC3}"/>
          </ac:picMkLst>
        </pc:picChg>
        <pc:cxnChg chg="mod">
          <ac:chgData name="Colon, Jeffrey M." userId="615143b1-cdee-493d-9a9d-1565ce8666d9" providerId="ADAL" clId="{F48F0451-B3A7-C64E-AF6C-1361F4DBECCF}" dt="2025-02-06T13:54:31.161" v="679" actId="478"/>
          <ac:cxnSpMkLst>
            <pc:docMk/>
            <pc:sldMk cId="3711345601" sldId="313"/>
            <ac:cxnSpMk id="10" creationId="{847E6174-AC87-E086-B6E7-7F9296145FFB}"/>
          </ac:cxnSpMkLst>
        </pc:cxnChg>
        <pc:cxnChg chg="mod">
          <ac:chgData name="Colon, Jeffrey M." userId="615143b1-cdee-493d-9a9d-1565ce8666d9" providerId="ADAL" clId="{F48F0451-B3A7-C64E-AF6C-1361F4DBECCF}" dt="2025-02-06T13:54:31.161" v="679" actId="478"/>
          <ac:cxnSpMkLst>
            <pc:docMk/>
            <pc:sldMk cId="3711345601" sldId="313"/>
            <ac:cxnSpMk id="11" creationId="{76F03B05-1235-1C67-012A-D3233E596630}"/>
          </ac:cxnSpMkLst>
        </pc:cxnChg>
      </pc:sldChg>
      <pc:sldChg chg="modSp add mod modAnim">
        <pc:chgData name="Colon, Jeffrey M." userId="615143b1-cdee-493d-9a9d-1565ce8666d9" providerId="ADAL" clId="{F48F0451-B3A7-C64E-AF6C-1361F4DBECCF}" dt="2025-02-09T18:35:16.642" v="2018" actId="20577"/>
        <pc:sldMkLst>
          <pc:docMk/>
          <pc:sldMk cId="4259792940" sldId="314"/>
        </pc:sldMkLst>
        <pc:spChg chg="mod">
          <ac:chgData name="Colon, Jeffrey M." userId="615143b1-cdee-493d-9a9d-1565ce8666d9" providerId="ADAL" clId="{F48F0451-B3A7-C64E-AF6C-1361F4DBECCF}" dt="2025-02-09T18:35:16.642" v="2018" actId="20577"/>
          <ac:spMkLst>
            <pc:docMk/>
            <pc:sldMk cId="4259792940" sldId="314"/>
            <ac:spMk id="2" creationId="{A5750BE9-30EF-8BFF-8D5C-92763ED6ACEE}"/>
          </ac:spMkLst>
        </pc:spChg>
        <pc:spChg chg="mod">
          <ac:chgData name="Colon, Jeffrey M." userId="615143b1-cdee-493d-9a9d-1565ce8666d9" providerId="ADAL" clId="{F48F0451-B3A7-C64E-AF6C-1361F4DBECCF}" dt="2025-02-06T14:36:14.481" v="731" actId="20577"/>
          <ac:spMkLst>
            <pc:docMk/>
            <pc:sldMk cId="4259792940" sldId="314"/>
            <ac:spMk id="3" creationId="{2F45DA5B-148E-6F17-F871-7FBB63854172}"/>
          </ac:spMkLst>
        </pc:spChg>
      </pc:sldChg>
      <pc:sldChg chg="addSp delSp modSp new mod modAnim chgLayout">
        <pc:chgData name="Colon, Jeffrey M." userId="615143b1-cdee-493d-9a9d-1565ce8666d9" providerId="ADAL" clId="{F48F0451-B3A7-C64E-AF6C-1361F4DBECCF}" dt="2025-02-10T17:31:14.256" v="7331" actId="403"/>
        <pc:sldMkLst>
          <pc:docMk/>
          <pc:sldMk cId="2834683924" sldId="315"/>
        </pc:sldMkLst>
        <pc:spChg chg="mod ord">
          <ac:chgData name="Colon, Jeffrey M." userId="615143b1-cdee-493d-9a9d-1565ce8666d9" providerId="ADAL" clId="{F48F0451-B3A7-C64E-AF6C-1361F4DBECCF}" dt="2025-02-09T18:10:59.267" v="1784" actId="700"/>
          <ac:spMkLst>
            <pc:docMk/>
            <pc:sldMk cId="2834683924" sldId="315"/>
            <ac:spMk id="4" creationId="{06507617-B0E6-DF2A-0756-030639359D97}"/>
          </ac:spMkLst>
        </pc:spChg>
        <pc:spChg chg="mod ord">
          <ac:chgData name="Colon, Jeffrey M." userId="615143b1-cdee-493d-9a9d-1565ce8666d9" providerId="ADAL" clId="{F48F0451-B3A7-C64E-AF6C-1361F4DBECCF}" dt="2025-02-09T18:10:59.267" v="1784" actId="700"/>
          <ac:spMkLst>
            <pc:docMk/>
            <pc:sldMk cId="2834683924" sldId="315"/>
            <ac:spMk id="5" creationId="{20AA8663-5E2A-7C39-D26B-DC94A23CB762}"/>
          </ac:spMkLst>
        </pc:spChg>
        <pc:spChg chg="add mod ord">
          <ac:chgData name="Colon, Jeffrey M." userId="615143b1-cdee-493d-9a9d-1565ce8666d9" providerId="ADAL" clId="{F48F0451-B3A7-C64E-AF6C-1361F4DBECCF}" dt="2025-02-09T18:11:11.523" v="1826" actId="20577"/>
          <ac:spMkLst>
            <pc:docMk/>
            <pc:sldMk cId="2834683924" sldId="315"/>
            <ac:spMk id="6" creationId="{5D54EFFC-7FD5-9DFC-37E4-7FC70DF2BCF4}"/>
          </ac:spMkLst>
        </pc:spChg>
        <pc:spChg chg="add mod ord">
          <ac:chgData name="Colon, Jeffrey M." userId="615143b1-cdee-493d-9a9d-1565ce8666d9" providerId="ADAL" clId="{F48F0451-B3A7-C64E-AF6C-1361F4DBECCF}" dt="2025-02-10T17:31:14.256" v="7331" actId="403"/>
          <ac:spMkLst>
            <pc:docMk/>
            <pc:sldMk cId="2834683924" sldId="315"/>
            <ac:spMk id="7" creationId="{2A92E31E-24E9-008F-BFC1-BDEDC469B357}"/>
          </ac:spMkLst>
        </pc:spChg>
      </pc:sldChg>
      <pc:sldChg chg="modSp new mod">
        <pc:chgData name="Colon, Jeffrey M." userId="615143b1-cdee-493d-9a9d-1565ce8666d9" providerId="ADAL" clId="{F48F0451-B3A7-C64E-AF6C-1361F4DBECCF}" dt="2025-02-09T18:39:04.209" v="2223" actId="20577"/>
        <pc:sldMkLst>
          <pc:docMk/>
          <pc:sldMk cId="2841869108" sldId="316"/>
        </pc:sldMkLst>
        <pc:spChg chg="mod">
          <ac:chgData name="Colon, Jeffrey M." userId="615143b1-cdee-493d-9a9d-1565ce8666d9" providerId="ADAL" clId="{F48F0451-B3A7-C64E-AF6C-1361F4DBECCF}" dt="2025-02-09T18:39:04.209" v="2223" actId="20577"/>
          <ac:spMkLst>
            <pc:docMk/>
            <pc:sldMk cId="2841869108" sldId="316"/>
            <ac:spMk id="2" creationId="{53AC7FA8-2761-1473-8C12-54748EFA7A6B}"/>
          </ac:spMkLst>
        </pc:spChg>
        <pc:spChg chg="mod">
          <ac:chgData name="Colon, Jeffrey M." userId="615143b1-cdee-493d-9a9d-1565ce8666d9" providerId="ADAL" clId="{F48F0451-B3A7-C64E-AF6C-1361F4DBECCF}" dt="2025-02-09T18:17:48.326" v="1994"/>
          <ac:spMkLst>
            <pc:docMk/>
            <pc:sldMk cId="2841869108" sldId="316"/>
            <ac:spMk id="3" creationId="{B19605E9-2D61-841C-260A-59B34AE96A33}"/>
          </ac:spMkLst>
        </pc:spChg>
      </pc:sldChg>
      <pc:sldChg chg="modSp new mod modAnim">
        <pc:chgData name="Colon, Jeffrey M." userId="615143b1-cdee-493d-9a9d-1565ce8666d9" providerId="ADAL" clId="{F48F0451-B3A7-C64E-AF6C-1361F4DBECCF}" dt="2025-02-09T18:55:38.307" v="2917"/>
        <pc:sldMkLst>
          <pc:docMk/>
          <pc:sldMk cId="2715077929" sldId="317"/>
        </pc:sldMkLst>
        <pc:spChg chg="mod">
          <ac:chgData name="Colon, Jeffrey M." userId="615143b1-cdee-493d-9a9d-1565ce8666d9" providerId="ADAL" clId="{F48F0451-B3A7-C64E-AF6C-1361F4DBECCF}" dt="2025-02-09T18:55:25.556" v="2915" actId="20577"/>
          <ac:spMkLst>
            <pc:docMk/>
            <pc:sldMk cId="2715077929" sldId="317"/>
            <ac:spMk id="2" creationId="{AEF95D2B-7C2F-B4EC-0A81-6D57D7CB0FD2}"/>
          </ac:spMkLst>
        </pc:spChg>
        <pc:spChg chg="mod">
          <ac:chgData name="Colon, Jeffrey M." userId="615143b1-cdee-493d-9a9d-1565ce8666d9" providerId="ADAL" clId="{F48F0451-B3A7-C64E-AF6C-1361F4DBECCF}" dt="2025-02-09T18:39:45.497" v="2225"/>
          <ac:spMkLst>
            <pc:docMk/>
            <pc:sldMk cId="2715077929" sldId="317"/>
            <ac:spMk id="3" creationId="{5A46D272-469D-84FE-3DF7-BA5A73CBA47E}"/>
          </ac:spMkLst>
        </pc:spChg>
      </pc:sldChg>
      <pc:sldChg chg="modSp new mod modAnim">
        <pc:chgData name="Colon, Jeffrey M." userId="615143b1-cdee-493d-9a9d-1565ce8666d9" providerId="ADAL" clId="{F48F0451-B3A7-C64E-AF6C-1361F4DBECCF}" dt="2025-02-09T19:28:52.188" v="3681" actId="20577"/>
        <pc:sldMkLst>
          <pc:docMk/>
          <pc:sldMk cId="818835530" sldId="318"/>
        </pc:sldMkLst>
        <pc:spChg chg="mod">
          <ac:chgData name="Colon, Jeffrey M." userId="615143b1-cdee-493d-9a9d-1565ce8666d9" providerId="ADAL" clId="{F48F0451-B3A7-C64E-AF6C-1361F4DBECCF}" dt="2025-02-09T19:28:52.188" v="3681" actId="20577"/>
          <ac:spMkLst>
            <pc:docMk/>
            <pc:sldMk cId="818835530" sldId="318"/>
            <ac:spMk id="2" creationId="{C468141B-5D2C-B37A-01F6-926EEE69DEE3}"/>
          </ac:spMkLst>
        </pc:spChg>
        <pc:spChg chg="mod">
          <ac:chgData name="Colon, Jeffrey M." userId="615143b1-cdee-493d-9a9d-1565ce8666d9" providerId="ADAL" clId="{F48F0451-B3A7-C64E-AF6C-1361F4DBECCF}" dt="2025-02-09T18:56:30.795" v="2918"/>
          <ac:spMkLst>
            <pc:docMk/>
            <pc:sldMk cId="818835530" sldId="318"/>
            <ac:spMk id="3" creationId="{1BBECC46-7C7F-43E5-6664-65C6EDEBCE62}"/>
          </ac:spMkLst>
        </pc:spChg>
      </pc:sldChg>
      <pc:sldChg chg="modSp new mod modAnim">
        <pc:chgData name="Colon, Jeffrey M." userId="615143b1-cdee-493d-9a9d-1565ce8666d9" providerId="ADAL" clId="{F48F0451-B3A7-C64E-AF6C-1361F4DBECCF}" dt="2025-02-09T20:22:22.624" v="4436" actId="20577"/>
        <pc:sldMkLst>
          <pc:docMk/>
          <pc:sldMk cId="3317225977" sldId="319"/>
        </pc:sldMkLst>
        <pc:spChg chg="mod">
          <ac:chgData name="Colon, Jeffrey M." userId="615143b1-cdee-493d-9a9d-1565ce8666d9" providerId="ADAL" clId="{F48F0451-B3A7-C64E-AF6C-1361F4DBECCF}" dt="2025-02-09T20:22:22.624" v="4436" actId="20577"/>
          <ac:spMkLst>
            <pc:docMk/>
            <pc:sldMk cId="3317225977" sldId="319"/>
            <ac:spMk id="2" creationId="{94DFE2CE-E0EF-3AD7-04D3-9177E67F8B04}"/>
          </ac:spMkLst>
        </pc:spChg>
        <pc:spChg chg="mod">
          <ac:chgData name="Colon, Jeffrey M." userId="615143b1-cdee-493d-9a9d-1565ce8666d9" providerId="ADAL" clId="{F48F0451-B3A7-C64E-AF6C-1361F4DBECCF}" dt="2025-02-09T19:35:58.215" v="3706" actId="20577"/>
          <ac:spMkLst>
            <pc:docMk/>
            <pc:sldMk cId="3317225977" sldId="319"/>
            <ac:spMk id="3" creationId="{8D4D90A2-F2A1-9550-0048-ACB542B4BF31}"/>
          </ac:spMkLst>
        </pc:spChg>
      </pc:sldChg>
      <pc:sldChg chg="modSp new mod">
        <pc:chgData name="Colon, Jeffrey M." userId="615143b1-cdee-493d-9a9d-1565ce8666d9" providerId="ADAL" clId="{F48F0451-B3A7-C64E-AF6C-1361F4DBECCF}" dt="2025-02-09T20:44:33.265" v="4779" actId="20577"/>
        <pc:sldMkLst>
          <pc:docMk/>
          <pc:sldMk cId="2478184033" sldId="320"/>
        </pc:sldMkLst>
        <pc:spChg chg="mod">
          <ac:chgData name="Colon, Jeffrey M." userId="615143b1-cdee-493d-9a9d-1565ce8666d9" providerId="ADAL" clId="{F48F0451-B3A7-C64E-AF6C-1361F4DBECCF}" dt="2025-02-09T20:44:33.265" v="4779" actId="20577"/>
          <ac:spMkLst>
            <pc:docMk/>
            <pc:sldMk cId="2478184033" sldId="320"/>
            <ac:spMk id="2" creationId="{F48FC6CD-B2CE-508F-EAE0-A2C3F416B702}"/>
          </ac:spMkLst>
        </pc:spChg>
        <pc:spChg chg="mod">
          <ac:chgData name="Colon, Jeffrey M." userId="615143b1-cdee-493d-9a9d-1565ce8666d9" providerId="ADAL" clId="{F48F0451-B3A7-C64E-AF6C-1361F4DBECCF}" dt="2025-02-09T20:27:37.495" v="4449" actId="20577"/>
          <ac:spMkLst>
            <pc:docMk/>
            <pc:sldMk cId="2478184033" sldId="320"/>
            <ac:spMk id="3" creationId="{01BE8DC5-7B69-F678-8B3B-FDEBA9ADE6D9}"/>
          </ac:spMkLst>
        </pc:spChg>
      </pc:sldChg>
      <pc:sldChg chg="addSp delSp modSp new mod modAnim">
        <pc:chgData name="Colon, Jeffrey M." userId="615143b1-cdee-493d-9a9d-1565ce8666d9" providerId="ADAL" clId="{F48F0451-B3A7-C64E-AF6C-1361F4DBECCF}" dt="2025-02-09T20:55:27.719" v="4994"/>
        <pc:sldMkLst>
          <pc:docMk/>
          <pc:sldMk cId="702034035" sldId="321"/>
        </pc:sldMkLst>
        <pc:spChg chg="mod">
          <ac:chgData name="Colon, Jeffrey M." userId="615143b1-cdee-493d-9a9d-1565ce8666d9" providerId="ADAL" clId="{F48F0451-B3A7-C64E-AF6C-1361F4DBECCF}" dt="2025-02-09T20:49:31.941" v="4786" actId="20577"/>
          <ac:spMkLst>
            <pc:docMk/>
            <pc:sldMk cId="702034035" sldId="321"/>
            <ac:spMk id="3" creationId="{B1456B7E-47C4-4286-15BA-790BDB80C5F7}"/>
          </ac:spMkLst>
        </pc:spChg>
        <pc:spChg chg="add mod">
          <ac:chgData name="Colon, Jeffrey M." userId="615143b1-cdee-493d-9a9d-1565ce8666d9" providerId="ADAL" clId="{F48F0451-B3A7-C64E-AF6C-1361F4DBECCF}" dt="2025-02-09T20:49:33.694" v="4787"/>
          <ac:spMkLst>
            <pc:docMk/>
            <pc:sldMk cId="702034035" sldId="321"/>
            <ac:spMk id="6" creationId="{F1C25F47-A2F0-01CD-FA4A-F03513EBDFCA}"/>
          </ac:spMkLst>
        </pc:spChg>
        <pc:spChg chg="add mod">
          <ac:chgData name="Colon, Jeffrey M." userId="615143b1-cdee-493d-9a9d-1565ce8666d9" providerId="ADAL" clId="{F48F0451-B3A7-C64E-AF6C-1361F4DBECCF}" dt="2025-02-09T20:49:59.400" v="4790" actId="1076"/>
          <ac:spMkLst>
            <pc:docMk/>
            <pc:sldMk cId="702034035" sldId="321"/>
            <ac:spMk id="8" creationId="{61AF18E9-7F8A-D80D-5001-5E1021D68A3B}"/>
          </ac:spMkLst>
        </pc:spChg>
        <pc:spChg chg="add mod">
          <ac:chgData name="Colon, Jeffrey M." userId="615143b1-cdee-493d-9a9d-1565ce8666d9" providerId="ADAL" clId="{F48F0451-B3A7-C64E-AF6C-1361F4DBECCF}" dt="2025-02-09T20:49:56.748" v="4789" actId="1076"/>
          <ac:spMkLst>
            <pc:docMk/>
            <pc:sldMk cId="702034035" sldId="321"/>
            <ac:spMk id="9" creationId="{608DDD96-BFDE-38E2-EE65-7F83C4F8B1D6}"/>
          </ac:spMkLst>
        </pc:spChg>
        <pc:spChg chg="add mod">
          <ac:chgData name="Colon, Jeffrey M." userId="615143b1-cdee-493d-9a9d-1565ce8666d9" providerId="ADAL" clId="{F48F0451-B3A7-C64E-AF6C-1361F4DBECCF}" dt="2025-02-09T20:50:27" v="4824" actId="1076"/>
          <ac:spMkLst>
            <pc:docMk/>
            <pc:sldMk cId="702034035" sldId="321"/>
            <ac:spMk id="11" creationId="{668361E1-4719-D004-F1B2-A1323F8354FE}"/>
          </ac:spMkLst>
        </pc:spChg>
        <pc:spChg chg="add mod">
          <ac:chgData name="Colon, Jeffrey M." userId="615143b1-cdee-493d-9a9d-1565ce8666d9" providerId="ADAL" clId="{F48F0451-B3A7-C64E-AF6C-1361F4DBECCF}" dt="2025-02-09T20:52:00.616" v="4896" actId="1076"/>
          <ac:spMkLst>
            <pc:docMk/>
            <pc:sldMk cId="702034035" sldId="321"/>
            <ac:spMk id="12" creationId="{894BA275-56A6-C90A-CC48-EA74EBB1F33B}"/>
          </ac:spMkLst>
        </pc:spChg>
        <pc:spChg chg="add mod">
          <ac:chgData name="Colon, Jeffrey M." userId="615143b1-cdee-493d-9a9d-1565ce8666d9" providerId="ADAL" clId="{F48F0451-B3A7-C64E-AF6C-1361F4DBECCF}" dt="2025-02-09T20:51:41.366" v="4875" actId="113"/>
          <ac:spMkLst>
            <pc:docMk/>
            <pc:sldMk cId="702034035" sldId="321"/>
            <ac:spMk id="17" creationId="{B257D757-E345-1F25-CC54-B3A8FD804D52}"/>
          </ac:spMkLst>
        </pc:spChg>
        <pc:spChg chg="add mod">
          <ac:chgData name="Colon, Jeffrey M." userId="615143b1-cdee-493d-9a9d-1565ce8666d9" providerId="ADAL" clId="{F48F0451-B3A7-C64E-AF6C-1361F4DBECCF}" dt="2025-02-09T20:52:53.010" v="4929" actId="1076"/>
          <ac:spMkLst>
            <pc:docMk/>
            <pc:sldMk cId="702034035" sldId="321"/>
            <ac:spMk id="18" creationId="{52C65883-AA2C-B00D-B6A4-9E195F602C9C}"/>
          </ac:spMkLst>
        </pc:spChg>
        <pc:spChg chg="add mod">
          <ac:chgData name="Colon, Jeffrey M." userId="615143b1-cdee-493d-9a9d-1565ce8666d9" providerId="ADAL" clId="{F48F0451-B3A7-C64E-AF6C-1361F4DBECCF}" dt="2025-02-09T20:54:20.468" v="4989" actId="20577"/>
          <ac:spMkLst>
            <pc:docMk/>
            <pc:sldMk cId="702034035" sldId="321"/>
            <ac:spMk id="21" creationId="{EACB02A8-793D-9081-4FEF-27A3054A3FCA}"/>
          </ac:spMkLst>
        </pc:spChg>
        <pc:cxnChg chg="add mod">
          <ac:chgData name="Colon, Jeffrey M." userId="615143b1-cdee-493d-9a9d-1565ce8666d9" providerId="ADAL" clId="{F48F0451-B3A7-C64E-AF6C-1361F4DBECCF}" dt="2025-02-09T20:52:53.010" v="4929" actId="1076"/>
          <ac:cxnSpMkLst>
            <pc:docMk/>
            <pc:sldMk cId="702034035" sldId="321"/>
            <ac:cxnSpMk id="7" creationId="{8E403506-9ADE-BC45-FE51-7D2A469DA8C3}"/>
          </ac:cxnSpMkLst>
        </pc:cxnChg>
        <pc:cxnChg chg="add mod">
          <ac:chgData name="Colon, Jeffrey M." userId="615143b1-cdee-493d-9a9d-1565ce8666d9" providerId="ADAL" clId="{F48F0451-B3A7-C64E-AF6C-1361F4DBECCF}" dt="2025-02-09T20:52:09.336" v="4904" actId="692"/>
          <ac:cxnSpMkLst>
            <pc:docMk/>
            <pc:sldMk cId="702034035" sldId="321"/>
            <ac:cxnSpMk id="14" creationId="{66813ACF-9D65-890E-B7DF-0D6EA914E685}"/>
          </ac:cxnSpMkLst>
        </pc:cxnChg>
      </pc:sldChg>
      <pc:sldChg chg="addSp modSp new mod modAnim">
        <pc:chgData name="Colon, Jeffrey M." userId="615143b1-cdee-493d-9a9d-1565ce8666d9" providerId="ADAL" clId="{F48F0451-B3A7-C64E-AF6C-1361F4DBECCF}" dt="2025-02-09T21:14:35.195" v="5402" actId="20577"/>
        <pc:sldMkLst>
          <pc:docMk/>
          <pc:sldMk cId="2564938411" sldId="322"/>
        </pc:sldMkLst>
        <pc:spChg chg="mod">
          <ac:chgData name="Colon, Jeffrey M." userId="615143b1-cdee-493d-9a9d-1565ce8666d9" providerId="ADAL" clId="{F48F0451-B3A7-C64E-AF6C-1361F4DBECCF}" dt="2025-02-09T21:14:35.195" v="5402" actId="20577"/>
          <ac:spMkLst>
            <pc:docMk/>
            <pc:sldMk cId="2564938411" sldId="322"/>
            <ac:spMk id="2" creationId="{F0EBAD46-41A0-ABD5-10CE-6C9F7891A1F2}"/>
          </ac:spMkLst>
        </pc:spChg>
        <pc:spChg chg="mod">
          <ac:chgData name="Colon, Jeffrey M." userId="615143b1-cdee-493d-9a9d-1565ce8666d9" providerId="ADAL" clId="{F48F0451-B3A7-C64E-AF6C-1361F4DBECCF}" dt="2025-02-09T21:08:03.035" v="5027" actId="20577"/>
          <ac:spMkLst>
            <pc:docMk/>
            <pc:sldMk cId="2564938411" sldId="322"/>
            <ac:spMk id="3" creationId="{591BAD81-DDC7-0E35-F12E-C2BBE3E5894C}"/>
          </ac:spMkLst>
        </pc:spChg>
        <pc:spChg chg="add mod">
          <ac:chgData name="Colon, Jeffrey M." userId="615143b1-cdee-493d-9a9d-1565ce8666d9" providerId="ADAL" clId="{F48F0451-B3A7-C64E-AF6C-1361F4DBECCF}" dt="2025-02-09T21:13:24.460" v="5297" actId="14100"/>
          <ac:spMkLst>
            <pc:docMk/>
            <pc:sldMk cId="2564938411" sldId="322"/>
            <ac:spMk id="6" creationId="{490F8474-8F29-F0DE-8714-57BC7C8A06CC}"/>
          </ac:spMkLst>
        </pc:spChg>
        <pc:spChg chg="add mod">
          <ac:chgData name="Colon, Jeffrey M." userId="615143b1-cdee-493d-9a9d-1565ce8666d9" providerId="ADAL" clId="{F48F0451-B3A7-C64E-AF6C-1361F4DBECCF}" dt="2025-02-09T21:12:10.071" v="5217" actId="1076"/>
          <ac:spMkLst>
            <pc:docMk/>
            <pc:sldMk cId="2564938411" sldId="322"/>
            <ac:spMk id="7" creationId="{EC1858F4-397E-A8EF-A29F-506A3815339A}"/>
          </ac:spMkLst>
        </pc:spChg>
        <pc:cxnChg chg="add mod">
          <ac:chgData name="Colon, Jeffrey M." userId="615143b1-cdee-493d-9a9d-1565ce8666d9" providerId="ADAL" clId="{F48F0451-B3A7-C64E-AF6C-1361F4DBECCF}" dt="2025-02-09T21:12:07.071" v="5216" actId="14100"/>
          <ac:cxnSpMkLst>
            <pc:docMk/>
            <pc:sldMk cId="2564938411" sldId="322"/>
            <ac:cxnSpMk id="8" creationId="{EA448DD6-37D5-B711-C075-C4EA15E51CD2}"/>
          </ac:cxnSpMkLst>
        </pc:cxnChg>
      </pc:sldChg>
      <pc:sldChg chg="addSp delSp modSp new mod modAnim">
        <pc:chgData name="Colon, Jeffrey M." userId="615143b1-cdee-493d-9a9d-1565ce8666d9" providerId="ADAL" clId="{F48F0451-B3A7-C64E-AF6C-1361F4DBECCF}" dt="2025-02-10T18:30:17.243" v="7986" actId="20577"/>
        <pc:sldMkLst>
          <pc:docMk/>
          <pc:sldMk cId="3092151708" sldId="323"/>
        </pc:sldMkLst>
        <pc:spChg chg="del">
          <ac:chgData name="Colon, Jeffrey M." userId="615143b1-cdee-493d-9a9d-1565ce8666d9" providerId="ADAL" clId="{F48F0451-B3A7-C64E-AF6C-1361F4DBECCF}" dt="2025-02-10T01:50:09.812" v="5488" actId="478"/>
          <ac:spMkLst>
            <pc:docMk/>
            <pc:sldMk cId="3092151708" sldId="323"/>
            <ac:spMk id="2" creationId="{A0AFDF63-A2D7-457A-0BE9-FBE7FBBC1ED7}"/>
          </ac:spMkLst>
        </pc:spChg>
        <pc:spChg chg="mod">
          <ac:chgData name="Colon, Jeffrey M." userId="615143b1-cdee-493d-9a9d-1565ce8666d9" providerId="ADAL" clId="{F48F0451-B3A7-C64E-AF6C-1361F4DBECCF}" dt="2025-02-10T01:45:27.107" v="5486" actId="20577"/>
          <ac:spMkLst>
            <pc:docMk/>
            <pc:sldMk cId="3092151708" sldId="323"/>
            <ac:spMk id="3" creationId="{9A9362EC-9EEA-25D9-3367-16B4CBCDB63C}"/>
          </ac:spMkLst>
        </pc:spChg>
        <pc:spChg chg="add mod">
          <ac:chgData name="Colon, Jeffrey M." userId="615143b1-cdee-493d-9a9d-1565ce8666d9" providerId="ADAL" clId="{F48F0451-B3A7-C64E-AF6C-1361F4DBECCF}" dt="2025-02-10T18:30:17.243" v="7986" actId="20577"/>
          <ac:spMkLst>
            <pc:docMk/>
            <pc:sldMk cId="3092151708" sldId="323"/>
            <ac:spMk id="6" creationId="{D3FAF8E4-EFDB-F97B-26D8-41AF7C3149B3}"/>
          </ac:spMkLst>
        </pc:spChg>
        <pc:spChg chg="add mod">
          <ac:chgData name="Colon, Jeffrey M." userId="615143b1-cdee-493d-9a9d-1565ce8666d9" providerId="ADAL" clId="{F48F0451-B3A7-C64E-AF6C-1361F4DBECCF}" dt="2025-02-10T01:50:05.581" v="5487"/>
          <ac:spMkLst>
            <pc:docMk/>
            <pc:sldMk cId="3092151708" sldId="323"/>
            <ac:spMk id="7" creationId="{9E3ADD6C-B520-25D6-0B0A-30DAD47CEB4B}"/>
          </ac:spMkLst>
        </pc:spChg>
        <pc:spChg chg="add mod">
          <ac:chgData name="Colon, Jeffrey M." userId="615143b1-cdee-493d-9a9d-1565ce8666d9" providerId="ADAL" clId="{F48F0451-B3A7-C64E-AF6C-1361F4DBECCF}" dt="2025-02-10T01:50:31.405" v="5510" actId="20577"/>
          <ac:spMkLst>
            <pc:docMk/>
            <pc:sldMk cId="3092151708" sldId="323"/>
            <ac:spMk id="8" creationId="{97FE50AF-AD0A-53C9-E603-3EB7D9728047}"/>
          </ac:spMkLst>
        </pc:spChg>
        <pc:cxnChg chg="add mod">
          <ac:chgData name="Colon, Jeffrey M." userId="615143b1-cdee-493d-9a9d-1565ce8666d9" providerId="ADAL" clId="{F48F0451-B3A7-C64E-AF6C-1361F4DBECCF}" dt="2025-02-10T01:50:05.581" v="5487"/>
          <ac:cxnSpMkLst>
            <pc:docMk/>
            <pc:sldMk cId="3092151708" sldId="323"/>
            <ac:cxnSpMk id="9" creationId="{32D563E9-AA8D-0B72-9672-583C09782677}"/>
          </ac:cxnSpMkLst>
        </pc:cxnChg>
      </pc:sldChg>
      <pc:sldChg chg="addSp delSp modSp new mod modAnim">
        <pc:chgData name="Colon, Jeffrey M." userId="615143b1-cdee-493d-9a9d-1565ce8666d9" providerId="ADAL" clId="{F48F0451-B3A7-C64E-AF6C-1361F4DBECCF}" dt="2025-02-10T17:27:09.116" v="7172" actId="120"/>
        <pc:sldMkLst>
          <pc:docMk/>
          <pc:sldMk cId="4219236670" sldId="324"/>
        </pc:sldMkLst>
        <pc:spChg chg="del">
          <ac:chgData name="Colon, Jeffrey M." userId="615143b1-cdee-493d-9a9d-1565ce8666d9" providerId="ADAL" clId="{F48F0451-B3A7-C64E-AF6C-1361F4DBECCF}" dt="2025-02-10T01:58:32.722" v="5730"/>
          <ac:spMkLst>
            <pc:docMk/>
            <pc:sldMk cId="4219236670" sldId="324"/>
            <ac:spMk id="2" creationId="{D6BA8C52-7FC7-369B-9FB4-979BE9527518}"/>
          </ac:spMkLst>
        </pc:spChg>
        <pc:spChg chg="mod">
          <ac:chgData name="Colon, Jeffrey M." userId="615143b1-cdee-493d-9a9d-1565ce8666d9" providerId="ADAL" clId="{F48F0451-B3A7-C64E-AF6C-1361F4DBECCF}" dt="2025-02-10T01:57:24.772" v="5729" actId="20577"/>
          <ac:spMkLst>
            <pc:docMk/>
            <pc:sldMk cId="4219236670" sldId="324"/>
            <ac:spMk id="3" creationId="{B2FF4583-6704-E44F-7233-E434E416CEA1}"/>
          </ac:spMkLst>
        </pc:spChg>
        <pc:spChg chg="add mod">
          <ac:chgData name="Colon, Jeffrey M." userId="615143b1-cdee-493d-9a9d-1565ce8666d9" providerId="ADAL" clId="{F48F0451-B3A7-C64E-AF6C-1361F4DBECCF}" dt="2025-02-10T17:22:10.688" v="7126" actId="1076"/>
          <ac:spMkLst>
            <pc:docMk/>
            <pc:sldMk cId="4219236670" sldId="324"/>
            <ac:spMk id="9" creationId="{ADF3F92F-BBBA-CEF5-3C23-02F59448DBB0}"/>
          </ac:spMkLst>
        </pc:spChg>
        <pc:spChg chg="add mod">
          <ac:chgData name="Colon, Jeffrey M." userId="615143b1-cdee-493d-9a9d-1565ce8666d9" providerId="ADAL" clId="{F48F0451-B3A7-C64E-AF6C-1361F4DBECCF}" dt="2025-02-10T17:27:09.116" v="7172" actId="120"/>
          <ac:spMkLst>
            <pc:docMk/>
            <pc:sldMk cId="4219236670" sldId="324"/>
            <ac:spMk id="11" creationId="{C1B338CD-6E12-BF0F-A0B1-B838021EF4AE}"/>
          </ac:spMkLst>
        </pc:spChg>
        <pc:spChg chg="add del mod">
          <ac:chgData name="Colon, Jeffrey M." userId="615143b1-cdee-493d-9a9d-1565ce8666d9" providerId="ADAL" clId="{F48F0451-B3A7-C64E-AF6C-1361F4DBECCF}" dt="2025-02-10T17:21:45.569" v="7116" actId="478"/>
          <ac:spMkLst>
            <pc:docMk/>
            <pc:sldMk cId="4219236670" sldId="324"/>
            <ac:spMk id="12" creationId="{5BFF1530-4A5B-CC30-9400-D21141C73098}"/>
          </ac:spMkLst>
        </pc:spChg>
        <pc:picChg chg="add mod">
          <ac:chgData name="Colon, Jeffrey M." userId="615143b1-cdee-493d-9a9d-1565ce8666d9" providerId="ADAL" clId="{F48F0451-B3A7-C64E-AF6C-1361F4DBECCF}" dt="2025-02-10T17:26:08.626" v="7169" actId="1076"/>
          <ac:picMkLst>
            <pc:docMk/>
            <pc:sldMk cId="4219236670" sldId="324"/>
            <ac:picMk id="6" creationId="{13CFB024-8FB5-E2B5-509C-7AC4D963E344}"/>
          </ac:picMkLst>
        </pc:picChg>
        <pc:picChg chg="add del mod">
          <ac:chgData name="Colon, Jeffrey M." userId="615143b1-cdee-493d-9a9d-1565ce8666d9" providerId="ADAL" clId="{F48F0451-B3A7-C64E-AF6C-1361F4DBECCF}" dt="2025-02-10T17:21:40.420" v="7114" actId="478"/>
          <ac:picMkLst>
            <pc:docMk/>
            <pc:sldMk cId="4219236670" sldId="324"/>
            <ac:picMk id="1026" creationId="{6BEA623F-F9D4-9F79-235A-89944360BB35}"/>
          </ac:picMkLst>
        </pc:picChg>
        <pc:picChg chg="add mod">
          <ac:chgData name="Colon, Jeffrey M." userId="615143b1-cdee-493d-9a9d-1565ce8666d9" providerId="ADAL" clId="{F48F0451-B3A7-C64E-AF6C-1361F4DBECCF}" dt="2025-02-10T17:22:07.523" v="7125" actId="14100"/>
          <ac:picMkLst>
            <pc:docMk/>
            <pc:sldMk cId="4219236670" sldId="324"/>
            <ac:picMk id="1028" creationId="{77516623-202D-039E-1F76-C841CB17F9E1}"/>
          </ac:picMkLst>
        </pc:picChg>
        <pc:picChg chg="add mod">
          <ac:chgData name="Colon, Jeffrey M." userId="615143b1-cdee-493d-9a9d-1565ce8666d9" providerId="ADAL" clId="{F48F0451-B3A7-C64E-AF6C-1361F4DBECCF}" dt="2025-02-10T17:21:55.766" v="7121" actId="1076"/>
          <ac:picMkLst>
            <pc:docMk/>
            <pc:sldMk cId="4219236670" sldId="324"/>
            <ac:picMk id="1030" creationId="{0110315D-A20D-56BA-FD85-3F7365AC7B81}"/>
          </ac:picMkLst>
        </pc:picChg>
        <pc:cxnChg chg="add mod">
          <ac:chgData name="Colon, Jeffrey M." userId="615143b1-cdee-493d-9a9d-1565ce8666d9" providerId="ADAL" clId="{F48F0451-B3A7-C64E-AF6C-1361F4DBECCF}" dt="2025-02-10T17:22:00.736" v="7122" actId="1076"/>
          <ac:cxnSpMkLst>
            <pc:docMk/>
            <pc:sldMk cId="4219236670" sldId="324"/>
            <ac:cxnSpMk id="8" creationId="{DAF18733-5A3E-77FE-376A-421F0FE78390}"/>
          </ac:cxnSpMkLst>
        </pc:cxnChg>
      </pc:sldChg>
      <pc:sldChg chg="modSp new mod modAnim">
        <pc:chgData name="Colon, Jeffrey M." userId="615143b1-cdee-493d-9a9d-1565ce8666d9" providerId="ADAL" clId="{F48F0451-B3A7-C64E-AF6C-1361F4DBECCF}" dt="2025-02-10T17:28:32.510" v="7185" actId="20577"/>
        <pc:sldMkLst>
          <pc:docMk/>
          <pc:sldMk cId="2735912074" sldId="325"/>
        </pc:sldMkLst>
        <pc:spChg chg="mod">
          <ac:chgData name="Colon, Jeffrey M." userId="615143b1-cdee-493d-9a9d-1565ce8666d9" providerId="ADAL" clId="{F48F0451-B3A7-C64E-AF6C-1361F4DBECCF}" dt="2025-02-10T17:28:32.510" v="7185" actId="20577"/>
          <ac:spMkLst>
            <pc:docMk/>
            <pc:sldMk cId="2735912074" sldId="325"/>
            <ac:spMk id="2" creationId="{5AA8AB6A-295B-C146-98AA-BF2C91C90380}"/>
          </ac:spMkLst>
        </pc:spChg>
        <pc:spChg chg="mod">
          <ac:chgData name="Colon, Jeffrey M." userId="615143b1-cdee-493d-9a9d-1565ce8666d9" providerId="ADAL" clId="{F48F0451-B3A7-C64E-AF6C-1361F4DBECCF}" dt="2025-02-10T02:26:54.318" v="5859" actId="20577"/>
          <ac:spMkLst>
            <pc:docMk/>
            <pc:sldMk cId="2735912074" sldId="325"/>
            <ac:spMk id="3" creationId="{9FD2A748-5E29-DEF5-FEE6-1D91F92DC337}"/>
          </ac:spMkLst>
        </pc:spChg>
      </pc:sldChg>
      <pc:sldChg chg="modSp new mod modAnim">
        <pc:chgData name="Colon, Jeffrey M." userId="615143b1-cdee-493d-9a9d-1565ce8666d9" providerId="ADAL" clId="{F48F0451-B3A7-C64E-AF6C-1361F4DBECCF}" dt="2025-02-10T18:37:31.461" v="8346"/>
        <pc:sldMkLst>
          <pc:docMk/>
          <pc:sldMk cId="2584769721" sldId="326"/>
        </pc:sldMkLst>
        <pc:spChg chg="mod">
          <ac:chgData name="Colon, Jeffrey M." userId="615143b1-cdee-493d-9a9d-1565ce8666d9" providerId="ADAL" clId="{F48F0451-B3A7-C64E-AF6C-1361F4DBECCF}" dt="2025-02-10T18:15:00.249" v="7530" actId="403"/>
          <ac:spMkLst>
            <pc:docMk/>
            <pc:sldMk cId="2584769721" sldId="326"/>
            <ac:spMk id="2" creationId="{99692822-F71C-7E37-8C4B-B74BEFE9F90E}"/>
          </ac:spMkLst>
        </pc:spChg>
        <pc:spChg chg="mod">
          <ac:chgData name="Colon, Jeffrey M." userId="615143b1-cdee-493d-9a9d-1565ce8666d9" providerId="ADAL" clId="{F48F0451-B3A7-C64E-AF6C-1361F4DBECCF}" dt="2025-02-10T02:58:22.169" v="6682" actId="20577"/>
          <ac:spMkLst>
            <pc:docMk/>
            <pc:sldMk cId="2584769721" sldId="326"/>
            <ac:spMk id="3" creationId="{736CEEAA-6AB9-BE96-5AE1-43F95153ED84}"/>
          </ac:spMkLst>
        </pc:spChg>
      </pc:sldChg>
      <pc:sldChg chg="modSp new mod">
        <pc:chgData name="Colon, Jeffrey M." userId="615143b1-cdee-493d-9a9d-1565ce8666d9" providerId="ADAL" clId="{F48F0451-B3A7-C64E-AF6C-1361F4DBECCF}" dt="2025-02-10T18:39:18.450" v="8409" actId="27636"/>
        <pc:sldMkLst>
          <pc:docMk/>
          <pc:sldMk cId="470099955" sldId="327"/>
        </pc:sldMkLst>
        <pc:spChg chg="mod">
          <ac:chgData name="Colon, Jeffrey M." userId="615143b1-cdee-493d-9a9d-1565ce8666d9" providerId="ADAL" clId="{F48F0451-B3A7-C64E-AF6C-1361F4DBECCF}" dt="2025-02-10T18:39:18.450" v="8409" actId="27636"/>
          <ac:spMkLst>
            <pc:docMk/>
            <pc:sldMk cId="470099955" sldId="327"/>
            <ac:spMk id="2" creationId="{FAA83DA4-7C6D-5AD4-765B-35C547F2F690}"/>
          </ac:spMkLst>
        </pc:spChg>
        <pc:spChg chg="mod">
          <ac:chgData name="Colon, Jeffrey M." userId="615143b1-cdee-493d-9a9d-1565ce8666d9" providerId="ADAL" clId="{F48F0451-B3A7-C64E-AF6C-1361F4DBECCF}" dt="2025-02-10T18:16:32.801" v="7684" actId="20577"/>
          <ac:spMkLst>
            <pc:docMk/>
            <pc:sldMk cId="470099955" sldId="327"/>
            <ac:spMk id="3" creationId="{A46D8817-265E-3E0F-A679-88E5D94011F0}"/>
          </ac:spMkLst>
        </pc:spChg>
      </pc:sldChg>
      <pc:sldChg chg="modSp new mod modAnim">
        <pc:chgData name="Colon, Jeffrey M." userId="615143b1-cdee-493d-9a9d-1565ce8666d9" providerId="ADAL" clId="{F48F0451-B3A7-C64E-AF6C-1361F4DBECCF}" dt="2025-02-10T19:28:59.087" v="9130"/>
        <pc:sldMkLst>
          <pc:docMk/>
          <pc:sldMk cId="1791379067" sldId="328"/>
        </pc:sldMkLst>
        <pc:spChg chg="mod">
          <ac:chgData name="Colon, Jeffrey M." userId="615143b1-cdee-493d-9a9d-1565ce8666d9" providerId="ADAL" clId="{F48F0451-B3A7-C64E-AF6C-1361F4DBECCF}" dt="2025-02-10T19:28:34.423" v="9125" actId="403"/>
          <ac:spMkLst>
            <pc:docMk/>
            <pc:sldMk cId="1791379067" sldId="328"/>
            <ac:spMk id="2" creationId="{FC5C21A3-6274-0E18-5D8B-8772CFB51E11}"/>
          </ac:spMkLst>
        </pc:spChg>
        <pc:spChg chg="mod">
          <ac:chgData name="Colon, Jeffrey M." userId="615143b1-cdee-493d-9a9d-1565ce8666d9" providerId="ADAL" clId="{F48F0451-B3A7-C64E-AF6C-1361F4DBECCF}" dt="2025-02-10T19:28:46.930" v="9128"/>
          <ac:spMkLst>
            <pc:docMk/>
            <pc:sldMk cId="1791379067" sldId="328"/>
            <ac:spMk id="3" creationId="{5D3A8315-970A-33A9-B3AF-A92B58813750}"/>
          </ac:spMkLst>
        </pc:spChg>
      </pc:sldChg>
      <pc:sldChg chg="modSp new mod modAnim">
        <pc:chgData name="Colon, Jeffrey M." userId="615143b1-cdee-493d-9a9d-1565ce8666d9" providerId="ADAL" clId="{F48F0451-B3A7-C64E-AF6C-1361F4DBECCF}" dt="2025-02-10T20:50:53.383" v="10871" actId="20577"/>
        <pc:sldMkLst>
          <pc:docMk/>
          <pc:sldMk cId="342405072" sldId="329"/>
        </pc:sldMkLst>
        <pc:spChg chg="mod">
          <ac:chgData name="Colon, Jeffrey M." userId="615143b1-cdee-493d-9a9d-1565ce8666d9" providerId="ADAL" clId="{F48F0451-B3A7-C64E-AF6C-1361F4DBECCF}" dt="2025-02-10T20:50:53.383" v="10871" actId="20577"/>
          <ac:spMkLst>
            <pc:docMk/>
            <pc:sldMk cId="342405072" sldId="329"/>
            <ac:spMk id="2" creationId="{39AF2F51-A21E-C105-17BC-D0A0014FDB86}"/>
          </ac:spMkLst>
        </pc:spChg>
        <pc:spChg chg="mod">
          <ac:chgData name="Colon, Jeffrey M." userId="615143b1-cdee-493d-9a9d-1565ce8666d9" providerId="ADAL" clId="{F48F0451-B3A7-C64E-AF6C-1361F4DBECCF}" dt="2025-02-10T19:39:32.478" v="9171" actId="20577"/>
          <ac:spMkLst>
            <pc:docMk/>
            <pc:sldMk cId="342405072" sldId="329"/>
            <ac:spMk id="3" creationId="{7D04B2F1-C9F7-0C42-6DE5-AAEE633F9B73}"/>
          </ac:spMkLst>
        </pc:spChg>
      </pc:sldChg>
      <pc:sldChg chg="modSp new mod modAnim">
        <pc:chgData name="Colon, Jeffrey M." userId="615143b1-cdee-493d-9a9d-1565ce8666d9" providerId="ADAL" clId="{F48F0451-B3A7-C64E-AF6C-1361F4DBECCF}" dt="2025-02-10T23:53:04.032" v="11067"/>
        <pc:sldMkLst>
          <pc:docMk/>
          <pc:sldMk cId="2113903812" sldId="330"/>
        </pc:sldMkLst>
        <pc:spChg chg="mod">
          <ac:chgData name="Colon, Jeffrey M." userId="615143b1-cdee-493d-9a9d-1565ce8666d9" providerId="ADAL" clId="{F48F0451-B3A7-C64E-AF6C-1361F4DBECCF}" dt="2025-02-10T21:07:25.213" v="11065" actId="27636"/>
          <ac:spMkLst>
            <pc:docMk/>
            <pc:sldMk cId="2113903812" sldId="330"/>
            <ac:spMk id="2" creationId="{B42E15D4-5CB9-F24B-B611-DF901B22E58A}"/>
          </ac:spMkLst>
        </pc:spChg>
        <pc:spChg chg="mod">
          <ac:chgData name="Colon, Jeffrey M." userId="615143b1-cdee-493d-9a9d-1565ce8666d9" providerId="ADAL" clId="{F48F0451-B3A7-C64E-AF6C-1361F4DBECCF}" dt="2025-02-10T20:19:33.148" v="9970" actId="20577"/>
          <ac:spMkLst>
            <pc:docMk/>
            <pc:sldMk cId="2113903812" sldId="330"/>
            <ac:spMk id="3" creationId="{F14FA82E-D58A-28EF-16A5-3D647FD42A5B}"/>
          </ac:spMkLst>
        </pc:spChg>
      </pc:sldChg>
      <pc:sldMasterChg chg="modSp mod">
        <pc:chgData name="Colon, Jeffrey M." userId="615143b1-cdee-493d-9a9d-1565ce8666d9" providerId="ADAL" clId="{F48F0451-B3A7-C64E-AF6C-1361F4DBECCF}" dt="2025-02-06T00:58:51.190" v="34" actId="20577"/>
        <pc:sldMasterMkLst>
          <pc:docMk/>
          <pc:sldMasterMk cId="371776349" sldId="2147483660"/>
        </pc:sldMasterMkLst>
        <pc:spChg chg="mod">
          <ac:chgData name="Colon, Jeffrey M." userId="615143b1-cdee-493d-9a9d-1565ce8666d9" providerId="ADAL" clId="{F48F0451-B3A7-C64E-AF6C-1361F4DBECCF}" dt="2025-02-06T00:58:51.190" v="34" actId="20577"/>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2/11/25</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Income Shifting in Families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a:t>Income Shifting in Families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Income Shifting in Families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Income Shifting in Families</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Income Shifting in Families</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Income Shifting in Families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a:t>Income Shifting in Families</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FIT_IncomeShifting_2025S</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hyperlink" Target="https://www.nerdwallet.com/calculator/tax-calculato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Income Shifting in Families</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Income Shifting in Families</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DFE2CE-E0EF-3AD7-04D3-9177E67F8B04}"/>
              </a:ext>
            </a:extLst>
          </p:cNvPr>
          <p:cNvSpPr>
            <a:spLocks noGrp="1"/>
          </p:cNvSpPr>
          <p:nvPr>
            <p:ph idx="1"/>
          </p:nvPr>
        </p:nvSpPr>
        <p:spPr/>
        <p:txBody>
          <a:bodyPr/>
          <a:lstStyle/>
          <a:p>
            <a:r>
              <a:rPr lang="en-US" sz="2800" dirty="0"/>
              <a:t>2001 (made permanent in 2012) reduced </a:t>
            </a:r>
            <a:r>
              <a:rPr lang="en-US" sz="2800" b="1" i="1" dirty="0"/>
              <a:t>marriage penalty</a:t>
            </a:r>
            <a:r>
              <a:rPr lang="en-US" sz="2800" b="1" dirty="0"/>
              <a:t> for two-earner middle class couples with substantially equivalent income by increasing the standard deduction to 2x that for individuals and ensuring that 10% and 15% brackets were twice as wide as those for individual filers.</a:t>
            </a:r>
          </a:p>
          <a:p>
            <a:r>
              <a:rPr lang="en-US" sz="2800" b="1" dirty="0"/>
              <a:t>But increased marriage bonus for one-earner couples</a:t>
            </a:r>
          </a:p>
          <a:p>
            <a:r>
              <a:rPr lang="en-US" sz="2800" b="1" dirty="0"/>
              <a:t>But marriage penalty can still at high levels of aggregate income for dual-earner couple with substantially equivalent income</a:t>
            </a:r>
          </a:p>
          <a:p>
            <a:r>
              <a:rPr lang="en-US" sz="2800" b="1" dirty="0"/>
              <a:t>But this also increased the marriage bonus for one-earner couples because the point at which higher brackets phase out for joint returns is not 2x that of individuals. </a:t>
            </a:r>
          </a:p>
          <a:p>
            <a:r>
              <a:rPr lang="en-US" sz="2800" b="1" dirty="0"/>
              <a:t>Examples: </a:t>
            </a:r>
            <a:r>
              <a:rPr lang="en-US" sz="2800" b="1" dirty="0">
                <a:hlinkClick r:id="rId2"/>
              </a:rPr>
              <a:t>Federal Income Tax Calculator</a:t>
            </a:r>
            <a:endParaRPr lang="en-US" sz="2800" b="1" dirty="0"/>
          </a:p>
        </p:txBody>
      </p:sp>
      <p:sp>
        <p:nvSpPr>
          <p:cNvPr id="3" name="Title 2">
            <a:extLst>
              <a:ext uri="{FF2B5EF4-FFF2-40B4-BE49-F238E27FC236}">
                <a16:creationId xmlns:a16="http://schemas.microsoft.com/office/drawing/2014/main" id="{8D4D90A2-F2A1-9550-0048-ACB542B4BF31}"/>
              </a:ext>
            </a:extLst>
          </p:cNvPr>
          <p:cNvSpPr>
            <a:spLocks noGrp="1"/>
          </p:cNvSpPr>
          <p:nvPr>
            <p:ph type="title"/>
          </p:nvPr>
        </p:nvSpPr>
        <p:spPr/>
        <p:txBody>
          <a:bodyPr/>
          <a:lstStyle/>
          <a:p>
            <a:r>
              <a:rPr lang="en-US" i="1" dirty="0"/>
              <a:t>Marriage Penalties and Bonuses: Where are we now?</a:t>
            </a:r>
            <a:endParaRPr lang="en-US" dirty="0"/>
          </a:p>
        </p:txBody>
      </p:sp>
      <p:sp>
        <p:nvSpPr>
          <p:cNvPr id="4" name="Slide Number Placeholder 3">
            <a:extLst>
              <a:ext uri="{FF2B5EF4-FFF2-40B4-BE49-F238E27FC236}">
                <a16:creationId xmlns:a16="http://schemas.microsoft.com/office/drawing/2014/main" id="{77619459-EFA9-7AB2-8526-6D55995A012D}"/>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a:extLst>
              <a:ext uri="{FF2B5EF4-FFF2-40B4-BE49-F238E27FC236}">
                <a16:creationId xmlns:a16="http://schemas.microsoft.com/office/drawing/2014/main" id="{F45F24EC-B65E-2460-C185-F3D45C825F76}"/>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331722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8FC6CD-B2CE-508F-EAE0-A2C3F416B702}"/>
              </a:ext>
            </a:extLst>
          </p:cNvPr>
          <p:cNvSpPr>
            <a:spLocks noGrp="1"/>
          </p:cNvSpPr>
          <p:nvPr>
            <p:ph idx="1"/>
          </p:nvPr>
        </p:nvSpPr>
        <p:spPr/>
        <p:txBody>
          <a:bodyPr/>
          <a:lstStyle/>
          <a:p>
            <a:r>
              <a:rPr lang="en-US" sz="3200" dirty="0"/>
              <a:t>Members of Registered Domestic Partnerships are not considered married for federal income tax purposes and must file separate returns.  Rev. Rul. 2013-17.</a:t>
            </a:r>
          </a:p>
          <a:p>
            <a:r>
              <a:rPr lang="en-US" sz="3200" dirty="0"/>
              <a:t>If members of an RDP live in a community property state, they must generally split their income on their separate returns.</a:t>
            </a:r>
          </a:p>
        </p:txBody>
      </p:sp>
      <p:sp>
        <p:nvSpPr>
          <p:cNvPr id="3" name="Title 2">
            <a:extLst>
              <a:ext uri="{FF2B5EF4-FFF2-40B4-BE49-F238E27FC236}">
                <a16:creationId xmlns:a16="http://schemas.microsoft.com/office/drawing/2014/main" id="{01BE8DC5-7B69-F678-8B3B-FDEBA9ADE6D9}"/>
              </a:ext>
            </a:extLst>
          </p:cNvPr>
          <p:cNvSpPr>
            <a:spLocks noGrp="1"/>
          </p:cNvSpPr>
          <p:nvPr>
            <p:ph type="title"/>
          </p:nvPr>
        </p:nvSpPr>
        <p:spPr/>
        <p:txBody>
          <a:bodyPr/>
          <a:lstStyle/>
          <a:p>
            <a:r>
              <a:rPr lang="en-US" dirty="0"/>
              <a:t>CCA 201021050</a:t>
            </a:r>
          </a:p>
        </p:txBody>
      </p:sp>
      <p:sp>
        <p:nvSpPr>
          <p:cNvPr id="4" name="Slide Number Placeholder 3">
            <a:extLst>
              <a:ext uri="{FF2B5EF4-FFF2-40B4-BE49-F238E27FC236}">
                <a16:creationId xmlns:a16="http://schemas.microsoft.com/office/drawing/2014/main" id="{F444DD36-E854-F504-B9F7-8DE1EDAAD71E}"/>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a:extLst>
              <a:ext uri="{FF2B5EF4-FFF2-40B4-BE49-F238E27FC236}">
                <a16:creationId xmlns:a16="http://schemas.microsoft.com/office/drawing/2014/main" id="{C93311C4-D780-F102-1600-8B37C249DC33}"/>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478184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456B7E-47C4-4286-15BA-790BDB80C5F7}"/>
              </a:ext>
            </a:extLst>
          </p:cNvPr>
          <p:cNvSpPr>
            <a:spLocks noGrp="1"/>
          </p:cNvSpPr>
          <p:nvPr>
            <p:ph type="title"/>
          </p:nvPr>
        </p:nvSpPr>
        <p:spPr/>
        <p:txBody>
          <a:bodyPr/>
          <a:lstStyle/>
          <a:p>
            <a:r>
              <a:rPr lang="en-US" dirty="0"/>
              <a:t>Trusts</a:t>
            </a:r>
          </a:p>
        </p:txBody>
      </p:sp>
      <p:sp>
        <p:nvSpPr>
          <p:cNvPr id="4" name="Slide Number Placeholder 3">
            <a:extLst>
              <a:ext uri="{FF2B5EF4-FFF2-40B4-BE49-F238E27FC236}">
                <a16:creationId xmlns:a16="http://schemas.microsoft.com/office/drawing/2014/main" id="{6C033A60-DC50-F43E-81AD-EE1005C9C1D3}"/>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a:extLst>
              <a:ext uri="{FF2B5EF4-FFF2-40B4-BE49-F238E27FC236}">
                <a16:creationId xmlns:a16="http://schemas.microsoft.com/office/drawing/2014/main" id="{BD522532-8528-EA20-7C2F-8FB1D4A25FC5}"/>
              </a:ext>
            </a:extLst>
          </p:cNvPr>
          <p:cNvSpPr>
            <a:spLocks noGrp="1"/>
          </p:cNvSpPr>
          <p:nvPr>
            <p:ph type="ftr" sz="quarter" idx="11"/>
          </p:nvPr>
        </p:nvSpPr>
        <p:spPr/>
        <p:txBody>
          <a:bodyPr/>
          <a:lstStyle/>
          <a:p>
            <a:pPr>
              <a:defRPr/>
            </a:pPr>
            <a:r>
              <a:rPr lang="en-US"/>
              <a:t>Income Shifting in Families</a:t>
            </a:r>
            <a:endParaRPr lang="en-US" dirty="0"/>
          </a:p>
        </p:txBody>
      </p:sp>
      <p:sp>
        <p:nvSpPr>
          <p:cNvPr id="6" name="Regular Pentagon 5">
            <a:extLst>
              <a:ext uri="{FF2B5EF4-FFF2-40B4-BE49-F238E27FC236}">
                <a16:creationId xmlns:a16="http://schemas.microsoft.com/office/drawing/2014/main" id="{F1C25F47-A2F0-01CD-FA4A-F03513EBDFCA}"/>
              </a:ext>
            </a:extLst>
          </p:cNvPr>
          <p:cNvSpPr/>
          <p:nvPr/>
        </p:nvSpPr>
        <p:spPr>
          <a:xfrm>
            <a:off x="5282513" y="1174922"/>
            <a:ext cx="2681417" cy="2150075"/>
          </a:xfrm>
          <a:prstGeom prst="pen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Trust</a:t>
            </a:r>
          </a:p>
        </p:txBody>
      </p:sp>
      <p:cxnSp>
        <p:nvCxnSpPr>
          <p:cNvPr id="7" name="Straight Connector 6">
            <a:extLst>
              <a:ext uri="{FF2B5EF4-FFF2-40B4-BE49-F238E27FC236}">
                <a16:creationId xmlns:a16="http://schemas.microsoft.com/office/drawing/2014/main" id="{8E403506-9ADE-BC45-FE51-7D2A469DA8C3}"/>
              </a:ext>
            </a:extLst>
          </p:cNvPr>
          <p:cNvCxnSpPr>
            <a:cxnSpLocks/>
            <a:stCxn id="6" idx="3"/>
            <a:endCxn id="18" idx="0"/>
          </p:cNvCxnSpPr>
          <p:nvPr/>
        </p:nvCxnSpPr>
        <p:spPr>
          <a:xfrm flipH="1">
            <a:off x="6623221" y="3324997"/>
            <a:ext cx="1" cy="195402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1AF18E9-7F8A-D80D-5001-5E1021D68A3B}"/>
              </a:ext>
            </a:extLst>
          </p:cNvPr>
          <p:cNvSpPr txBox="1"/>
          <p:nvPr/>
        </p:nvSpPr>
        <p:spPr>
          <a:xfrm>
            <a:off x="7129103" y="3530316"/>
            <a:ext cx="4355761" cy="646331"/>
          </a:xfrm>
          <a:prstGeom prst="rect">
            <a:avLst/>
          </a:prstGeom>
          <a:noFill/>
        </p:spPr>
        <p:txBody>
          <a:bodyPr wrap="square" rtlCol="0">
            <a:spAutoFit/>
          </a:bodyPr>
          <a:lstStyle/>
          <a:p>
            <a:r>
              <a:rPr lang="en-US" b="1" dirty="0"/>
              <a:t>Income</a:t>
            </a:r>
            <a:r>
              <a:rPr lang="en-US" dirty="0"/>
              <a:t>:  Periodic Return from </a:t>
            </a:r>
            <a:r>
              <a:rPr lang="en-US" i="1" dirty="0"/>
              <a:t>Capital, </a:t>
            </a:r>
            <a:r>
              <a:rPr lang="en-US" dirty="0"/>
              <a:t>such as dividends, rents, interest</a:t>
            </a:r>
          </a:p>
        </p:txBody>
      </p:sp>
      <p:sp>
        <p:nvSpPr>
          <p:cNvPr id="9" name="TextBox 8">
            <a:extLst>
              <a:ext uri="{FF2B5EF4-FFF2-40B4-BE49-F238E27FC236}">
                <a16:creationId xmlns:a16="http://schemas.microsoft.com/office/drawing/2014/main" id="{608DDD96-BFDE-38E2-EE65-7F83C4F8B1D6}"/>
              </a:ext>
            </a:extLst>
          </p:cNvPr>
          <p:cNvSpPr txBox="1"/>
          <p:nvPr/>
        </p:nvSpPr>
        <p:spPr>
          <a:xfrm>
            <a:off x="2267460" y="3492691"/>
            <a:ext cx="4355761" cy="1200329"/>
          </a:xfrm>
          <a:prstGeom prst="rect">
            <a:avLst/>
          </a:prstGeom>
          <a:noFill/>
        </p:spPr>
        <p:txBody>
          <a:bodyPr wrap="square" rtlCol="0">
            <a:spAutoFit/>
          </a:bodyPr>
          <a:lstStyle/>
          <a:p>
            <a:r>
              <a:rPr lang="en-US" b="1" dirty="0"/>
              <a:t>Capital or Corpus</a:t>
            </a:r>
            <a:r>
              <a:rPr lang="en-US" dirty="0"/>
              <a:t>:  Assets of the trust that produce income, either contributed  by settlor or purchased by proceeds of sale of capital  </a:t>
            </a:r>
          </a:p>
        </p:txBody>
      </p:sp>
      <p:sp>
        <p:nvSpPr>
          <p:cNvPr id="11" name="TextBox 10">
            <a:extLst>
              <a:ext uri="{FF2B5EF4-FFF2-40B4-BE49-F238E27FC236}">
                <a16:creationId xmlns:a16="http://schemas.microsoft.com/office/drawing/2014/main" id="{668361E1-4719-D004-F1B2-A1323F8354FE}"/>
              </a:ext>
            </a:extLst>
          </p:cNvPr>
          <p:cNvSpPr txBox="1"/>
          <p:nvPr/>
        </p:nvSpPr>
        <p:spPr>
          <a:xfrm>
            <a:off x="2782085" y="1083449"/>
            <a:ext cx="2500428" cy="523220"/>
          </a:xfrm>
          <a:prstGeom prst="rect">
            <a:avLst/>
          </a:prstGeom>
          <a:noFill/>
        </p:spPr>
        <p:txBody>
          <a:bodyPr wrap="none" rtlCol="0">
            <a:spAutoFit/>
          </a:bodyPr>
          <a:lstStyle/>
          <a:p>
            <a:r>
              <a:rPr lang="en-US" sz="2800" b="1" dirty="0"/>
              <a:t>Grantor/Settlor</a:t>
            </a:r>
          </a:p>
        </p:txBody>
      </p:sp>
      <p:sp>
        <p:nvSpPr>
          <p:cNvPr id="12" name="TextBox 11">
            <a:extLst>
              <a:ext uri="{FF2B5EF4-FFF2-40B4-BE49-F238E27FC236}">
                <a16:creationId xmlns:a16="http://schemas.microsoft.com/office/drawing/2014/main" id="{894BA275-56A6-C90A-CC48-EA74EBB1F33B}"/>
              </a:ext>
            </a:extLst>
          </p:cNvPr>
          <p:cNvSpPr txBox="1"/>
          <p:nvPr/>
        </p:nvSpPr>
        <p:spPr>
          <a:xfrm>
            <a:off x="8222391" y="1042948"/>
            <a:ext cx="2681417" cy="1384995"/>
          </a:xfrm>
          <a:prstGeom prst="rect">
            <a:avLst/>
          </a:prstGeom>
          <a:noFill/>
        </p:spPr>
        <p:txBody>
          <a:bodyPr wrap="square" rtlCol="0">
            <a:spAutoFit/>
          </a:bodyPr>
          <a:lstStyle/>
          <a:p>
            <a:r>
              <a:rPr lang="en-US" sz="2800" b="1" dirty="0"/>
              <a:t>Trustee: Administers Trust</a:t>
            </a:r>
          </a:p>
        </p:txBody>
      </p:sp>
      <p:cxnSp>
        <p:nvCxnSpPr>
          <p:cNvPr id="14" name="Elbow Connector 13">
            <a:extLst>
              <a:ext uri="{FF2B5EF4-FFF2-40B4-BE49-F238E27FC236}">
                <a16:creationId xmlns:a16="http://schemas.microsoft.com/office/drawing/2014/main" id="{66813ACF-9D65-890E-B7DF-0D6EA914E685}"/>
              </a:ext>
            </a:extLst>
          </p:cNvPr>
          <p:cNvCxnSpPr>
            <a:cxnSpLocks/>
          </p:cNvCxnSpPr>
          <p:nvPr/>
        </p:nvCxnSpPr>
        <p:spPr>
          <a:xfrm rot="5400000">
            <a:off x="3173497" y="2633887"/>
            <a:ext cx="1717606" cy="2"/>
          </a:xfrm>
          <a:prstGeom prst="bentConnector3">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257D757-E345-1F25-CC54-B3A8FD804D52}"/>
              </a:ext>
            </a:extLst>
          </p:cNvPr>
          <p:cNvSpPr txBox="1"/>
          <p:nvPr/>
        </p:nvSpPr>
        <p:spPr>
          <a:xfrm>
            <a:off x="2628900" y="2343150"/>
            <a:ext cx="1353127" cy="646331"/>
          </a:xfrm>
          <a:prstGeom prst="rect">
            <a:avLst/>
          </a:prstGeom>
          <a:noFill/>
        </p:spPr>
        <p:txBody>
          <a:bodyPr wrap="none" rtlCol="0">
            <a:spAutoFit/>
          </a:bodyPr>
          <a:lstStyle/>
          <a:p>
            <a:r>
              <a:rPr lang="en-US" b="1" dirty="0"/>
              <a:t>Contributes </a:t>
            </a:r>
            <a:br>
              <a:rPr lang="en-US" b="1" dirty="0"/>
            </a:br>
            <a:r>
              <a:rPr lang="en-US" b="1" dirty="0"/>
              <a:t>Assets</a:t>
            </a:r>
          </a:p>
        </p:txBody>
      </p:sp>
      <p:sp>
        <p:nvSpPr>
          <p:cNvPr id="18" name="TextBox 17">
            <a:extLst>
              <a:ext uri="{FF2B5EF4-FFF2-40B4-BE49-F238E27FC236}">
                <a16:creationId xmlns:a16="http://schemas.microsoft.com/office/drawing/2014/main" id="{52C65883-AA2C-B00D-B6A4-9E195F602C9C}"/>
              </a:ext>
            </a:extLst>
          </p:cNvPr>
          <p:cNvSpPr txBox="1"/>
          <p:nvPr/>
        </p:nvSpPr>
        <p:spPr>
          <a:xfrm>
            <a:off x="5165418" y="5279020"/>
            <a:ext cx="2915606" cy="707886"/>
          </a:xfrm>
          <a:prstGeom prst="rect">
            <a:avLst/>
          </a:prstGeom>
          <a:noFill/>
        </p:spPr>
        <p:txBody>
          <a:bodyPr wrap="none" rtlCol="0">
            <a:spAutoFit/>
          </a:bodyPr>
          <a:lstStyle/>
          <a:p>
            <a:r>
              <a:rPr lang="en-US" sz="4000" b="1" dirty="0"/>
              <a:t>Beneficiaries</a:t>
            </a:r>
          </a:p>
        </p:txBody>
      </p:sp>
      <p:sp>
        <p:nvSpPr>
          <p:cNvPr id="21" name="TextBox 20">
            <a:extLst>
              <a:ext uri="{FF2B5EF4-FFF2-40B4-BE49-F238E27FC236}">
                <a16:creationId xmlns:a16="http://schemas.microsoft.com/office/drawing/2014/main" id="{EACB02A8-793D-9081-4FEF-27A3054A3FCA}"/>
              </a:ext>
            </a:extLst>
          </p:cNvPr>
          <p:cNvSpPr txBox="1"/>
          <p:nvPr/>
        </p:nvSpPr>
        <p:spPr>
          <a:xfrm>
            <a:off x="1104606" y="5298998"/>
            <a:ext cx="3257844" cy="646331"/>
          </a:xfrm>
          <a:prstGeom prst="rect">
            <a:avLst/>
          </a:prstGeom>
          <a:noFill/>
        </p:spPr>
        <p:txBody>
          <a:bodyPr wrap="square" rtlCol="0">
            <a:spAutoFit/>
          </a:bodyPr>
          <a:lstStyle/>
          <a:p>
            <a:r>
              <a:rPr lang="en-US" b="1" dirty="0"/>
              <a:t>Remainder: Receive corpus when trust terminates</a:t>
            </a:r>
          </a:p>
        </p:txBody>
      </p:sp>
    </p:spTree>
    <p:extLst>
      <p:ext uri="{BB962C8B-B14F-4D97-AF65-F5344CB8AC3E}">
        <p14:creationId xmlns:p14="http://schemas.microsoft.com/office/powerpoint/2010/main" val="70203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1" grpId="0"/>
      <p:bldP spid="12" grpId="0"/>
      <p:bldP spid="17" grpId="0"/>
      <p:bldP spid="18"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EBAD46-41A0-ABD5-10CE-6C9F7891A1F2}"/>
              </a:ext>
            </a:extLst>
          </p:cNvPr>
          <p:cNvSpPr>
            <a:spLocks noGrp="1"/>
          </p:cNvSpPr>
          <p:nvPr>
            <p:ph idx="1"/>
          </p:nvPr>
        </p:nvSpPr>
        <p:spPr>
          <a:xfrm>
            <a:off x="6381750" y="533400"/>
            <a:ext cx="5407913" cy="5812064"/>
          </a:xfrm>
          <a:ln w="34925">
            <a:solidFill>
              <a:schemeClr val="accent1">
                <a:shade val="15000"/>
              </a:schemeClr>
            </a:solidFill>
          </a:ln>
        </p:spPr>
        <p:txBody>
          <a:bodyPr/>
          <a:lstStyle/>
          <a:p>
            <a:r>
              <a:rPr lang="en-US" sz="2800" dirty="0"/>
              <a:t>In 1923, Edward Tyler assigns to his daughters, Lucy Blair Linn and Edith Blair, and sons, Edward Seymour and William McCormick, interests in the net income Edward Tyler he might receive from the trust during his lifetime.</a:t>
            </a:r>
            <a:br>
              <a:rPr lang="en-US" sz="2800" dirty="0"/>
            </a:br>
            <a:endParaRPr lang="en-US" sz="2800" dirty="0"/>
          </a:p>
          <a:p>
            <a:r>
              <a:rPr lang="en-US" sz="2800" dirty="0"/>
              <a:t>Issue: Is the assignment valid for tax purposes</a:t>
            </a:r>
          </a:p>
        </p:txBody>
      </p:sp>
      <p:sp>
        <p:nvSpPr>
          <p:cNvPr id="3" name="Title 2">
            <a:extLst>
              <a:ext uri="{FF2B5EF4-FFF2-40B4-BE49-F238E27FC236}">
                <a16:creationId xmlns:a16="http://schemas.microsoft.com/office/drawing/2014/main" id="{591BAD81-DDC7-0E35-F12E-C2BBE3E5894C}"/>
              </a:ext>
            </a:extLst>
          </p:cNvPr>
          <p:cNvSpPr>
            <a:spLocks noGrp="1"/>
          </p:cNvSpPr>
          <p:nvPr>
            <p:ph type="title"/>
          </p:nvPr>
        </p:nvSpPr>
        <p:spPr/>
        <p:txBody>
          <a:bodyPr/>
          <a:lstStyle/>
          <a:p>
            <a:r>
              <a:rPr lang="en-US" i="1" dirty="0"/>
              <a:t>Blair v. CIR</a:t>
            </a:r>
            <a:r>
              <a:rPr lang="en-US" dirty="0"/>
              <a:t>, 300 U.S. 5 (1937)</a:t>
            </a:r>
            <a:endParaRPr lang="en-US" i="1" dirty="0"/>
          </a:p>
        </p:txBody>
      </p:sp>
      <p:sp>
        <p:nvSpPr>
          <p:cNvPr id="4" name="Slide Number Placeholder 3">
            <a:extLst>
              <a:ext uri="{FF2B5EF4-FFF2-40B4-BE49-F238E27FC236}">
                <a16:creationId xmlns:a16="http://schemas.microsoft.com/office/drawing/2014/main" id="{F2FCBE82-97E6-50BD-9EA9-B9A6371C49E5}"/>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a:extLst>
              <a:ext uri="{FF2B5EF4-FFF2-40B4-BE49-F238E27FC236}">
                <a16:creationId xmlns:a16="http://schemas.microsoft.com/office/drawing/2014/main" id="{B39CCAE2-EE21-DF79-E782-DA3275E84F2F}"/>
              </a:ext>
            </a:extLst>
          </p:cNvPr>
          <p:cNvSpPr>
            <a:spLocks noGrp="1"/>
          </p:cNvSpPr>
          <p:nvPr>
            <p:ph type="ftr" sz="quarter" idx="11"/>
          </p:nvPr>
        </p:nvSpPr>
        <p:spPr/>
        <p:txBody>
          <a:bodyPr/>
          <a:lstStyle/>
          <a:p>
            <a:pPr>
              <a:defRPr/>
            </a:pPr>
            <a:r>
              <a:rPr lang="en-US"/>
              <a:t>Income Shifting in Families</a:t>
            </a:r>
            <a:endParaRPr lang="en-US" dirty="0"/>
          </a:p>
        </p:txBody>
      </p:sp>
      <p:sp>
        <p:nvSpPr>
          <p:cNvPr id="6" name="Regular Pentagon 5">
            <a:extLst>
              <a:ext uri="{FF2B5EF4-FFF2-40B4-BE49-F238E27FC236}">
                <a16:creationId xmlns:a16="http://schemas.microsoft.com/office/drawing/2014/main" id="{490F8474-8F29-F0DE-8714-57BC7C8A06CC}"/>
              </a:ext>
            </a:extLst>
          </p:cNvPr>
          <p:cNvSpPr/>
          <p:nvPr/>
        </p:nvSpPr>
        <p:spPr>
          <a:xfrm>
            <a:off x="952522" y="1060622"/>
            <a:ext cx="4572494" cy="2150075"/>
          </a:xfrm>
          <a:prstGeom prst="pen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Testamentary</a:t>
            </a:r>
            <a:br>
              <a:rPr lang="en-US" sz="3600" dirty="0"/>
            </a:br>
            <a:r>
              <a:rPr lang="en-US" sz="3600" dirty="0"/>
              <a:t>Trust</a:t>
            </a:r>
          </a:p>
        </p:txBody>
      </p:sp>
      <p:sp>
        <p:nvSpPr>
          <p:cNvPr id="7" name="TextBox 6">
            <a:extLst>
              <a:ext uri="{FF2B5EF4-FFF2-40B4-BE49-F238E27FC236}">
                <a16:creationId xmlns:a16="http://schemas.microsoft.com/office/drawing/2014/main" id="{EC1858F4-397E-A8EF-A29F-506A3815339A}"/>
              </a:ext>
            </a:extLst>
          </p:cNvPr>
          <p:cNvSpPr txBox="1"/>
          <p:nvPr/>
        </p:nvSpPr>
        <p:spPr>
          <a:xfrm>
            <a:off x="1485191" y="4553857"/>
            <a:ext cx="4039824" cy="707886"/>
          </a:xfrm>
          <a:prstGeom prst="rect">
            <a:avLst/>
          </a:prstGeom>
          <a:noFill/>
        </p:spPr>
        <p:txBody>
          <a:bodyPr wrap="none" rtlCol="0">
            <a:spAutoFit/>
          </a:bodyPr>
          <a:lstStyle/>
          <a:p>
            <a:r>
              <a:rPr lang="en-US" sz="4000" b="1" dirty="0"/>
              <a:t>Edward Tyler Blair</a:t>
            </a:r>
          </a:p>
        </p:txBody>
      </p:sp>
      <p:cxnSp>
        <p:nvCxnSpPr>
          <p:cNvPr id="8" name="Straight Connector 7">
            <a:extLst>
              <a:ext uri="{FF2B5EF4-FFF2-40B4-BE49-F238E27FC236}">
                <a16:creationId xmlns:a16="http://schemas.microsoft.com/office/drawing/2014/main" id="{EA448DD6-37D5-B711-C075-C4EA15E51CD2}"/>
              </a:ext>
            </a:extLst>
          </p:cNvPr>
          <p:cNvCxnSpPr>
            <a:cxnSpLocks/>
          </p:cNvCxnSpPr>
          <p:nvPr/>
        </p:nvCxnSpPr>
        <p:spPr>
          <a:xfrm>
            <a:off x="3327572" y="3210697"/>
            <a:ext cx="0" cy="1246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93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animBg="1"/>
      <p:bldP spid="6" grpId="1" animBg="1"/>
      <p:bldP spid="7" grpId="0"/>
      <p:bldP spid="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9362EC-9EEA-25D9-3367-16B4CBCDB63C}"/>
              </a:ext>
            </a:extLst>
          </p:cNvPr>
          <p:cNvSpPr>
            <a:spLocks noGrp="1"/>
          </p:cNvSpPr>
          <p:nvPr>
            <p:ph type="title"/>
          </p:nvPr>
        </p:nvSpPr>
        <p:spPr/>
        <p:txBody>
          <a:bodyPr/>
          <a:lstStyle/>
          <a:p>
            <a:r>
              <a:rPr lang="en-US" i="1" dirty="0"/>
              <a:t>Harrison v. Schaffner</a:t>
            </a:r>
            <a:r>
              <a:rPr lang="en-US" dirty="0"/>
              <a:t>, 312 U.S. 579 (1941)</a:t>
            </a:r>
            <a:endParaRPr lang="en-US" i="1" dirty="0"/>
          </a:p>
        </p:txBody>
      </p:sp>
      <p:sp>
        <p:nvSpPr>
          <p:cNvPr id="4" name="Slide Number Placeholder 3">
            <a:extLst>
              <a:ext uri="{FF2B5EF4-FFF2-40B4-BE49-F238E27FC236}">
                <a16:creationId xmlns:a16="http://schemas.microsoft.com/office/drawing/2014/main" id="{F38291AF-E126-14D4-5E1D-0ABC789A4DE9}"/>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a:extLst>
              <a:ext uri="{FF2B5EF4-FFF2-40B4-BE49-F238E27FC236}">
                <a16:creationId xmlns:a16="http://schemas.microsoft.com/office/drawing/2014/main" id="{1CBD3BE5-6F13-DEEE-7E6F-A7FEBBE8DF55}"/>
              </a:ext>
            </a:extLst>
          </p:cNvPr>
          <p:cNvSpPr>
            <a:spLocks noGrp="1"/>
          </p:cNvSpPr>
          <p:nvPr>
            <p:ph type="ftr" sz="quarter" idx="11"/>
          </p:nvPr>
        </p:nvSpPr>
        <p:spPr/>
        <p:txBody>
          <a:bodyPr/>
          <a:lstStyle/>
          <a:p>
            <a:pPr>
              <a:defRPr/>
            </a:pPr>
            <a:r>
              <a:rPr lang="en-US"/>
              <a:t>Income Shifting in Families</a:t>
            </a:r>
            <a:endParaRPr lang="en-US" dirty="0"/>
          </a:p>
        </p:txBody>
      </p:sp>
      <p:sp>
        <p:nvSpPr>
          <p:cNvPr id="6" name="Content Placeholder 1">
            <a:extLst>
              <a:ext uri="{FF2B5EF4-FFF2-40B4-BE49-F238E27FC236}">
                <a16:creationId xmlns:a16="http://schemas.microsoft.com/office/drawing/2014/main" id="{D3FAF8E4-EFDB-F97B-26D8-41AF7C3149B3}"/>
              </a:ext>
            </a:extLst>
          </p:cNvPr>
          <p:cNvSpPr txBox="1">
            <a:spLocks/>
          </p:cNvSpPr>
          <p:nvPr/>
        </p:nvSpPr>
        <p:spPr>
          <a:xfrm>
            <a:off x="6381750" y="533400"/>
            <a:ext cx="5407913" cy="5812064"/>
          </a:xfrm>
          <a:prstGeom prst="rect">
            <a:avLst/>
          </a:prstGeom>
          <a:ln w="34925">
            <a:solidFill>
              <a:schemeClr val="accent1">
                <a:shade val="15000"/>
              </a:schemeClr>
            </a:solidFill>
          </a:ln>
        </p:spPr>
        <p:txBody>
          <a:bodyPr/>
          <a:lstStyle>
            <a:lvl1pPr marL="228600" indent="-228600" algn="just" defTabSz="914400" rtl="0" eaLnBrk="1" fontAlgn="base" latinLnBrk="0" hangingPunct="1">
              <a:spcBef>
                <a:spcPct val="20000"/>
              </a:spcBef>
              <a:spcAft>
                <a:spcPct val="0"/>
              </a:spcAft>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rtl="0" eaLnBrk="1" fontAlgn="base" hangingPunct="1">
              <a:spcBef>
                <a:spcPct val="20000"/>
              </a:spcBef>
              <a:spcAft>
                <a:spcPct val="0"/>
              </a:spcAf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rtl="0" eaLnBrk="1" fontAlgn="base" hangingPunct="1">
              <a:spcBef>
                <a:spcPct val="20000"/>
              </a:spcBef>
              <a:spcAft>
                <a:spcPct val="0"/>
              </a:spcAf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rtl="0" eaLnBrk="1" fontAlgn="base" hangingPunct="1">
              <a:spcBef>
                <a:spcPct val="20000"/>
              </a:spcBef>
              <a:spcAft>
                <a:spcPct val="0"/>
              </a:spcAf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indent="-228600" algn="just" rtl="0" eaLnBrk="1" fontAlgn="base" hangingPunct="1">
              <a:spcBef>
                <a:spcPct val="20000"/>
              </a:spcBef>
              <a:spcAft>
                <a:spcPct val="0"/>
              </a:spcAf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In 1929, the life beneficiary made assignments to her children of specified amounts from the trust income for 1929.  Similar assignments were made for 1930.</a:t>
            </a:r>
            <a:br>
              <a:rPr lang="en-US" sz="2800" dirty="0"/>
            </a:br>
            <a:r>
              <a:rPr lang="en-US" sz="2800" dirty="0"/>
              <a:t>  </a:t>
            </a:r>
          </a:p>
          <a:p>
            <a:r>
              <a:rPr lang="en-US" sz="2800" dirty="0"/>
              <a:t>Issue: Are the assignments valid for tax purposes</a:t>
            </a:r>
          </a:p>
        </p:txBody>
      </p:sp>
      <p:sp>
        <p:nvSpPr>
          <p:cNvPr id="7" name="Regular Pentagon 6">
            <a:extLst>
              <a:ext uri="{FF2B5EF4-FFF2-40B4-BE49-F238E27FC236}">
                <a16:creationId xmlns:a16="http://schemas.microsoft.com/office/drawing/2014/main" id="{9E3ADD6C-B520-25D6-0B0A-30DAD47CEB4B}"/>
              </a:ext>
            </a:extLst>
          </p:cNvPr>
          <p:cNvSpPr/>
          <p:nvPr/>
        </p:nvSpPr>
        <p:spPr>
          <a:xfrm>
            <a:off x="952522" y="1060622"/>
            <a:ext cx="4572494" cy="2150075"/>
          </a:xfrm>
          <a:prstGeom prst="pen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Testamentary</a:t>
            </a:r>
            <a:br>
              <a:rPr lang="en-US" sz="3600" dirty="0"/>
            </a:br>
            <a:r>
              <a:rPr lang="en-US" sz="3600" dirty="0"/>
              <a:t>Trust</a:t>
            </a:r>
          </a:p>
        </p:txBody>
      </p:sp>
      <p:sp>
        <p:nvSpPr>
          <p:cNvPr id="8" name="TextBox 7">
            <a:extLst>
              <a:ext uri="{FF2B5EF4-FFF2-40B4-BE49-F238E27FC236}">
                <a16:creationId xmlns:a16="http://schemas.microsoft.com/office/drawing/2014/main" id="{97FE50AF-AD0A-53C9-E603-3EB7D9728047}"/>
              </a:ext>
            </a:extLst>
          </p:cNvPr>
          <p:cNvSpPr txBox="1"/>
          <p:nvPr/>
        </p:nvSpPr>
        <p:spPr>
          <a:xfrm>
            <a:off x="1485191" y="4553857"/>
            <a:ext cx="3441007" cy="707886"/>
          </a:xfrm>
          <a:prstGeom prst="rect">
            <a:avLst/>
          </a:prstGeom>
          <a:noFill/>
        </p:spPr>
        <p:txBody>
          <a:bodyPr wrap="none" rtlCol="0">
            <a:spAutoFit/>
          </a:bodyPr>
          <a:lstStyle/>
          <a:p>
            <a:r>
              <a:rPr lang="en-US" sz="4000" b="1" dirty="0"/>
              <a:t>Life Beneficiary</a:t>
            </a:r>
          </a:p>
        </p:txBody>
      </p:sp>
      <p:cxnSp>
        <p:nvCxnSpPr>
          <p:cNvPr id="9" name="Straight Connector 8">
            <a:extLst>
              <a:ext uri="{FF2B5EF4-FFF2-40B4-BE49-F238E27FC236}">
                <a16:creationId xmlns:a16="http://schemas.microsoft.com/office/drawing/2014/main" id="{32D563E9-AA8D-0B72-9672-583C09782677}"/>
              </a:ext>
            </a:extLst>
          </p:cNvPr>
          <p:cNvCxnSpPr>
            <a:cxnSpLocks/>
          </p:cNvCxnSpPr>
          <p:nvPr/>
        </p:nvCxnSpPr>
        <p:spPr>
          <a:xfrm>
            <a:off x="3327572" y="3210697"/>
            <a:ext cx="0" cy="1246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15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7" grpId="1" animBg="1"/>
      <p:bldP spid="8" grpId="0"/>
      <p:bldP spid="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FF4583-6704-E44F-7233-E434E416CEA1}"/>
              </a:ext>
            </a:extLst>
          </p:cNvPr>
          <p:cNvSpPr>
            <a:spLocks noGrp="1"/>
          </p:cNvSpPr>
          <p:nvPr>
            <p:ph type="title"/>
          </p:nvPr>
        </p:nvSpPr>
        <p:spPr/>
        <p:txBody>
          <a:bodyPr/>
          <a:lstStyle/>
          <a:p>
            <a:r>
              <a:rPr lang="en-US" i="1" dirty="0" err="1"/>
              <a:t>Helvering</a:t>
            </a:r>
            <a:r>
              <a:rPr lang="en-US" i="1" dirty="0"/>
              <a:t> v. Horst</a:t>
            </a:r>
            <a:r>
              <a:rPr lang="en-US" dirty="0"/>
              <a:t>, 311 U.S. 112 (1940)</a:t>
            </a:r>
            <a:endParaRPr lang="en-US" i="1" dirty="0"/>
          </a:p>
        </p:txBody>
      </p:sp>
      <p:sp>
        <p:nvSpPr>
          <p:cNvPr id="4" name="Slide Number Placeholder 3">
            <a:extLst>
              <a:ext uri="{FF2B5EF4-FFF2-40B4-BE49-F238E27FC236}">
                <a16:creationId xmlns:a16="http://schemas.microsoft.com/office/drawing/2014/main" id="{F176C5CE-70F0-D3ED-AA9D-4453800BC844}"/>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a:extLst>
              <a:ext uri="{FF2B5EF4-FFF2-40B4-BE49-F238E27FC236}">
                <a16:creationId xmlns:a16="http://schemas.microsoft.com/office/drawing/2014/main" id="{CC2B0276-A1FA-33D6-5728-A90519813286}"/>
              </a:ext>
            </a:extLst>
          </p:cNvPr>
          <p:cNvSpPr>
            <a:spLocks noGrp="1"/>
          </p:cNvSpPr>
          <p:nvPr>
            <p:ph type="ftr" sz="quarter" idx="11"/>
          </p:nvPr>
        </p:nvSpPr>
        <p:spPr/>
        <p:txBody>
          <a:bodyPr/>
          <a:lstStyle/>
          <a:p>
            <a:pPr>
              <a:defRPr/>
            </a:pPr>
            <a:r>
              <a:rPr lang="en-US"/>
              <a:t>Income Shifting in Families</a:t>
            </a:r>
            <a:endParaRPr lang="en-US" dirty="0"/>
          </a:p>
        </p:txBody>
      </p:sp>
      <p:pic>
        <p:nvPicPr>
          <p:cNvPr id="6" name="Picture 2" descr="Book-Entry, Registered and Bearer Bonds - GlynHolton.com">
            <a:extLst>
              <a:ext uri="{FF2B5EF4-FFF2-40B4-BE49-F238E27FC236}">
                <a16:creationId xmlns:a16="http://schemas.microsoft.com/office/drawing/2014/main" id="{13CFB024-8FB5-E2B5-509C-7AC4D963E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435" y="2337767"/>
            <a:ext cx="3004859" cy="32338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vanced Couponing Strategies">
            <a:extLst>
              <a:ext uri="{FF2B5EF4-FFF2-40B4-BE49-F238E27FC236}">
                <a16:creationId xmlns:a16="http://schemas.microsoft.com/office/drawing/2014/main" id="{77516623-202D-039E-1F76-C841CB17F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5600" y="3357243"/>
            <a:ext cx="1654733" cy="119486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DAF18733-5A3E-77FE-376A-421F0FE78390}"/>
              </a:ext>
            </a:extLst>
          </p:cNvPr>
          <p:cNvCxnSpPr>
            <a:cxnSpLocks/>
          </p:cNvCxnSpPr>
          <p:nvPr/>
        </p:nvCxnSpPr>
        <p:spPr>
          <a:xfrm>
            <a:off x="4901182" y="2411820"/>
            <a:ext cx="0" cy="9557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Father and Son by Lutz Baar">
            <a:extLst>
              <a:ext uri="{FF2B5EF4-FFF2-40B4-BE49-F238E27FC236}">
                <a16:creationId xmlns:a16="http://schemas.microsoft.com/office/drawing/2014/main" id="{0110315D-A20D-56BA-FD85-3F7365AC7B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5600" y="794914"/>
            <a:ext cx="1471164" cy="17079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F3F92F-BBBA-CEF5-3C23-02F59448DBB0}"/>
              </a:ext>
            </a:extLst>
          </p:cNvPr>
          <p:cNvSpPr txBox="1"/>
          <p:nvPr/>
        </p:nvSpPr>
        <p:spPr>
          <a:xfrm>
            <a:off x="4940594" y="2609864"/>
            <a:ext cx="2647311" cy="707886"/>
          </a:xfrm>
          <a:prstGeom prst="rect">
            <a:avLst/>
          </a:prstGeom>
          <a:noFill/>
        </p:spPr>
        <p:txBody>
          <a:bodyPr wrap="square" rtlCol="0">
            <a:spAutoFit/>
          </a:bodyPr>
          <a:lstStyle/>
          <a:p>
            <a:r>
              <a:rPr lang="en-US" sz="2000" dirty="0"/>
              <a:t>Here son, the next coupon is yours.</a:t>
            </a:r>
          </a:p>
        </p:txBody>
      </p:sp>
      <p:sp>
        <p:nvSpPr>
          <p:cNvPr id="11" name="TextBox 10">
            <a:extLst>
              <a:ext uri="{FF2B5EF4-FFF2-40B4-BE49-F238E27FC236}">
                <a16:creationId xmlns:a16="http://schemas.microsoft.com/office/drawing/2014/main" id="{C1B338CD-6E12-BF0F-A0B1-B838021EF4AE}"/>
              </a:ext>
            </a:extLst>
          </p:cNvPr>
          <p:cNvSpPr txBox="1"/>
          <p:nvPr/>
        </p:nvSpPr>
        <p:spPr>
          <a:xfrm>
            <a:off x="7043599" y="653853"/>
            <a:ext cx="4746053" cy="5632311"/>
          </a:xfrm>
          <a:prstGeom prst="rect">
            <a:avLst/>
          </a:prstGeom>
          <a:noFill/>
          <a:ln w="28575">
            <a:solidFill>
              <a:schemeClr val="accent1">
                <a:shade val="95000"/>
                <a:satMod val="105000"/>
              </a:schemeClr>
            </a:solidFill>
          </a:ln>
        </p:spPr>
        <p:txBody>
          <a:bodyPr wrap="square" rtlCol="0">
            <a:spAutoFit/>
          </a:bodyPr>
          <a:lstStyle/>
          <a:p>
            <a:r>
              <a:rPr lang="en-US" sz="2000" i="1" dirty="0">
                <a:solidFill>
                  <a:srgbClr val="000000"/>
                </a:solidFill>
                <a:effectLst/>
              </a:rPr>
              <a:t>The power to dispose of income is the equivalent of ownership of it. The exercise of that power to procure the payment of income to another is the enjoyment, and hence the realization, of the income by him who exercises it.</a:t>
            </a:r>
            <a:br>
              <a:rPr lang="en-US" sz="2000" i="1" dirty="0">
                <a:solidFill>
                  <a:srgbClr val="000000"/>
                </a:solidFill>
                <a:effectLst/>
              </a:rPr>
            </a:br>
            <a:r>
              <a:rPr lang="en-US" sz="2000" i="1" dirty="0">
                <a:solidFill>
                  <a:srgbClr val="000000"/>
                </a:solidFill>
                <a:effectLst/>
              </a:rPr>
              <a:t>…..</a:t>
            </a:r>
            <a:br>
              <a:rPr lang="en-US" sz="2000" i="1" dirty="0">
                <a:solidFill>
                  <a:srgbClr val="000000"/>
                </a:solidFill>
                <a:effectLst/>
              </a:rPr>
            </a:br>
            <a:r>
              <a:rPr lang="en-US" sz="2000" i="1" dirty="0">
                <a:solidFill>
                  <a:srgbClr val="000000"/>
                </a:solidFill>
                <a:effectLst/>
              </a:rPr>
              <a:t>When, by the gift of the coupons, he has separated his right to interest payments from his investment and procured the payment of the interest to his </a:t>
            </a:r>
            <a:r>
              <a:rPr lang="en-US" sz="2000" i="1" dirty="0" err="1">
                <a:solidFill>
                  <a:srgbClr val="000000"/>
                </a:solidFill>
                <a:effectLst/>
              </a:rPr>
              <a:t>donee</a:t>
            </a:r>
            <a:r>
              <a:rPr lang="en-US" sz="2000" i="1" dirty="0">
                <a:solidFill>
                  <a:srgbClr val="000000"/>
                </a:solidFill>
                <a:effectLst/>
              </a:rPr>
              <a:t>, he has enjoyed the economic benefits of the income in the same manner and to the</a:t>
            </a:r>
          </a:p>
          <a:p>
            <a:pPr algn="just"/>
            <a:r>
              <a:rPr lang="en-US" sz="2000" i="1" dirty="0">
                <a:solidFill>
                  <a:srgbClr val="000000"/>
                </a:solidFill>
                <a:effectLst/>
              </a:rPr>
              <a:t>same extent as though the transfer were of earnings, and in both cases the import of the statute is that the fruit is not to be attributed to a different tree from that on which it grew.</a:t>
            </a:r>
            <a:endParaRPr lang="en-US" dirty="0"/>
          </a:p>
        </p:txBody>
      </p:sp>
    </p:spTree>
    <p:extLst>
      <p:ext uri="{BB962C8B-B14F-4D97-AF65-F5344CB8AC3E}">
        <p14:creationId xmlns:p14="http://schemas.microsoft.com/office/powerpoint/2010/main" val="421923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A8AB6A-295B-C146-98AA-BF2C91C90380}"/>
              </a:ext>
            </a:extLst>
          </p:cNvPr>
          <p:cNvSpPr>
            <a:spLocks noGrp="1"/>
          </p:cNvSpPr>
          <p:nvPr>
            <p:ph idx="1"/>
          </p:nvPr>
        </p:nvSpPr>
        <p:spPr/>
        <p:txBody>
          <a:bodyPr/>
          <a:lstStyle/>
          <a:p>
            <a:r>
              <a:rPr lang="en-US" sz="2800" dirty="0"/>
              <a:t>Assume that father in </a:t>
            </a:r>
            <a:r>
              <a:rPr lang="en-US" sz="2800" i="1" dirty="0" err="1"/>
              <a:t>Helvering</a:t>
            </a:r>
            <a:r>
              <a:rPr lang="en-US" sz="2800" i="1" dirty="0"/>
              <a:t> v. Horst</a:t>
            </a:r>
            <a:r>
              <a:rPr lang="en-US" sz="2800" dirty="0"/>
              <a:t> had transferred the entire bond (and not just a coupon or coupons) to his son.  </a:t>
            </a:r>
          </a:p>
          <a:p>
            <a:pPr lvl="1"/>
            <a:r>
              <a:rPr lang="en-US" sz="2600" dirty="0"/>
              <a:t>Who would report the income from the coupons?</a:t>
            </a:r>
          </a:p>
          <a:p>
            <a:pPr lvl="1"/>
            <a:r>
              <a:rPr lang="en-US" sz="2600" dirty="0"/>
              <a:t>Under what circumstances would this be beneficial for tax purposes in shifting taxable income from the father to the son?</a:t>
            </a:r>
          </a:p>
          <a:p>
            <a:r>
              <a:rPr lang="en-US" sz="2800" dirty="0"/>
              <a:t>Kiddie Tax</a:t>
            </a:r>
          </a:p>
          <a:p>
            <a:pPr lvl="1"/>
            <a:r>
              <a:rPr lang="en-US" sz="2600" dirty="0"/>
              <a:t>Applies to children under the age of 18 or under the age of 24 if parents are providing &gt;50% of their support, e.g., students</a:t>
            </a:r>
          </a:p>
          <a:p>
            <a:pPr lvl="1"/>
            <a:r>
              <a:rPr lang="en-US" sz="2600" dirty="0"/>
              <a:t>Applies once child’s unearned income (dividends, interest, CGs, etc.) exceeds $2,700 (in 2025)</a:t>
            </a:r>
          </a:p>
          <a:p>
            <a:pPr lvl="1"/>
            <a:r>
              <a:rPr lang="en-US" sz="2600" dirty="0"/>
              <a:t>For 2025, first $1,350 of unearned income qualified for standard deduction, the next $1,350 is taxed at the child’s rate, and the amounts exceeding $2,700 are taxed at the parent’s MTR.</a:t>
            </a:r>
          </a:p>
        </p:txBody>
      </p:sp>
      <p:sp>
        <p:nvSpPr>
          <p:cNvPr id="3" name="Title 2">
            <a:extLst>
              <a:ext uri="{FF2B5EF4-FFF2-40B4-BE49-F238E27FC236}">
                <a16:creationId xmlns:a16="http://schemas.microsoft.com/office/drawing/2014/main" id="{9FD2A748-5E29-DEF5-FEE6-1D91F92DC337}"/>
              </a:ext>
            </a:extLst>
          </p:cNvPr>
          <p:cNvSpPr>
            <a:spLocks noGrp="1"/>
          </p:cNvSpPr>
          <p:nvPr>
            <p:ph type="title"/>
          </p:nvPr>
        </p:nvSpPr>
        <p:spPr/>
        <p:txBody>
          <a:bodyPr/>
          <a:lstStyle/>
          <a:p>
            <a:r>
              <a:rPr lang="en-US" sz="2400" dirty="0"/>
              <a:t>Kiddie Tax: </a:t>
            </a:r>
            <a:r>
              <a:rPr lang="en-US" sz="2400" dirty="0">
                <a:effectLst/>
                <a:latin typeface="Calibri" panose="020F0502020204030204" pitchFamily="34" charset="0"/>
                <a:cs typeface="Calibri" panose="020F0502020204030204" pitchFamily="34" charset="0"/>
              </a:rPr>
              <a:t>§1(g)</a:t>
            </a:r>
            <a:endParaRPr lang="en-US" sz="2400" dirty="0"/>
          </a:p>
        </p:txBody>
      </p:sp>
      <p:sp>
        <p:nvSpPr>
          <p:cNvPr id="4" name="Slide Number Placeholder 3">
            <a:extLst>
              <a:ext uri="{FF2B5EF4-FFF2-40B4-BE49-F238E27FC236}">
                <a16:creationId xmlns:a16="http://schemas.microsoft.com/office/drawing/2014/main" id="{5EC2981A-8E3C-77B8-579B-F62920A5B89B}"/>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a:p>
        </p:txBody>
      </p:sp>
      <p:sp>
        <p:nvSpPr>
          <p:cNvPr id="5" name="Footer Placeholder 4">
            <a:extLst>
              <a:ext uri="{FF2B5EF4-FFF2-40B4-BE49-F238E27FC236}">
                <a16:creationId xmlns:a16="http://schemas.microsoft.com/office/drawing/2014/main" id="{245A23DC-0D2A-20FB-DCBB-39282E9E4441}"/>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73591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692822-F71C-7E37-8C4B-B74BEFE9F90E}"/>
              </a:ext>
            </a:extLst>
          </p:cNvPr>
          <p:cNvSpPr>
            <a:spLocks noGrp="1"/>
          </p:cNvSpPr>
          <p:nvPr>
            <p:ph idx="1"/>
          </p:nvPr>
        </p:nvSpPr>
        <p:spPr/>
        <p:txBody>
          <a:bodyPr/>
          <a:lstStyle/>
          <a:p>
            <a:r>
              <a:rPr lang="en-US" sz="3200" dirty="0"/>
              <a:t>Clifford establishes a 5-year trust for his wife with certain securities and names himself trustee</a:t>
            </a:r>
          </a:p>
          <a:p>
            <a:pPr lvl="1"/>
            <a:r>
              <a:rPr lang="en-US" sz="2800" dirty="0"/>
              <a:t>Trust will pay to wife net income as Clifford in absolute discretion might determine</a:t>
            </a:r>
          </a:p>
          <a:p>
            <a:pPr lvl="1"/>
            <a:r>
              <a:rPr lang="en-US" sz="2800" dirty="0"/>
              <a:t>Upon termination of trust, corpus goes to Clifford</a:t>
            </a:r>
          </a:p>
          <a:p>
            <a:pPr lvl="1"/>
            <a:r>
              <a:rPr lang="en-US" sz="2800" dirty="0"/>
              <a:t>Clifford has power to exercise all voting rights, sell, exchange any securities, invest any cash in the trust estate, collect all income</a:t>
            </a:r>
          </a:p>
          <a:p>
            <a:pPr lvl="1"/>
            <a:r>
              <a:rPr lang="en-US" sz="2800" dirty="0"/>
              <a:t>Wife could not transfer any interest in trust or income therefrom</a:t>
            </a:r>
          </a:p>
          <a:p>
            <a:pPr lvl="1"/>
            <a:r>
              <a:rPr lang="en-US" sz="2800" dirty="0"/>
              <a:t>All income paid to wife who included it in her return</a:t>
            </a:r>
          </a:p>
          <a:p>
            <a:pPr lvl="1"/>
            <a:r>
              <a:rPr lang="en-US" sz="2800" dirty="0"/>
              <a:t>Purported tax benefits of trust?</a:t>
            </a:r>
          </a:p>
          <a:p>
            <a:r>
              <a:rPr lang="en-US" sz="2800" dirty="0"/>
              <a:t>Why did the court conclude that Clifford continued to be the owner of the trust corpus?</a:t>
            </a:r>
          </a:p>
          <a:p>
            <a:pPr lvl="1"/>
            <a:endParaRPr lang="en-US" sz="2400" dirty="0"/>
          </a:p>
          <a:p>
            <a:endParaRPr lang="en-US" dirty="0"/>
          </a:p>
        </p:txBody>
      </p:sp>
      <p:sp>
        <p:nvSpPr>
          <p:cNvPr id="3" name="Title 2">
            <a:extLst>
              <a:ext uri="{FF2B5EF4-FFF2-40B4-BE49-F238E27FC236}">
                <a16:creationId xmlns:a16="http://schemas.microsoft.com/office/drawing/2014/main" id="{736CEEAA-6AB9-BE96-5AE1-43F95153ED84}"/>
              </a:ext>
            </a:extLst>
          </p:cNvPr>
          <p:cNvSpPr>
            <a:spLocks noGrp="1"/>
          </p:cNvSpPr>
          <p:nvPr>
            <p:ph type="title"/>
          </p:nvPr>
        </p:nvSpPr>
        <p:spPr/>
        <p:txBody>
          <a:bodyPr/>
          <a:lstStyle/>
          <a:p>
            <a:r>
              <a:rPr lang="en-US" i="1" dirty="0" err="1"/>
              <a:t>Helvering</a:t>
            </a:r>
            <a:r>
              <a:rPr lang="en-US" i="1" dirty="0"/>
              <a:t> v. Clifford,</a:t>
            </a:r>
            <a:r>
              <a:rPr lang="en-US" dirty="0"/>
              <a:t> 309 U.S. 331 (1940)</a:t>
            </a:r>
            <a:endParaRPr lang="en-US" i="1" dirty="0"/>
          </a:p>
        </p:txBody>
      </p:sp>
      <p:sp>
        <p:nvSpPr>
          <p:cNvPr id="4" name="Slide Number Placeholder 3">
            <a:extLst>
              <a:ext uri="{FF2B5EF4-FFF2-40B4-BE49-F238E27FC236}">
                <a16:creationId xmlns:a16="http://schemas.microsoft.com/office/drawing/2014/main" id="{0FBEF30C-919A-6650-EB7D-57002CF01F7A}"/>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a:p>
        </p:txBody>
      </p:sp>
      <p:sp>
        <p:nvSpPr>
          <p:cNvPr id="5" name="Footer Placeholder 4">
            <a:extLst>
              <a:ext uri="{FF2B5EF4-FFF2-40B4-BE49-F238E27FC236}">
                <a16:creationId xmlns:a16="http://schemas.microsoft.com/office/drawing/2014/main" id="{B3145564-B716-F9B5-73D7-6FF95B0C3CE2}"/>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58476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83DA4-7C6D-5AD4-765B-35C547F2F690}"/>
              </a:ext>
            </a:extLst>
          </p:cNvPr>
          <p:cNvSpPr>
            <a:spLocks noGrp="1"/>
          </p:cNvSpPr>
          <p:nvPr>
            <p:ph idx="1"/>
          </p:nvPr>
        </p:nvSpPr>
        <p:spPr/>
        <p:txBody>
          <a:bodyPr>
            <a:normAutofit fontScale="92500"/>
          </a:bodyPr>
          <a:lstStyle/>
          <a:p>
            <a:r>
              <a:rPr lang="en-US" sz="3200" dirty="0"/>
              <a:t>Grantor (Clifford) trusts are ignored for income tax purposes and the income of the trust is taxed to the grantor</a:t>
            </a:r>
          </a:p>
          <a:p>
            <a:r>
              <a:rPr lang="en-US" sz="3200" dirty="0"/>
              <a:t>Similar to how wholly owned (single member or disregarded entity) LLC is taxed</a:t>
            </a:r>
          </a:p>
          <a:p>
            <a:r>
              <a:rPr lang="en-US" sz="3200" dirty="0"/>
              <a:t>Grantor treated as owner of portion of trust in which:</a:t>
            </a:r>
          </a:p>
          <a:p>
            <a:pPr lvl="1"/>
            <a:r>
              <a:rPr lang="en-US" sz="2800" dirty="0"/>
              <a:t>He has a revisionary interest in corpus or income exceeding 5% of the value of the portion of the trust. </a:t>
            </a:r>
            <a:r>
              <a:rPr lang="en-US" sz="2800" dirty="0">
                <a:effectLst/>
                <a:latin typeface="Calibri" panose="020F0502020204030204" pitchFamily="34" charset="0"/>
                <a:cs typeface="Calibri" panose="020F0502020204030204" pitchFamily="34" charset="0"/>
              </a:rPr>
              <a:t>§673</a:t>
            </a:r>
          </a:p>
          <a:p>
            <a:pPr lvl="1"/>
            <a:r>
              <a:rPr lang="en-US" sz="2800" dirty="0">
                <a:latin typeface="Calibri" panose="020F0502020204030204" pitchFamily="34" charset="0"/>
                <a:cs typeface="Calibri" panose="020F0502020204030204" pitchFamily="34" charset="0"/>
              </a:rPr>
              <a:t>The beneficial enjoyment of corpus/income is subject to power of disposition exercisable by the grantor. </a:t>
            </a:r>
            <a:r>
              <a:rPr lang="en-US" sz="2800" dirty="0">
                <a:effectLst/>
                <a:latin typeface="Calibri" panose="020F0502020204030204" pitchFamily="34" charset="0"/>
                <a:cs typeface="Calibri" panose="020F0502020204030204" pitchFamily="34" charset="0"/>
              </a:rPr>
              <a:t>§674</a:t>
            </a:r>
          </a:p>
          <a:p>
            <a:pPr lvl="1"/>
            <a:r>
              <a:rPr lang="en-US" sz="2800" dirty="0">
                <a:latin typeface="Calibri" panose="020F0502020204030204" pitchFamily="34" charset="0"/>
                <a:cs typeface="Calibri" panose="020F0502020204030204" pitchFamily="34" charset="0"/>
              </a:rPr>
              <a:t>Grantor can purchase, sell or exchange for less than adequate consideration or borrow corpus/income without adequate interest or security. </a:t>
            </a:r>
            <a:r>
              <a:rPr lang="en-US" sz="2800" dirty="0">
                <a:effectLst/>
                <a:latin typeface="Calibri" panose="020F0502020204030204" pitchFamily="34" charset="0"/>
                <a:cs typeface="Calibri" panose="020F0502020204030204" pitchFamily="34" charset="0"/>
              </a:rPr>
              <a:t>§675</a:t>
            </a:r>
          </a:p>
          <a:p>
            <a:pPr lvl="1"/>
            <a:r>
              <a:rPr lang="en-US" sz="2800" dirty="0">
                <a:latin typeface="Calibri" panose="020F0502020204030204" pitchFamily="34" charset="0"/>
                <a:cs typeface="Calibri" panose="020F0502020204030204" pitchFamily="34" charset="0"/>
              </a:rPr>
              <a:t>Grantor can revoke trust and vest title in grantor. </a:t>
            </a:r>
            <a:r>
              <a:rPr lang="en-US" sz="2800" dirty="0">
                <a:effectLst/>
                <a:latin typeface="Calibri" panose="020F0502020204030204" pitchFamily="34" charset="0"/>
                <a:cs typeface="Calibri" panose="020F0502020204030204" pitchFamily="34" charset="0"/>
              </a:rPr>
              <a:t>§676</a:t>
            </a:r>
          </a:p>
          <a:p>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A46D8817-265E-3E0F-A679-88E5D94011F0}"/>
              </a:ext>
            </a:extLst>
          </p:cNvPr>
          <p:cNvSpPr>
            <a:spLocks noGrp="1"/>
          </p:cNvSpPr>
          <p:nvPr>
            <p:ph type="title"/>
          </p:nvPr>
        </p:nvSpPr>
        <p:spPr/>
        <p:txBody>
          <a:bodyPr/>
          <a:lstStyle/>
          <a:p>
            <a:r>
              <a:rPr lang="en-US" dirty="0"/>
              <a:t>Grantor Trust Rules:  Bird’s Eye View</a:t>
            </a:r>
          </a:p>
        </p:txBody>
      </p:sp>
      <p:sp>
        <p:nvSpPr>
          <p:cNvPr id="4" name="Slide Number Placeholder 3">
            <a:extLst>
              <a:ext uri="{FF2B5EF4-FFF2-40B4-BE49-F238E27FC236}">
                <a16:creationId xmlns:a16="http://schemas.microsoft.com/office/drawing/2014/main" id="{165406CA-6555-F565-D5C4-E7D0800437D4}"/>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a:p>
        </p:txBody>
      </p:sp>
      <p:sp>
        <p:nvSpPr>
          <p:cNvPr id="5" name="Footer Placeholder 4">
            <a:extLst>
              <a:ext uri="{FF2B5EF4-FFF2-40B4-BE49-F238E27FC236}">
                <a16:creationId xmlns:a16="http://schemas.microsoft.com/office/drawing/2014/main" id="{E17BF1F9-169E-6940-6952-6C72B6FB867E}"/>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470099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5C21A3-6274-0E18-5D8B-8772CFB51E11}"/>
              </a:ext>
            </a:extLst>
          </p:cNvPr>
          <p:cNvSpPr>
            <a:spLocks noGrp="1"/>
          </p:cNvSpPr>
          <p:nvPr>
            <p:ph idx="1"/>
          </p:nvPr>
        </p:nvSpPr>
        <p:spPr/>
        <p:txBody>
          <a:bodyPr/>
          <a:lstStyle/>
          <a:p>
            <a:r>
              <a:rPr lang="en-US" sz="3200" b="1" dirty="0"/>
              <a:t>Simple Trust</a:t>
            </a:r>
            <a:r>
              <a:rPr lang="en-US" sz="3200" dirty="0"/>
              <a:t>:  all income (and only income) is required to be distributed annually to beneficiaries.</a:t>
            </a:r>
          </a:p>
          <a:p>
            <a:pPr lvl="1"/>
            <a:r>
              <a:rPr lang="en-US" sz="2800" dirty="0"/>
              <a:t>Trust income is taxed to the beneficiaries and not to the trust. </a:t>
            </a:r>
            <a:r>
              <a:rPr lang="en-US" sz="2800" dirty="0">
                <a:effectLst/>
                <a:latin typeface="Calibri" panose="020F0502020204030204" pitchFamily="34" charset="0"/>
                <a:cs typeface="Calibri" panose="020F0502020204030204" pitchFamily="34" charset="0"/>
              </a:rPr>
              <a:t>§§61(a)(14); 652(a)</a:t>
            </a:r>
            <a:endParaRPr lang="en-US" sz="2800" dirty="0"/>
          </a:p>
          <a:p>
            <a:r>
              <a:rPr lang="en-US" sz="3200" b="1" dirty="0"/>
              <a:t>Complex Trust: </a:t>
            </a:r>
            <a:r>
              <a:rPr lang="en-US" sz="3200" dirty="0">
                <a:latin typeface="Calibri" panose="020F0502020204030204" pitchFamily="34" charset="0"/>
                <a:cs typeface="Calibri" panose="020F0502020204030204" pitchFamily="34" charset="0"/>
              </a:rPr>
              <a:t>trust that allows trustee to retain income and distribute the income in a subsequent year.</a:t>
            </a:r>
          </a:p>
          <a:p>
            <a:pPr lvl="1"/>
            <a:r>
              <a:rPr lang="en-US" sz="3200" dirty="0">
                <a:latin typeface="Calibri" panose="020F0502020204030204" pitchFamily="34" charset="0"/>
                <a:cs typeface="Calibri" panose="020F0502020204030204" pitchFamily="34" charset="0"/>
              </a:rPr>
              <a:t>If the trust distributes income, it is able to deduct the distributed income. </a:t>
            </a:r>
            <a:r>
              <a:rPr lang="en-US" sz="3200" dirty="0">
                <a:effectLst/>
                <a:latin typeface="Calibri" panose="020F0502020204030204" pitchFamily="34" charset="0"/>
                <a:cs typeface="Calibri" panose="020F0502020204030204" pitchFamily="34" charset="0"/>
              </a:rPr>
              <a:t>§661(a).</a:t>
            </a:r>
          </a:p>
          <a:p>
            <a:pPr lvl="1"/>
            <a:r>
              <a:rPr lang="en-US" sz="3200" dirty="0">
                <a:latin typeface="Calibri" panose="020F0502020204030204" pitchFamily="34" charset="0"/>
                <a:cs typeface="Calibri" panose="020F0502020204030204" pitchFamily="34" charset="0"/>
              </a:rPr>
              <a:t>If the trust retain income, it is taxed under </a:t>
            </a:r>
            <a:r>
              <a:rPr lang="en-US" sz="3200" dirty="0">
                <a:effectLst/>
                <a:latin typeface="Calibri" panose="020F0502020204030204" pitchFamily="34" charset="0"/>
                <a:cs typeface="Calibri" panose="020F0502020204030204" pitchFamily="34" charset="0"/>
              </a:rPr>
              <a:t>§</a:t>
            </a:r>
            <a:r>
              <a:rPr lang="en-US" sz="3200" dirty="0">
                <a:latin typeface="Calibri" panose="020F0502020204030204" pitchFamily="34" charset="0"/>
                <a:cs typeface="Calibri" panose="020F0502020204030204" pitchFamily="34" charset="0"/>
              </a:rPr>
              <a:t>1(j)(2)(E) and beneficiaries are taxed when it is distributed. </a:t>
            </a:r>
            <a:r>
              <a:rPr lang="en-US" sz="3200" dirty="0">
                <a:effectLst/>
                <a:latin typeface="Calibri" panose="020F0502020204030204" pitchFamily="34" charset="0"/>
                <a:cs typeface="Calibri" panose="020F0502020204030204" pitchFamily="34" charset="0"/>
              </a:rPr>
              <a:t>§662.  Tax paid by the trust can be credited to beneficiaries. §§667(b)(1), 668(b).</a:t>
            </a:r>
            <a:endParaRPr lang="en-US" sz="3200" dirty="0">
              <a:latin typeface="Calibri" panose="020F0502020204030204" pitchFamily="34" charset="0"/>
              <a:cs typeface="Calibri" panose="020F0502020204030204" pitchFamily="34" charset="0"/>
            </a:endParaRPr>
          </a:p>
          <a:p>
            <a:pPr lvl="1"/>
            <a:endParaRPr lang="en-US" b="1" dirty="0"/>
          </a:p>
        </p:txBody>
      </p:sp>
      <p:sp>
        <p:nvSpPr>
          <p:cNvPr id="3" name="Title 2">
            <a:extLst>
              <a:ext uri="{FF2B5EF4-FFF2-40B4-BE49-F238E27FC236}">
                <a16:creationId xmlns:a16="http://schemas.microsoft.com/office/drawing/2014/main" id="{5D3A8315-970A-33A9-B3AF-A92B58813750}"/>
              </a:ext>
            </a:extLst>
          </p:cNvPr>
          <p:cNvSpPr>
            <a:spLocks noGrp="1"/>
          </p:cNvSpPr>
          <p:nvPr>
            <p:ph type="title"/>
          </p:nvPr>
        </p:nvSpPr>
        <p:spPr/>
        <p:txBody>
          <a:bodyPr/>
          <a:lstStyle/>
          <a:p>
            <a:r>
              <a:rPr lang="en-US" dirty="0"/>
              <a:t>Non-Grantor Trusts: Bird’s Eye View 	</a:t>
            </a:r>
          </a:p>
        </p:txBody>
      </p:sp>
      <p:sp>
        <p:nvSpPr>
          <p:cNvPr id="4" name="Slide Number Placeholder 3">
            <a:extLst>
              <a:ext uri="{FF2B5EF4-FFF2-40B4-BE49-F238E27FC236}">
                <a16:creationId xmlns:a16="http://schemas.microsoft.com/office/drawing/2014/main" id="{E219856B-3F0D-12A1-D123-2A29630547D5}"/>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a:p>
        </p:txBody>
      </p:sp>
      <p:sp>
        <p:nvSpPr>
          <p:cNvPr id="5" name="Footer Placeholder 4">
            <a:extLst>
              <a:ext uri="{FF2B5EF4-FFF2-40B4-BE49-F238E27FC236}">
                <a16:creationId xmlns:a16="http://schemas.microsoft.com/office/drawing/2014/main" id="{B9D8298C-4616-8126-9C27-E777511A48C9}"/>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179137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A92E31E-24E9-008F-BFC1-BDEDC469B357}"/>
              </a:ext>
            </a:extLst>
          </p:cNvPr>
          <p:cNvSpPr>
            <a:spLocks noGrp="1"/>
          </p:cNvSpPr>
          <p:nvPr>
            <p:ph idx="1"/>
          </p:nvPr>
        </p:nvSpPr>
        <p:spPr/>
        <p:txBody>
          <a:bodyPr/>
          <a:lstStyle/>
          <a:p>
            <a:r>
              <a:rPr lang="en-US" sz="3200" dirty="0"/>
              <a:t>Income shifting via the Joint Return</a:t>
            </a:r>
          </a:p>
          <a:p>
            <a:r>
              <a:rPr lang="en-US" sz="3200" dirty="0"/>
              <a:t>Income shifting outside of the Joint Return, including trusts</a:t>
            </a:r>
          </a:p>
          <a:p>
            <a:r>
              <a:rPr lang="en-US" sz="3200" dirty="0"/>
              <a:t>Income shifting in the fractured family</a:t>
            </a:r>
          </a:p>
          <a:p>
            <a:endParaRPr lang="en-US" dirty="0"/>
          </a:p>
        </p:txBody>
      </p:sp>
      <p:sp>
        <p:nvSpPr>
          <p:cNvPr id="6" name="Title 5">
            <a:extLst>
              <a:ext uri="{FF2B5EF4-FFF2-40B4-BE49-F238E27FC236}">
                <a16:creationId xmlns:a16="http://schemas.microsoft.com/office/drawing/2014/main" id="{5D54EFFC-7FD5-9DFC-37E4-7FC70DF2BCF4}"/>
              </a:ext>
            </a:extLst>
          </p:cNvPr>
          <p:cNvSpPr>
            <a:spLocks noGrp="1"/>
          </p:cNvSpPr>
          <p:nvPr>
            <p:ph type="title"/>
          </p:nvPr>
        </p:nvSpPr>
        <p:spPr/>
        <p:txBody>
          <a:bodyPr/>
          <a:lstStyle/>
          <a:p>
            <a:r>
              <a:rPr lang="en-US" dirty="0"/>
              <a:t>Income Shifting in Families	</a:t>
            </a:r>
          </a:p>
        </p:txBody>
      </p:sp>
      <p:sp>
        <p:nvSpPr>
          <p:cNvPr id="5" name="Slide Number Placeholder 4">
            <a:extLst>
              <a:ext uri="{FF2B5EF4-FFF2-40B4-BE49-F238E27FC236}">
                <a16:creationId xmlns:a16="http://schemas.microsoft.com/office/drawing/2014/main" id="{20AA8663-5E2A-7C39-D26B-DC94A23CB762}"/>
              </a:ext>
            </a:extLst>
          </p:cNvPr>
          <p:cNvSpPr>
            <a:spLocks noGrp="1"/>
          </p:cNvSpPr>
          <p:nvPr>
            <p:ph type="sldNum" sz="quarter" idx="10"/>
          </p:nvPr>
        </p:nvSpPr>
        <p:spPr/>
        <p:txBody>
          <a:bodyPr/>
          <a:lstStyle/>
          <a:p>
            <a:fld id="{96D85B43-D788-46F7-A773-91C165729B06}" type="slidenum">
              <a:rPr lang="en-US" smtClean="0"/>
              <a:t>2</a:t>
            </a:fld>
            <a:endParaRPr lang="en-US"/>
          </a:p>
        </p:txBody>
      </p:sp>
      <p:sp>
        <p:nvSpPr>
          <p:cNvPr id="4" name="Footer Placeholder 3">
            <a:extLst>
              <a:ext uri="{FF2B5EF4-FFF2-40B4-BE49-F238E27FC236}">
                <a16:creationId xmlns:a16="http://schemas.microsoft.com/office/drawing/2014/main" id="{06507617-B0E6-DF2A-0756-030639359D97}"/>
              </a:ext>
            </a:extLst>
          </p:cNvPr>
          <p:cNvSpPr>
            <a:spLocks noGrp="1"/>
          </p:cNvSpPr>
          <p:nvPr>
            <p:ph type="ftr" sz="quarter" idx="11"/>
          </p:nvPr>
        </p:nvSpPr>
        <p:spPr/>
        <p:txBody>
          <a:bodyPr/>
          <a:lstStyle/>
          <a:p>
            <a:r>
              <a:rPr lang="en-US"/>
              <a:t>Income Shifting in Families</a:t>
            </a:r>
          </a:p>
        </p:txBody>
      </p:sp>
    </p:spTree>
    <p:extLst>
      <p:ext uri="{BB962C8B-B14F-4D97-AF65-F5344CB8AC3E}">
        <p14:creationId xmlns:p14="http://schemas.microsoft.com/office/powerpoint/2010/main" val="283468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AF2F51-A21E-C105-17BC-D0A0014FDB86}"/>
              </a:ext>
            </a:extLst>
          </p:cNvPr>
          <p:cNvSpPr>
            <a:spLocks noGrp="1"/>
          </p:cNvSpPr>
          <p:nvPr>
            <p:ph idx="1"/>
          </p:nvPr>
        </p:nvSpPr>
        <p:spPr/>
        <p:txBody>
          <a:bodyPr/>
          <a:lstStyle/>
          <a:p>
            <a:r>
              <a:rPr lang="en-US" sz="2800" i="1" dirty="0"/>
              <a:t>Gould v. Gould</a:t>
            </a:r>
            <a:r>
              <a:rPr lang="en-US" sz="2800" dirty="0"/>
              <a:t>, 245 U.S. 151 (1917): support and maintenance payments not deductible nor includable.</a:t>
            </a:r>
          </a:p>
          <a:p>
            <a:pPr lvl="1"/>
            <a:r>
              <a:rPr lang="en-US" sz="2600" dirty="0"/>
              <a:t>Who is in essence being taxed, the payor or recipient?</a:t>
            </a:r>
          </a:p>
          <a:p>
            <a:pPr lvl="1"/>
            <a:r>
              <a:rPr lang="en-US" sz="2600" dirty="0"/>
              <a:t>Assume that the donor’s tax rate is 80%.  Is there a potential concern for the payor?</a:t>
            </a:r>
          </a:p>
          <a:p>
            <a:r>
              <a:rPr lang="en-US" sz="2800" dirty="0"/>
              <a:t>1942-2019: Deduction for alimony payor (old </a:t>
            </a:r>
            <a:r>
              <a:rPr lang="en-US" sz="2800" dirty="0">
                <a:effectLst/>
                <a:latin typeface="Calibri" panose="020F0502020204030204" pitchFamily="34" charset="0"/>
                <a:cs typeface="Calibri" panose="020F0502020204030204" pitchFamily="34" charset="0"/>
              </a:rPr>
              <a:t>§215) and inclusion by recipient (old §71)</a:t>
            </a:r>
          </a:p>
          <a:p>
            <a:pPr lvl="1"/>
            <a:r>
              <a:rPr lang="en-US" sz="2600" dirty="0">
                <a:latin typeface="Calibri" panose="020F0502020204030204" pitchFamily="34" charset="0"/>
                <a:cs typeface="Calibri" panose="020F0502020204030204" pitchFamily="34" charset="0"/>
              </a:rPr>
              <a:t>But </a:t>
            </a:r>
            <a:r>
              <a:rPr lang="en-US" sz="2600" b="1" dirty="0">
                <a:latin typeface="Calibri" panose="020F0502020204030204" pitchFamily="34" charset="0"/>
                <a:cs typeface="Calibri" panose="020F0502020204030204" pitchFamily="34" charset="0"/>
              </a:rPr>
              <a:t>child support</a:t>
            </a:r>
            <a:r>
              <a:rPr lang="en-US" sz="2600" dirty="0">
                <a:latin typeface="Calibri" panose="020F0502020204030204" pitchFamily="34" charset="0"/>
                <a:cs typeface="Calibri" panose="020F0502020204030204" pitchFamily="34" charset="0"/>
              </a:rPr>
              <a:t> payments were subject to the </a:t>
            </a:r>
            <a:r>
              <a:rPr lang="en-US" sz="2600" i="1" dirty="0">
                <a:latin typeface="Calibri" panose="020F0502020204030204" pitchFamily="34" charset="0"/>
                <a:cs typeface="Calibri" panose="020F0502020204030204" pitchFamily="34" charset="0"/>
              </a:rPr>
              <a:t>Gould</a:t>
            </a:r>
            <a:r>
              <a:rPr lang="en-US" sz="2600" dirty="0">
                <a:latin typeface="Calibri" panose="020F0502020204030204" pitchFamily="34" charset="0"/>
                <a:cs typeface="Calibri" panose="020F0502020204030204" pitchFamily="34" charset="0"/>
              </a:rPr>
              <a:t> rule.</a:t>
            </a:r>
            <a:endParaRPr lang="en-US" sz="2600" dirty="0">
              <a:effectLst/>
              <a:latin typeface="Calibri" panose="020F0502020204030204" pitchFamily="34" charset="0"/>
              <a:cs typeface="Calibri" panose="020F0502020204030204" pitchFamily="34" charset="0"/>
            </a:endParaRPr>
          </a:p>
          <a:p>
            <a:pPr lvl="1"/>
            <a:r>
              <a:rPr lang="en-US" sz="2600" dirty="0">
                <a:latin typeface="Calibri" panose="020F0502020204030204" pitchFamily="34" charset="0"/>
                <a:cs typeface="Calibri" panose="020F0502020204030204" pitchFamily="34" charset="0"/>
              </a:rPr>
              <a:t>If both parties were in different tax brackets, with some planning both parties could be made better off after-tax.</a:t>
            </a:r>
          </a:p>
          <a:p>
            <a:r>
              <a:rPr lang="en-US" sz="2800" dirty="0">
                <a:latin typeface="Calibri" panose="020F0502020204030204" pitchFamily="34" charset="0"/>
                <a:cs typeface="Calibri" panose="020F0502020204030204" pitchFamily="34" charset="0"/>
              </a:rPr>
              <a:t>Post-2018 Divorce Decrees: all cash payments (alimony, child support, or family support) are subject to the </a:t>
            </a:r>
            <a:r>
              <a:rPr lang="en-US" sz="2800" i="1" dirty="0">
                <a:latin typeface="Calibri" panose="020F0502020204030204" pitchFamily="34" charset="0"/>
                <a:cs typeface="Calibri" panose="020F0502020204030204" pitchFamily="34" charset="0"/>
              </a:rPr>
              <a:t>Gould</a:t>
            </a:r>
            <a:r>
              <a:rPr lang="en-US" sz="2800" dirty="0">
                <a:latin typeface="Calibri" panose="020F0502020204030204" pitchFamily="34" charset="0"/>
                <a:cs typeface="Calibri" panose="020F0502020204030204" pitchFamily="34" charset="0"/>
              </a:rPr>
              <a:t> rule</a:t>
            </a:r>
            <a:endParaRPr lang="en-US" sz="2800" dirty="0"/>
          </a:p>
        </p:txBody>
      </p:sp>
      <p:sp>
        <p:nvSpPr>
          <p:cNvPr id="3" name="Title 2">
            <a:extLst>
              <a:ext uri="{FF2B5EF4-FFF2-40B4-BE49-F238E27FC236}">
                <a16:creationId xmlns:a16="http://schemas.microsoft.com/office/drawing/2014/main" id="{7D04B2F1-C9F7-0C42-6DE5-AAEE633F9B73}"/>
              </a:ext>
            </a:extLst>
          </p:cNvPr>
          <p:cNvSpPr>
            <a:spLocks noGrp="1"/>
          </p:cNvSpPr>
          <p:nvPr>
            <p:ph type="title"/>
          </p:nvPr>
        </p:nvSpPr>
        <p:spPr/>
        <p:txBody>
          <a:bodyPr/>
          <a:lstStyle/>
          <a:p>
            <a:r>
              <a:rPr lang="en-US" dirty="0"/>
              <a:t>Income Shifting in the Fractured Family	</a:t>
            </a:r>
          </a:p>
        </p:txBody>
      </p:sp>
      <p:sp>
        <p:nvSpPr>
          <p:cNvPr id="4" name="Slide Number Placeholder 3">
            <a:extLst>
              <a:ext uri="{FF2B5EF4-FFF2-40B4-BE49-F238E27FC236}">
                <a16:creationId xmlns:a16="http://schemas.microsoft.com/office/drawing/2014/main" id="{CD3BCCAE-B63B-09B9-36C7-401733459304}"/>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a:p>
        </p:txBody>
      </p:sp>
      <p:sp>
        <p:nvSpPr>
          <p:cNvPr id="5" name="Footer Placeholder 4">
            <a:extLst>
              <a:ext uri="{FF2B5EF4-FFF2-40B4-BE49-F238E27FC236}">
                <a16:creationId xmlns:a16="http://schemas.microsoft.com/office/drawing/2014/main" id="{02A85669-D9B7-A361-D51C-00168C8B5946}"/>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34240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2E15D4-5CB9-F24B-B611-DF901B22E58A}"/>
              </a:ext>
            </a:extLst>
          </p:cNvPr>
          <p:cNvSpPr>
            <a:spLocks noGrp="1"/>
          </p:cNvSpPr>
          <p:nvPr>
            <p:ph idx="1"/>
          </p:nvPr>
        </p:nvSpPr>
        <p:spPr/>
        <p:txBody>
          <a:bodyPr>
            <a:normAutofit lnSpcReduction="10000"/>
          </a:bodyPr>
          <a:lstStyle/>
          <a:p>
            <a:r>
              <a:rPr lang="en-US" sz="2800" dirty="0"/>
              <a:t>Qualified domestic relations order (</a:t>
            </a:r>
            <a:r>
              <a:rPr lang="en-US" sz="2800" b="1" dirty="0"/>
              <a:t>QDRO</a:t>
            </a:r>
            <a:r>
              <a:rPr lang="en-US" sz="2800" dirty="0"/>
              <a:t>): couples can negotiate sharing of one spouse’s DB or DC plan (such as a 401(k)). </a:t>
            </a:r>
            <a:r>
              <a:rPr lang="en-US" sz="2800" dirty="0">
                <a:effectLst/>
                <a:latin typeface="Calibri" panose="020F0502020204030204" pitchFamily="34" charset="0"/>
                <a:cs typeface="Calibri" panose="020F0502020204030204" pitchFamily="34" charset="0"/>
              </a:rPr>
              <a:t>§414(p)</a:t>
            </a:r>
          </a:p>
          <a:p>
            <a:pPr lvl="1"/>
            <a:r>
              <a:rPr lang="en-US" sz="2400" dirty="0">
                <a:latin typeface="Calibri" panose="020F0502020204030204" pitchFamily="34" charset="0"/>
                <a:cs typeface="Calibri" panose="020F0502020204030204" pitchFamily="34" charset="0"/>
              </a:rPr>
              <a:t>Recipient pays taxes when payments are received.</a:t>
            </a:r>
          </a:p>
          <a:p>
            <a:pPr lvl="1"/>
            <a:r>
              <a:rPr lang="en-US" sz="2400" dirty="0">
                <a:latin typeface="Calibri" panose="020F0502020204030204" pitchFamily="34" charset="0"/>
                <a:cs typeface="Calibri" panose="020F0502020204030204" pitchFamily="34" charset="0"/>
              </a:rPr>
              <a:t>Similar rule applies to IRAs. §408(d)(6).</a:t>
            </a:r>
          </a:p>
          <a:p>
            <a:r>
              <a:rPr lang="en-US" sz="2800" dirty="0">
                <a:latin typeface="Calibri" panose="020F0502020204030204" pitchFamily="34" charset="0"/>
                <a:cs typeface="Calibri" panose="020F0502020204030204" pitchFamily="34" charset="0"/>
              </a:rPr>
              <a:t>Property in Kind</a:t>
            </a:r>
          </a:p>
          <a:p>
            <a:pPr lvl="1"/>
            <a:r>
              <a:rPr lang="en-US" sz="2400" dirty="0">
                <a:latin typeface="Calibri" panose="020F0502020204030204" pitchFamily="34" charset="0"/>
                <a:cs typeface="Calibri" panose="020F0502020204030204" pitchFamily="34" charset="0"/>
              </a:rPr>
              <a:t>Under </a:t>
            </a:r>
            <a:r>
              <a:rPr lang="en-US" sz="2400" i="1" dirty="0">
                <a:latin typeface="Calibri" panose="020F0502020204030204" pitchFamily="34" charset="0"/>
                <a:cs typeface="Calibri" panose="020F0502020204030204" pitchFamily="34" charset="0"/>
              </a:rPr>
              <a:t>Davis v. CIR</a:t>
            </a:r>
            <a:r>
              <a:rPr lang="en-US" sz="2400" dirty="0">
                <a:latin typeface="Calibri" panose="020F0502020204030204" pitchFamily="34" charset="0"/>
                <a:cs typeface="Calibri" panose="020F0502020204030204" pitchFamily="34" charset="0"/>
              </a:rPr>
              <a:t>, 370 U.S. 65 (1962), transfer of appreciated property to ex-wife treated as a realization event.  Wife would take property with FMV basis.</a:t>
            </a:r>
          </a:p>
          <a:p>
            <a:pPr lvl="1"/>
            <a:r>
              <a:rPr lang="en-US" sz="2400" dirty="0">
                <a:latin typeface="Calibri" panose="020F0502020204030204" pitchFamily="34" charset="0"/>
                <a:cs typeface="Calibri" panose="020F0502020204030204" pitchFamily="34" charset="0"/>
              </a:rPr>
              <a:t>Under §1041(a), no G/L on the transfer of property to (1) a spouse, or (2) former spouse if transfer incident to the divorce.</a:t>
            </a:r>
          </a:p>
          <a:p>
            <a:pPr lvl="1"/>
            <a:r>
              <a:rPr lang="en-US" sz="2400" dirty="0">
                <a:latin typeface="Calibri" panose="020F0502020204030204" pitchFamily="34" charset="0"/>
                <a:cs typeface="Calibri" panose="020F0502020204030204" pitchFamily="34" charset="0"/>
              </a:rPr>
              <a:t>Any transfer between spouses is treated as a gift (no deduction and carryover basis). Thus, gain is both deferred and shifted.</a:t>
            </a:r>
          </a:p>
          <a:p>
            <a:pPr lvl="1"/>
            <a:r>
              <a:rPr lang="en-US" sz="2400" dirty="0">
                <a:latin typeface="Calibri" panose="020F0502020204030204" pitchFamily="34" charset="0"/>
                <a:cs typeface="Calibri" panose="020F0502020204030204" pitchFamily="34" charset="0"/>
              </a:rPr>
              <a:t>Note, losses can be shifted between spouses.</a:t>
            </a:r>
          </a:p>
          <a:p>
            <a:pPr lvl="1"/>
            <a:r>
              <a:rPr lang="en-US" sz="2400" dirty="0">
                <a:latin typeface="Calibri" panose="020F0502020204030204" pitchFamily="34" charset="0"/>
                <a:cs typeface="Calibri" panose="020F0502020204030204" pitchFamily="34" charset="0"/>
              </a:rPr>
              <a:t>If property transferred </a:t>
            </a:r>
            <a:r>
              <a:rPr lang="en-US" sz="2400" i="1" dirty="0">
                <a:latin typeface="Calibri" panose="020F0502020204030204" pitchFamily="34" charset="0"/>
                <a:cs typeface="Calibri" panose="020F0502020204030204" pitchFamily="34" charset="0"/>
              </a:rPr>
              <a:t>before</a:t>
            </a:r>
            <a:r>
              <a:rPr lang="en-US" sz="2400" dirty="0">
                <a:latin typeface="Calibri" panose="020F0502020204030204" pitchFamily="34" charset="0"/>
                <a:cs typeface="Calibri" panose="020F0502020204030204" pitchFamily="34" charset="0"/>
              </a:rPr>
              <a:t> marriage, taxable to transferor; transferee takes FMV basis.  </a:t>
            </a:r>
            <a:r>
              <a:rPr lang="en-US" sz="2400" i="1" dirty="0">
                <a:latin typeface="Calibri" panose="020F0502020204030204" pitchFamily="34" charset="0"/>
                <a:cs typeface="Calibri" panose="020F0502020204030204" pitchFamily="34" charset="0"/>
              </a:rPr>
              <a:t>Farid-Es-</a:t>
            </a:r>
            <a:r>
              <a:rPr lang="en-US" sz="2400" i="1" dirty="0" err="1">
                <a:latin typeface="Calibri" panose="020F0502020204030204" pitchFamily="34" charset="0"/>
                <a:cs typeface="Calibri" panose="020F0502020204030204" pitchFamily="34" charset="0"/>
              </a:rPr>
              <a:t>Sultaneh</a:t>
            </a:r>
            <a:r>
              <a:rPr lang="en-US" sz="2400" i="1" dirty="0">
                <a:latin typeface="Calibri" panose="020F0502020204030204" pitchFamily="34" charset="0"/>
                <a:cs typeface="Calibri" panose="020F0502020204030204" pitchFamily="34" charset="0"/>
              </a:rPr>
              <a:t> v. CIR</a:t>
            </a:r>
            <a:r>
              <a:rPr lang="en-US" sz="2400" dirty="0">
                <a:latin typeface="Calibri" panose="020F0502020204030204" pitchFamily="34" charset="0"/>
                <a:cs typeface="Calibri" panose="020F0502020204030204" pitchFamily="34" charset="0"/>
              </a:rPr>
              <a:t>, 160 F.2d 812 (2</a:t>
            </a:r>
            <a:r>
              <a:rPr lang="en-US" sz="2400" baseline="30000" dirty="0">
                <a:latin typeface="Calibri" panose="020F0502020204030204" pitchFamily="34" charset="0"/>
                <a:cs typeface="Calibri" panose="020F0502020204030204" pitchFamily="34" charset="0"/>
              </a:rPr>
              <a:t>nd</a:t>
            </a:r>
            <a:r>
              <a:rPr lang="en-US" sz="2400" dirty="0">
                <a:latin typeface="Calibri" panose="020F0502020204030204" pitchFamily="34" charset="0"/>
                <a:cs typeface="Calibri" panose="020F0502020204030204" pitchFamily="34" charset="0"/>
              </a:rPr>
              <a:t> Cir. 1947).</a:t>
            </a:r>
          </a:p>
          <a:p>
            <a:pPr lvl="1"/>
            <a:endParaRPr lang="en-US"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F14FA82E-D58A-28EF-16A5-3D647FD42A5B}"/>
              </a:ext>
            </a:extLst>
          </p:cNvPr>
          <p:cNvSpPr>
            <a:spLocks noGrp="1"/>
          </p:cNvSpPr>
          <p:nvPr>
            <p:ph type="title"/>
          </p:nvPr>
        </p:nvSpPr>
        <p:spPr/>
        <p:txBody>
          <a:bodyPr/>
          <a:lstStyle/>
          <a:p>
            <a:r>
              <a:rPr lang="en-US" dirty="0"/>
              <a:t>Retirement Savings and Transfers of Property in Kind	</a:t>
            </a:r>
          </a:p>
        </p:txBody>
      </p:sp>
      <p:sp>
        <p:nvSpPr>
          <p:cNvPr id="4" name="Slide Number Placeholder 3">
            <a:extLst>
              <a:ext uri="{FF2B5EF4-FFF2-40B4-BE49-F238E27FC236}">
                <a16:creationId xmlns:a16="http://schemas.microsoft.com/office/drawing/2014/main" id="{42230137-A938-61FE-E736-59D859B4FD42}"/>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a:p>
        </p:txBody>
      </p:sp>
      <p:sp>
        <p:nvSpPr>
          <p:cNvPr id="5" name="Footer Placeholder 4">
            <a:extLst>
              <a:ext uri="{FF2B5EF4-FFF2-40B4-BE49-F238E27FC236}">
                <a16:creationId xmlns:a16="http://schemas.microsoft.com/office/drawing/2014/main" id="{A787C9E8-624B-7175-0156-135445A74A9C}"/>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11390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810ADF-16A0-3C87-FF13-22BAA2F46D7F}"/>
              </a:ext>
            </a:extLst>
          </p:cNvPr>
          <p:cNvSpPr>
            <a:spLocks noGrp="1"/>
          </p:cNvSpPr>
          <p:nvPr>
            <p:ph idx="1"/>
          </p:nvPr>
        </p:nvSpPr>
        <p:spPr/>
        <p:txBody>
          <a:bodyPr/>
          <a:lstStyle/>
          <a:p>
            <a:r>
              <a:rPr lang="en-US" dirty="0"/>
              <a:t>Kent and Reynolds cohabited for 24 years, and then they separated.</a:t>
            </a:r>
          </a:p>
          <a:p>
            <a:r>
              <a:rPr lang="en-US" dirty="0"/>
              <a:t>Settlement: Kent paid to Reynolds 57.5K, 2K/month for 3 years; 1K/month for following 2 years.</a:t>
            </a:r>
          </a:p>
          <a:p>
            <a:r>
              <a:rPr lang="en-US" dirty="0"/>
              <a:t>Payment made by Kent’s corporation, KENCOR, which sent a 1009-Misc to Reynolds.</a:t>
            </a:r>
          </a:p>
          <a:p>
            <a:pPr lvl="1"/>
            <a:r>
              <a:rPr lang="en-US" dirty="0"/>
              <a:t>Kent argues: payment for household services; Reynolds: gift</a:t>
            </a:r>
          </a:p>
          <a:p>
            <a:r>
              <a:rPr lang="en-US" dirty="0"/>
              <a:t>CT: </a:t>
            </a:r>
          </a:p>
          <a:p>
            <a:pPr lvl="1"/>
            <a:r>
              <a:rPr lang="en-US" dirty="0"/>
              <a:t>Taxation of settlement proceeds, rests on the nature of the claim for which the proceeds were received and the actual basis of recovery.</a:t>
            </a:r>
          </a:p>
          <a:p>
            <a:pPr lvl="1"/>
            <a:r>
              <a:rPr lang="en-US" dirty="0"/>
              <a:t>Payment’s character depends on payor’s dominant reason for making payment.</a:t>
            </a:r>
          </a:p>
          <a:p>
            <a:pPr lvl="1"/>
            <a:r>
              <a:rPr lang="en-US" dirty="0"/>
              <a:t>Kent paid Reynolds in exchange for her surrender of property purchased during relationship.</a:t>
            </a:r>
          </a:p>
          <a:p>
            <a:pPr lvl="1"/>
            <a:r>
              <a:rPr lang="en-US" dirty="0"/>
              <a:t>Reynolds has gain to extent settlement exceeded her basis in the </a:t>
            </a:r>
            <a:r>
              <a:rPr lang="en-US" dirty="0" err="1"/>
              <a:t>surrended</a:t>
            </a:r>
            <a:r>
              <a:rPr lang="en-US" dirty="0"/>
              <a:t> property.</a:t>
            </a:r>
          </a:p>
          <a:p>
            <a:pPr lvl="1"/>
            <a:r>
              <a:rPr lang="en-US" dirty="0"/>
              <a:t>What does the CT say was </a:t>
            </a:r>
            <a:r>
              <a:rPr lang="en-US"/>
              <a:t>her basis?                                                                                             </a:t>
            </a:r>
            <a:endParaRPr lang="en-US" dirty="0"/>
          </a:p>
        </p:txBody>
      </p:sp>
      <p:sp>
        <p:nvSpPr>
          <p:cNvPr id="3" name="Title 2">
            <a:extLst>
              <a:ext uri="{FF2B5EF4-FFF2-40B4-BE49-F238E27FC236}">
                <a16:creationId xmlns:a16="http://schemas.microsoft.com/office/drawing/2014/main" id="{360AA7FB-BA9F-A404-2586-1A88F49579B6}"/>
              </a:ext>
            </a:extLst>
          </p:cNvPr>
          <p:cNvSpPr>
            <a:spLocks noGrp="1"/>
          </p:cNvSpPr>
          <p:nvPr>
            <p:ph type="title"/>
          </p:nvPr>
        </p:nvSpPr>
        <p:spPr/>
        <p:txBody>
          <a:bodyPr/>
          <a:lstStyle/>
          <a:p>
            <a:r>
              <a:rPr lang="en-US" i="1" dirty="0"/>
              <a:t>Reynolds v. CIR</a:t>
            </a:r>
            <a:r>
              <a:rPr lang="en-US" dirty="0"/>
              <a:t>, T.C. Mem. 1999-62</a:t>
            </a:r>
            <a:endParaRPr lang="en-US" i="1" dirty="0"/>
          </a:p>
        </p:txBody>
      </p:sp>
      <p:sp>
        <p:nvSpPr>
          <p:cNvPr id="4" name="Slide Number Placeholder 3">
            <a:extLst>
              <a:ext uri="{FF2B5EF4-FFF2-40B4-BE49-F238E27FC236}">
                <a16:creationId xmlns:a16="http://schemas.microsoft.com/office/drawing/2014/main" id="{2AEE550D-6F56-F35E-ABB3-6B51E1DBE1E2}"/>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a:p>
        </p:txBody>
      </p:sp>
      <p:sp>
        <p:nvSpPr>
          <p:cNvPr id="5" name="Footer Placeholder 4">
            <a:extLst>
              <a:ext uri="{FF2B5EF4-FFF2-40B4-BE49-F238E27FC236}">
                <a16:creationId xmlns:a16="http://schemas.microsoft.com/office/drawing/2014/main" id="{BAD7A7C3-14C1-4367-D323-912A2F56101A}"/>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401827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4921AB-AE17-7639-8934-77D02F586210}"/>
              </a:ext>
            </a:extLst>
          </p:cNvPr>
          <p:cNvSpPr>
            <a:spLocks noGrp="1"/>
          </p:cNvSpPr>
          <p:nvPr>
            <p:ph idx="1"/>
          </p:nvPr>
        </p:nvSpPr>
        <p:spPr>
          <a:xfrm>
            <a:off x="6977270" y="1292086"/>
            <a:ext cx="4812394" cy="3985591"/>
          </a:xfrm>
          <a:ln w="31750">
            <a:solidFill>
              <a:schemeClr val="accent1"/>
            </a:solidFill>
          </a:ln>
        </p:spPr>
        <p:txBody>
          <a:bodyPr>
            <a:normAutofit lnSpcReduction="10000"/>
          </a:bodyPr>
          <a:lstStyle/>
          <a:p>
            <a:pPr marL="0" indent="0">
              <a:buNone/>
            </a:pPr>
            <a:r>
              <a:rPr lang="en-US" sz="2000" dirty="0"/>
              <a:t>“</a:t>
            </a:r>
            <a:r>
              <a:rPr lang="en-US" sz="2000" i="1" dirty="0"/>
              <a:t>that any property either of us now has or may hereafter acquire … in any way, either by earnings (including salaries, fees, etc.), or any rights by contract or otherwise, during the existence of our marriage, or which we or either of us may receive by gift, bequest, devise, or inheritance, and all the proceeds, issues, and profits of any and all such property shall be treated and considered and hereby is declared to be received, held, taken, and owned by us </a:t>
            </a:r>
            <a:r>
              <a:rPr lang="en-US" sz="2000" b="1" i="1" dirty="0"/>
              <a:t>as joint tenants</a:t>
            </a:r>
            <a:r>
              <a:rPr lang="en-US" sz="2000" i="1" dirty="0"/>
              <a:t>, and not otherwise, with the right of survivorship.”</a:t>
            </a:r>
          </a:p>
          <a:p>
            <a:endParaRPr lang="en-US" dirty="0"/>
          </a:p>
        </p:txBody>
      </p:sp>
      <p:sp>
        <p:nvSpPr>
          <p:cNvPr id="3" name="Title 2">
            <a:extLst>
              <a:ext uri="{FF2B5EF4-FFF2-40B4-BE49-F238E27FC236}">
                <a16:creationId xmlns:a16="http://schemas.microsoft.com/office/drawing/2014/main" id="{EE043A9B-F6A7-0103-EBF8-46FB90BFAE5C}"/>
              </a:ext>
            </a:extLst>
          </p:cNvPr>
          <p:cNvSpPr>
            <a:spLocks noGrp="1"/>
          </p:cNvSpPr>
          <p:nvPr>
            <p:ph type="title"/>
          </p:nvPr>
        </p:nvSpPr>
        <p:spPr/>
        <p:txBody>
          <a:bodyPr/>
          <a:lstStyle/>
          <a:p>
            <a:r>
              <a:rPr lang="en-US" i="1" dirty="0"/>
              <a:t>Lucas v. Earl,</a:t>
            </a:r>
            <a:r>
              <a:rPr lang="en-US" dirty="0"/>
              <a:t> 281 U.S. 111 (1930)</a:t>
            </a:r>
            <a:endParaRPr lang="en-US" i="1" dirty="0"/>
          </a:p>
        </p:txBody>
      </p:sp>
      <p:sp>
        <p:nvSpPr>
          <p:cNvPr id="4" name="Slide Number Placeholder 3">
            <a:extLst>
              <a:ext uri="{FF2B5EF4-FFF2-40B4-BE49-F238E27FC236}">
                <a16:creationId xmlns:a16="http://schemas.microsoft.com/office/drawing/2014/main" id="{5361E75E-E662-72B5-E95E-3A2BF8B0E10D}"/>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FDE8A179-A96D-EA26-3C62-F3110977934C}"/>
              </a:ext>
            </a:extLst>
          </p:cNvPr>
          <p:cNvSpPr>
            <a:spLocks noGrp="1"/>
          </p:cNvSpPr>
          <p:nvPr>
            <p:ph type="ftr" sz="quarter" idx="11"/>
          </p:nvPr>
        </p:nvSpPr>
        <p:spPr/>
        <p:txBody>
          <a:bodyPr/>
          <a:lstStyle/>
          <a:p>
            <a:pPr>
              <a:defRPr/>
            </a:pPr>
            <a:r>
              <a:rPr lang="en-US"/>
              <a:t>Income Shifting in Families</a:t>
            </a:r>
            <a:endParaRPr lang="en-US" dirty="0"/>
          </a:p>
        </p:txBody>
      </p:sp>
      <p:pic>
        <p:nvPicPr>
          <p:cNvPr id="8" name="Picture 7" descr="A person and person standing together&#10;&#10;AI-generated content may be incorrect.">
            <a:extLst>
              <a:ext uri="{FF2B5EF4-FFF2-40B4-BE49-F238E27FC236}">
                <a16:creationId xmlns:a16="http://schemas.microsoft.com/office/drawing/2014/main" id="{9632BD34-6941-B843-1E3F-CB3E5B1B43D9}"/>
              </a:ext>
            </a:extLst>
          </p:cNvPr>
          <p:cNvPicPr>
            <a:picLocks noChangeAspect="1"/>
          </p:cNvPicPr>
          <p:nvPr/>
        </p:nvPicPr>
        <p:blipFill>
          <a:blip r:embed="rId2"/>
          <a:srcRect b="9517"/>
          <a:stretch/>
        </p:blipFill>
        <p:spPr>
          <a:xfrm>
            <a:off x="876194" y="998118"/>
            <a:ext cx="3901391" cy="4853310"/>
          </a:xfrm>
          <a:prstGeom prst="rect">
            <a:avLst/>
          </a:prstGeom>
        </p:spPr>
      </p:pic>
      <p:cxnSp>
        <p:nvCxnSpPr>
          <p:cNvPr id="10" name="Straight Arrow Connector 9">
            <a:extLst>
              <a:ext uri="{FF2B5EF4-FFF2-40B4-BE49-F238E27FC236}">
                <a16:creationId xmlns:a16="http://schemas.microsoft.com/office/drawing/2014/main" id="{8DFFE502-1DC3-C3C4-C1F1-63C5C63F6A0F}"/>
              </a:ext>
            </a:extLst>
          </p:cNvPr>
          <p:cNvCxnSpPr>
            <a:cxnSpLocks/>
            <a:stCxn id="2" idx="1"/>
          </p:cNvCxnSpPr>
          <p:nvPr/>
        </p:nvCxnSpPr>
        <p:spPr>
          <a:xfrm flipH="1" flipV="1">
            <a:off x="5088835" y="2517913"/>
            <a:ext cx="1888435" cy="7669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3A9598D-3538-8698-9F1D-4004AC58F140}"/>
              </a:ext>
            </a:extLst>
          </p:cNvPr>
          <p:cNvCxnSpPr>
            <a:cxnSpLocks/>
            <a:stCxn id="2" idx="1"/>
          </p:cNvCxnSpPr>
          <p:nvPr/>
        </p:nvCxnSpPr>
        <p:spPr>
          <a:xfrm flipH="1">
            <a:off x="5088835" y="3284882"/>
            <a:ext cx="1888435" cy="74560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4DDA1ED-E7F2-C262-F801-4F8224A1BB5D}"/>
              </a:ext>
            </a:extLst>
          </p:cNvPr>
          <p:cNvSpPr txBox="1"/>
          <p:nvPr/>
        </p:nvSpPr>
        <p:spPr>
          <a:xfrm>
            <a:off x="5241434" y="2291855"/>
            <a:ext cx="1353447" cy="369332"/>
          </a:xfrm>
          <a:prstGeom prst="rect">
            <a:avLst/>
          </a:prstGeom>
          <a:noFill/>
        </p:spPr>
        <p:txBody>
          <a:bodyPr wrap="none" rtlCol="0">
            <a:spAutoFit/>
          </a:bodyPr>
          <a:lstStyle/>
          <a:p>
            <a:r>
              <a:rPr lang="en-US" dirty="0"/>
              <a:t>50% Mr. Earl</a:t>
            </a:r>
          </a:p>
        </p:txBody>
      </p:sp>
      <p:sp>
        <p:nvSpPr>
          <p:cNvPr id="20" name="TextBox 19">
            <a:extLst>
              <a:ext uri="{FF2B5EF4-FFF2-40B4-BE49-F238E27FC236}">
                <a16:creationId xmlns:a16="http://schemas.microsoft.com/office/drawing/2014/main" id="{829AED51-CE7A-AA7B-5EA5-E63462CCEF64}"/>
              </a:ext>
            </a:extLst>
          </p:cNvPr>
          <p:cNvSpPr txBox="1"/>
          <p:nvPr/>
        </p:nvSpPr>
        <p:spPr>
          <a:xfrm>
            <a:off x="5323624" y="3845825"/>
            <a:ext cx="1462452" cy="369332"/>
          </a:xfrm>
          <a:prstGeom prst="rect">
            <a:avLst/>
          </a:prstGeom>
          <a:noFill/>
        </p:spPr>
        <p:txBody>
          <a:bodyPr wrap="none" rtlCol="0">
            <a:spAutoFit/>
          </a:bodyPr>
          <a:lstStyle/>
          <a:p>
            <a:r>
              <a:rPr lang="en-US" dirty="0"/>
              <a:t>50% Mrs. Earl</a:t>
            </a:r>
          </a:p>
        </p:txBody>
      </p:sp>
    </p:spTree>
    <p:extLst>
      <p:ext uri="{BB962C8B-B14F-4D97-AF65-F5344CB8AC3E}">
        <p14:creationId xmlns:p14="http://schemas.microsoft.com/office/powerpoint/2010/main" val="306699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build="p" animBg="1"/>
      <p:bldP spid="18"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17AAAD-4142-4024-7D5F-EBAE44A75D30}"/>
              </a:ext>
            </a:extLst>
          </p:cNvPr>
          <p:cNvSpPr>
            <a:spLocks noGrp="1"/>
          </p:cNvSpPr>
          <p:nvPr>
            <p:ph idx="1"/>
          </p:nvPr>
        </p:nvSpPr>
        <p:spPr/>
        <p:txBody>
          <a:bodyPr/>
          <a:lstStyle/>
          <a:p>
            <a:r>
              <a:rPr lang="en-US" sz="2800" dirty="0"/>
              <a:t>What were the Earls trying to achieve?</a:t>
            </a:r>
          </a:p>
          <a:p>
            <a:endParaRPr lang="en-US" sz="2800" dirty="0"/>
          </a:p>
          <a:p>
            <a:r>
              <a:rPr lang="en-US" sz="2800" dirty="0"/>
              <a:t>Assume two tax rates, 10% and 30%, that apply to married and single taxpayers.  </a:t>
            </a:r>
          </a:p>
          <a:p>
            <a:r>
              <a:rPr lang="en-US" sz="2800" dirty="0"/>
              <a:t>The 10% rate applies to the first 10K of income and the 30% rate applies to any income in excess of 10K.</a:t>
            </a:r>
          </a:p>
          <a:p>
            <a:endParaRPr lang="en-US" sz="2800" dirty="0"/>
          </a:p>
          <a:p>
            <a:r>
              <a:rPr lang="en-US" sz="2800" dirty="0"/>
              <a:t>Assume Mr. Earl earns 20K and the contract is effective to split his income with his wife.  What are the consequences to the Earls?  </a:t>
            </a:r>
          </a:p>
          <a:p>
            <a:endParaRPr lang="en-US" dirty="0"/>
          </a:p>
        </p:txBody>
      </p:sp>
      <p:sp>
        <p:nvSpPr>
          <p:cNvPr id="3" name="Title 2">
            <a:extLst>
              <a:ext uri="{FF2B5EF4-FFF2-40B4-BE49-F238E27FC236}">
                <a16:creationId xmlns:a16="http://schemas.microsoft.com/office/drawing/2014/main" id="{227B2E3D-EF5A-324C-15C5-C131DE1035B8}"/>
              </a:ext>
            </a:extLst>
          </p:cNvPr>
          <p:cNvSpPr>
            <a:spLocks noGrp="1"/>
          </p:cNvSpPr>
          <p:nvPr>
            <p:ph type="title"/>
          </p:nvPr>
        </p:nvSpPr>
        <p:spPr/>
        <p:txBody>
          <a:bodyPr/>
          <a:lstStyle/>
          <a:p>
            <a:r>
              <a:rPr lang="en-US" i="1" dirty="0"/>
              <a:t>Lucas v. Earl,</a:t>
            </a:r>
            <a:r>
              <a:rPr lang="en-US" dirty="0"/>
              <a:t> 281 U.S. 111 (1930)</a:t>
            </a:r>
          </a:p>
        </p:txBody>
      </p:sp>
      <p:sp>
        <p:nvSpPr>
          <p:cNvPr id="4" name="Slide Number Placeholder 3">
            <a:extLst>
              <a:ext uri="{FF2B5EF4-FFF2-40B4-BE49-F238E27FC236}">
                <a16:creationId xmlns:a16="http://schemas.microsoft.com/office/drawing/2014/main" id="{87D1A54F-33DB-E45E-0D48-3776F9C066B2}"/>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1DCE429F-63D7-F395-2598-700D246A8EEA}"/>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348235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540AD-FF89-C3B6-EE89-97202977AA6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7F6D3CB-495B-EA33-9953-5AA4A5C6DB11}"/>
              </a:ext>
            </a:extLst>
          </p:cNvPr>
          <p:cNvSpPr>
            <a:spLocks noGrp="1"/>
          </p:cNvSpPr>
          <p:nvPr>
            <p:ph type="title"/>
          </p:nvPr>
        </p:nvSpPr>
        <p:spPr/>
        <p:txBody>
          <a:bodyPr/>
          <a:lstStyle/>
          <a:p>
            <a:r>
              <a:rPr lang="en-US" i="1" dirty="0"/>
              <a:t>Poe v. Seaborn,</a:t>
            </a:r>
            <a:r>
              <a:rPr lang="en-US" dirty="0"/>
              <a:t> 282 U.S. 101 (1930)</a:t>
            </a:r>
            <a:endParaRPr lang="en-US" i="1" dirty="0"/>
          </a:p>
        </p:txBody>
      </p:sp>
      <p:sp>
        <p:nvSpPr>
          <p:cNvPr id="4" name="Slide Number Placeholder 3">
            <a:extLst>
              <a:ext uri="{FF2B5EF4-FFF2-40B4-BE49-F238E27FC236}">
                <a16:creationId xmlns:a16="http://schemas.microsoft.com/office/drawing/2014/main" id="{CCD3F038-620A-91D5-8441-EABBFE4A5A3A}"/>
              </a:ext>
            </a:extLst>
          </p:cNvPr>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a:extLst>
              <a:ext uri="{FF2B5EF4-FFF2-40B4-BE49-F238E27FC236}">
                <a16:creationId xmlns:a16="http://schemas.microsoft.com/office/drawing/2014/main" id="{B2992FF1-2F74-6555-2E1B-6B61B5746062}"/>
              </a:ext>
            </a:extLst>
          </p:cNvPr>
          <p:cNvSpPr>
            <a:spLocks noGrp="1"/>
          </p:cNvSpPr>
          <p:nvPr>
            <p:ph type="ftr" sz="quarter" idx="11"/>
          </p:nvPr>
        </p:nvSpPr>
        <p:spPr/>
        <p:txBody>
          <a:bodyPr/>
          <a:lstStyle/>
          <a:p>
            <a:pPr>
              <a:defRPr/>
            </a:pPr>
            <a:r>
              <a:rPr lang="en-US"/>
              <a:t>Income Shifting in Families</a:t>
            </a:r>
            <a:endParaRPr lang="en-US" dirty="0"/>
          </a:p>
        </p:txBody>
      </p:sp>
      <p:pic>
        <p:nvPicPr>
          <p:cNvPr id="8" name="Picture 7" descr="A person and person standing together&#10;&#10;AI-generated content may be incorrect.">
            <a:extLst>
              <a:ext uri="{FF2B5EF4-FFF2-40B4-BE49-F238E27FC236}">
                <a16:creationId xmlns:a16="http://schemas.microsoft.com/office/drawing/2014/main" id="{9EE68742-CA09-08A6-45BF-248E8E01C0B0}"/>
              </a:ext>
            </a:extLst>
          </p:cNvPr>
          <p:cNvPicPr>
            <a:picLocks noChangeAspect="1"/>
          </p:cNvPicPr>
          <p:nvPr/>
        </p:nvPicPr>
        <p:blipFill>
          <a:blip r:embed="rId2"/>
          <a:srcRect b="9517"/>
          <a:stretch/>
        </p:blipFill>
        <p:spPr>
          <a:xfrm>
            <a:off x="876194" y="998118"/>
            <a:ext cx="3901391" cy="4853310"/>
          </a:xfrm>
          <a:prstGeom prst="rect">
            <a:avLst/>
          </a:prstGeom>
        </p:spPr>
      </p:pic>
      <p:cxnSp>
        <p:nvCxnSpPr>
          <p:cNvPr id="10" name="Straight Arrow Connector 9">
            <a:extLst>
              <a:ext uri="{FF2B5EF4-FFF2-40B4-BE49-F238E27FC236}">
                <a16:creationId xmlns:a16="http://schemas.microsoft.com/office/drawing/2014/main" id="{847E6174-AC87-E086-B6E7-7F9296145FFB}"/>
              </a:ext>
            </a:extLst>
          </p:cNvPr>
          <p:cNvCxnSpPr>
            <a:cxnSpLocks/>
          </p:cNvCxnSpPr>
          <p:nvPr/>
        </p:nvCxnSpPr>
        <p:spPr>
          <a:xfrm flipH="1" flipV="1">
            <a:off x="5088835" y="2517913"/>
            <a:ext cx="1888435" cy="7669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6F03B05-1235-1C67-012A-D3233E596630}"/>
              </a:ext>
            </a:extLst>
          </p:cNvPr>
          <p:cNvCxnSpPr>
            <a:cxnSpLocks/>
          </p:cNvCxnSpPr>
          <p:nvPr/>
        </p:nvCxnSpPr>
        <p:spPr>
          <a:xfrm flipH="1">
            <a:off x="5088835" y="3284882"/>
            <a:ext cx="1888435" cy="74560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DA76BC9-27BF-392C-2CAC-27B6E99EB7C9}"/>
              </a:ext>
            </a:extLst>
          </p:cNvPr>
          <p:cNvSpPr txBox="1"/>
          <p:nvPr/>
        </p:nvSpPr>
        <p:spPr>
          <a:xfrm>
            <a:off x="5241434" y="2291855"/>
            <a:ext cx="1778885" cy="369332"/>
          </a:xfrm>
          <a:prstGeom prst="rect">
            <a:avLst/>
          </a:prstGeom>
          <a:noFill/>
        </p:spPr>
        <p:txBody>
          <a:bodyPr wrap="none" rtlCol="0">
            <a:spAutoFit/>
          </a:bodyPr>
          <a:lstStyle/>
          <a:p>
            <a:r>
              <a:rPr lang="en-US" dirty="0"/>
              <a:t>50% Mr. Seaborn</a:t>
            </a:r>
          </a:p>
        </p:txBody>
      </p:sp>
      <p:sp>
        <p:nvSpPr>
          <p:cNvPr id="20" name="TextBox 19">
            <a:extLst>
              <a:ext uri="{FF2B5EF4-FFF2-40B4-BE49-F238E27FC236}">
                <a16:creationId xmlns:a16="http://schemas.microsoft.com/office/drawing/2014/main" id="{2C66C266-4F54-C9CD-097D-1C0F577776F2}"/>
              </a:ext>
            </a:extLst>
          </p:cNvPr>
          <p:cNvSpPr txBox="1"/>
          <p:nvPr/>
        </p:nvSpPr>
        <p:spPr>
          <a:xfrm>
            <a:off x="5323624" y="3845825"/>
            <a:ext cx="1940788" cy="369332"/>
          </a:xfrm>
          <a:prstGeom prst="rect">
            <a:avLst/>
          </a:prstGeom>
          <a:noFill/>
        </p:spPr>
        <p:txBody>
          <a:bodyPr wrap="none" rtlCol="0">
            <a:spAutoFit/>
          </a:bodyPr>
          <a:lstStyle/>
          <a:p>
            <a:r>
              <a:rPr lang="en-US" dirty="0"/>
              <a:t>50% Mrs. Seaborn</a:t>
            </a:r>
          </a:p>
        </p:txBody>
      </p:sp>
      <p:pic>
        <p:nvPicPr>
          <p:cNvPr id="2050" name="Picture 2" descr="20 Cities In Washington State To Visit In 2025 - See To Believe!">
            <a:extLst>
              <a:ext uri="{FF2B5EF4-FFF2-40B4-BE49-F238E27FC236}">
                <a16:creationId xmlns:a16="http://schemas.microsoft.com/office/drawing/2014/main" id="{7128CC7F-B601-BF0F-9499-6742E5243DC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29869" y="1373394"/>
            <a:ext cx="4659795" cy="382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3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F4526-9A05-B404-6931-00AB2DCA1C0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750BE9-30EF-8BFF-8D5C-92763ED6ACEE}"/>
              </a:ext>
            </a:extLst>
          </p:cNvPr>
          <p:cNvSpPr>
            <a:spLocks noGrp="1"/>
          </p:cNvSpPr>
          <p:nvPr>
            <p:ph idx="1"/>
          </p:nvPr>
        </p:nvSpPr>
        <p:spPr/>
        <p:txBody>
          <a:bodyPr/>
          <a:lstStyle/>
          <a:p>
            <a:r>
              <a:rPr lang="en-US" sz="3200" dirty="0"/>
              <a:t>Until 1948, equal-income couples living in community property states paid less tax than couples living in non-community property states.  </a:t>
            </a:r>
          </a:p>
          <a:p>
            <a:pPr lvl="1"/>
            <a:r>
              <a:rPr lang="en-US" sz="2800" dirty="0"/>
              <a:t>Why?  By splitting income, couple in community property states were able to use the lower rate(s) two times. </a:t>
            </a:r>
          </a:p>
          <a:p>
            <a:pPr lvl="1"/>
            <a:r>
              <a:rPr lang="en-US" sz="2800" dirty="0"/>
              <a:t>Earls in community property state: 10K * 10% (1K) + 10K * 10% (1K), or 2K total tax</a:t>
            </a:r>
          </a:p>
          <a:p>
            <a:pPr lvl="1"/>
            <a:r>
              <a:rPr lang="en-US" sz="2800" dirty="0"/>
              <a:t>Earls in non-community property state: 10K * 10% (1K) + 10K * 30% (3K) or 4K total tax</a:t>
            </a:r>
          </a:p>
          <a:p>
            <a:pPr marL="0" indent="0">
              <a:buNone/>
            </a:pPr>
            <a:endParaRPr lang="en-US" sz="2800" dirty="0"/>
          </a:p>
        </p:txBody>
      </p:sp>
      <p:sp>
        <p:nvSpPr>
          <p:cNvPr id="3" name="Title 2">
            <a:extLst>
              <a:ext uri="{FF2B5EF4-FFF2-40B4-BE49-F238E27FC236}">
                <a16:creationId xmlns:a16="http://schemas.microsoft.com/office/drawing/2014/main" id="{2F45DA5B-148E-6F17-F871-7FBB63854172}"/>
              </a:ext>
            </a:extLst>
          </p:cNvPr>
          <p:cNvSpPr>
            <a:spLocks noGrp="1"/>
          </p:cNvSpPr>
          <p:nvPr>
            <p:ph type="title"/>
          </p:nvPr>
        </p:nvSpPr>
        <p:spPr/>
        <p:txBody>
          <a:bodyPr/>
          <a:lstStyle/>
          <a:p>
            <a:r>
              <a:rPr lang="en-US" i="1" dirty="0"/>
              <a:t>Marriage Penalties and Bonuses</a:t>
            </a:r>
            <a:endParaRPr lang="en-US" dirty="0"/>
          </a:p>
        </p:txBody>
      </p:sp>
      <p:sp>
        <p:nvSpPr>
          <p:cNvPr id="4" name="Slide Number Placeholder 3">
            <a:extLst>
              <a:ext uri="{FF2B5EF4-FFF2-40B4-BE49-F238E27FC236}">
                <a16:creationId xmlns:a16="http://schemas.microsoft.com/office/drawing/2014/main" id="{382FF26C-C113-7CE4-CDD9-6A17CF8F582D}"/>
              </a:ext>
            </a:extLst>
          </p:cNvPr>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EC0B5DF4-61AC-B41B-75E5-442730F16ADC}"/>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425979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AC7FA8-2761-1473-8C12-54748EFA7A6B}"/>
              </a:ext>
            </a:extLst>
          </p:cNvPr>
          <p:cNvSpPr>
            <a:spLocks noGrp="1"/>
          </p:cNvSpPr>
          <p:nvPr>
            <p:ph idx="1"/>
          </p:nvPr>
        </p:nvSpPr>
        <p:spPr/>
        <p:txBody>
          <a:bodyPr/>
          <a:lstStyle/>
          <a:p>
            <a:r>
              <a:rPr lang="en-US" sz="3200" dirty="0"/>
              <a:t>In 1948, creation of new rate schedule, </a:t>
            </a:r>
            <a:r>
              <a:rPr lang="en-US" sz="3200" b="1" i="1" dirty="0"/>
              <a:t>married filing jointly</a:t>
            </a:r>
          </a:p>
          <a:p>
            <a:pPr lvl="1"/>
            <a:r>
              <a:rPr lang="en-US" sz="3000" dirty="0"/>
              <a:t>Goal: provide married couples in common law states the same income splitting benefits are married couples in community property states.</a:t>
            </a:r>
          </a:p>
          <a:p>
            <a:pPr lvl="1"/>
            <a:r>
              <a:rPr lang="en-US" sz="3000" dirty="0"/>
              <a:t>Married couples would pay </a:t>
            </a:r>
            <a:r>
              <a:rPr lang="en-US" sz="3000" i="1" u="sng" dirty="0"/>
              <a:t>2x the tax of a single taxpayer earning one-half of couple’s aggregate income</a:t>
            </a:r>
          </a:p>
          <a:p>
            <a:pPr lvl="1"/>
            <a:r>
              <a:rPr lang="en-US" sz="3000" dirty="0"/>
              <a:t>Earls MFJ:  </a:t>
            </a:r>
          </a:p>
          <a:p>
            <a:pPr lvl="2"/>
            <a:r>
              <a:rPr lang="en-US" sz="3000" dirty="0"/>
              <a:t>½ of income of 20K is 10K; </a:t>
            </a:r>
          </a:p>
          <a:p>
            <a:pPr lvl="2"/>
            <a:r>
              <a:rPr lang="en-US" sz="3000" dirty="0"/>
              <a:t>tax is 10% * 10K or 1K, </a:t>
            </a:r>
          </a:p>
          <a:p>
            <a:pPr lvl="2"/>
            <a:r>
              <a:rPr lang="en-US" sz="3000" dirty="0"/>
              <a:t>so MJF is 2 * 1K or 2K, the same as a couple in a community property state who earned the same income </a:t>
            </a:r>
          </a:p>
          <a:p>
            <a:endParaRPr lang="en-US" dirty="0"/>
          </a:p>
        </p:txBody>
      </p:sp>
      <p:sp>
        <p:nvSpPr>
          <p:cNvPr id="3" name="Title 2">
            <a:extLst>
              <a:ext uri="{FF2B5EF4-FFF2-40B4-BE49-F238E27FC236}">
                <a16:creationId xmlns:a16="http://schemas.microsoft.com/office/drawing/2014/main" id="{B19605E9-2D61-841C-260A-59B34AE96A33}"/>
              </a:ext>
            </a:extLst>
          </p:cNvPr>
          <p:cNvSpPr>
            <a:spLocks noGrp="1"/>
          </p:cNvSpPr>
          <p:nvPr>
            <p:ph type="title"/>
          </p:nvPr>
        </p:nvSpPr>
        <p:spPr/>
        <p:txBody>
          <a:bodyPr/>
          <a:lstStyle/>
          <a:p>
            <a:r>
              <a:rPr lang="en-US" i="1" dirty="0"/>
              <a:t>Marriage Penalties and Bonuses</a:t>
            </a:r>
            <a:endParaRPr lang="en-US" dirty="0"/>
          </a:p>
        </p:txBody>
      </p:sp>
      <p:sp>
        <p:nvSpPr>
          <p:cNvPr id="4" name="Slide Number Placeholder 3">
            <a:extLst>
              <a:ext uri="{FF2B5EF4-FFF2-40B4-BE49-F238E27FC236}">
                <a16:creationId xmlns:a16="http://schemas.microsoft.com/office/drawing/2014/main" id="{460A3F01-3D55-FDAC-D46A-41503CB297C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1406B842-29BC-1B09-1098-7740F2C64237}"/>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84186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F95D2B-7C2F-B4EC-0A81-6D57D7CB0FD2}"/>
              </a:ext>
            </a:extLst>
          </p:cNvPr>
          <p:cNvSpPr>
            <a:spLocks noGrp="1"/>
          </p:cNvSpPr>
          <p:nvPr>
            <p:ph idx="1"/>
          </p:nvPr>
        </p:nvSpPr>
        <p:spPr/>
        <p:txBody>
          <a:bodyPr/>
          <a:lstStyle/>
          <a:p>
            <a:r>
              <a:rPr lang="en-US" sz="3200" dirty="0"/>
              <a:t>New MFJ rate equalized the taxes paid by equal-income couples living in common law and community property states.  But it created a </a:t>
            </a:r>
            <a:r>
              <a:rPr lang="en-US" sz="3200" b="1" i="1" dirty="0"/>
              <a:t>singles penalty</a:t>
            </a:r>
            <a:r>
              <a:rPr lang="en-US" sz="3200" dirty="0"/>
              <a:t> for single persons earning the same income as a married couple.  </a:t>
            </a:r>
          </a:p>
          <a:p>
            <a:r>
              <a:rPr lang="en-US" sz="3200" dirty="0"/>
              <a:t>One could also view this as a </a:t>
            </a:r>
            <a:r>
              <a:rPr lang="en-US" sz="3200" b="1" i="1" dirty="0"/>
              <a:t>marriage bonus</a:t>
            </a:r>
            <a:endParaRPr lang="en-US" sz="3200" dirty="0"/>
          </a:p>
          <a:p>
            <a:r>
              <a:rPr lang="en-US" sz="3200" dirty="0"/>
              <a:t>Single persons had to use the old rate schedule:</a:t>
            </a:r>
          </a:p>
          <a:p>
            <a:pPr lvl="1"/>
            <a:r>
              <a:rPr lang="en-US" sz="2800" dirty="0"/>
              <a:t>Jim earns 20K, and the same as the Earls. </a:t>
            </a:r>
          </a:p>
          <a:p>
            <a:pPr lvl="1"/>
            <a:r>
              <a:rPr lang="en-US" sz="2800" dirty="0"/>
              <a:t>Earls pay 2K of tax on 20K of income</a:t>
            </a:r>
          </a:p>
          <a:p>
            <a:pPr lvl="1"/>
            <a:r>
              <a:rPr lang="en-US" sz="2800" dirty="0"/>
              <a:t>Using single rate schedule, Jim pays: 10K * 10% (1K) + 10K * 30% (3K) or 4K total tax</a:t>
            </a:r>
            <a:endParaRPr lang="en-US" sz="3200" dirty="0"/>
          </a:p>
          <a:p>
            <a:pPr marL="228600" lvl="1" indent="0">
              <a:buNone/>
            </a:pPr>
            <a:endParaRPr lang="en-US" sz="2400" dirty="0"/>
          </a:p>
        </p:txBody>
      </p:sp>
      <p:sp>
        <p:nvSpPr>
          <p:cNvPr id="3" name="Title 2">
            <a:extLst>
              <a:ext uri="{FF2B5EF4-FFF2-40B4-BE49-F238E27FC236}">
                <a16:creationId xmlns:a16="http://schemas.microsoft.com/office/drawing/2014/main" id="{5A46D272-469D-84FE-3DF7-BA5A73CBA47E}"/>
              </a:ext>
            </a:extLst>
          </p:cNvPr>
          <p:cNvSpPr>
            <a:spLocks noGrp="1"/>
          </p:cNvSpPr>
          <p:nvPr>
            <p:ph type="title"/>
          </p:nvPr>
        </p:nvSpPr>
        <p:spPr/>
        <p:txBody>
          <a:bodyPr/>
          <a:lstStyle/>
          <a:p>
            <a:r>
              <a:rPr lang="en-US" i="1" dirty="0"/>
              <a:t>Marriage Penalties and Bonuses</a:t>
            </a:r>
            <a:endParaRPr lang="en-US" dirty="0"/>
          </a:p>
        </p:txBody>
      </p:sp>
      <p:sp>
        <p:nvSpPr>
          <p:cNvPr id="4" name="Slide Number Placeholder 3">
            <a:extLst>
              <a:ext uri="{FF2B5EF4-FFF2-40B4-BE49-F238E27FC236}">
                <a16:creationId xmlns:a16="http://schemas.microsoft.com/office/drawing/2014/main" id="{F42425BE-1269-B2D4-2514-F898AA355239}"/>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F2C78E75-2843-5991-2354-E56ACA2FB900}"/>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71507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68141B-5D2C-B37A-01F6-926EEE69DEE3}"/>
              </a:ext>
            </a:extLst>
          </p:cNvPr>
          <p:cNvSpPr>
            <a:spLocks noGrp="1"/>
          </p:cNvSpPr>
          <p:nvPr>
            <p:ph idx="1"/>
          </p:nvPr>
        </p:nvSpPr>
        <p:spPr/>
        <p:txBody>
          <a:bodyPr>
            <a:normAutofit/>
          </a:bodyPr>
          <a:lstStyle/>
          <a:p>
            <a:r>
              <a:rPr lang="en-US" sz="3200" dirty="0"/>
              <a:t>To address the </a:t>
            </a:r>
            <a:r>
              <a:rPr lang="en-US" sz="3200" b="1" i="1" dirty="0"/>
              <a:t>singles penalty</a:t>
            </a:r>
            <a:r>
              <a:rPr lang="en-US" sz="3200" i="1" dirty="0"/>
              <a:t>, </a:t>
            </a:r>
            <a:r>
              <a:rPr lang="en-US" sz="3200" dirty="0"/>
              <a:t>in 1969, Congress created a new rate structures for single persons (breakpoints and standard deduction set at 60% of that of MFJ).  </a:t>
            </a:r>
          </a:p>
          <a:p>
            <a:r>
              <a:rPr lang="en-US" sz="3200" dirty="0"/>
              <a:t>Thus, there were now 4 tax rate schedules:</a:t>
            </a:r>
          </a:p>
          <a:p>
            <a:pPr lvl="1"/>
            <a:r>
              <a:rPr lang="en-US" sz="2800" dirty="0"/>
              <a:t>Unmarried (Single) (enacted in 1969)</a:t>
            </a:r>
          </a:p>
          <a:p>
            <a:pPr lvl="1"/>
            <a:r>
              <a:rPr lang="en-US" sz="2800" dirty="0"/>
              <a:t>Married Filing Jointly (enacted in 1948)</a:t>
            </a:r>
          </a:p>
          <a:p>
            <a:pPr lvl="1"/>
            <a:r>
              <a:rPr lang="en-US" sz="2800" dirty="0"/>
              <a:t>Married Filing Separately (the pre-1948 schedule)</a:t>
            </a:r>
          </a:p>
          <a:p>
            <a:pPr lvl="1"/>
            <a:r>
              <a:rPr lang="en-US" sz="2800" dirty="0"/>
              <a:t>Head of Household (enacted in 1948)</a:t>
            </a:r>
          </a:p>
          <a:p>
            <a:pPr>
              <a:tabLst>
                <a:tab pos="1074738" algn="l"/>
              </a:tabLst>
            </a:pPr>
            <a:r>
              <a:rPr lang="en-US" sz="3200" dirty="0"/>
              <a:t>But the new unmarried rates created new </a:t>
            </a:r>
            <a:r>
              <a:rPr lang="en-US" sz="3200" b="1" i="1" dirty="0"/>
              <a:t>marriage penalty</a:t>
            </a:r>
            <a:r>
              <a:rPr lang="en-US" sz="3200" dirty="0"/>
              <a:t> for couples in which each spouse earned roughly equivalent income</a:t>
            </a:r>
            <a:r>
              <a:rPr lang="en-US" sz="3000" dirty="0"/>
              <a:t>.</a:t>
            </a:r>
          </a:p>
          <a:p>
            <a:pPr lvl="1"/>
            <a:r>
              <a:rPr lang="en-US" dirty="0"/>
              <a:t>If each spouse earned, say 10K, they would pay more than a single person earning 20K.  </a:t>
            </a:r>
          </a:p>
        </p:txBody>
      </p:sp>
      <p:sp>
        <p:nvSpPr>
          <p:cNvPr id="3" name="Title 2">
            <a:extLst>
              <a:ext uri="{FF2B5EF4-FFF2-40B4-BE49-F238E27FC236}">
                <a16:creationId xmlns:a16="http://schemas.microsoft.com/office/drawing/2014/main" id="{1BBECC46-7C7F-43E5-6664-65C6EDEBCE62}"/>
              </a:ext>
            </a:extLst>
          </p:cNvPr>
          <p:cNvSpPr>
            <a:spLocks noGrp="1"/>
          </p:cNvSpPr>
          <p:nvPr>
            <p:ph type="title"/>
          </p:nvPr>
        </p:nvSpPr>
        <p:spPr/>
        <p:txBody>
          <a:bodyPr/>
          <a:lstStyle/>
          <a:p>
            <a:r>
              <a:rPr lang="en-US" i="1" dirty="0"/>
              <a:t>Marriage Penalties and Bonuses</a:t>
            </a:r>
            <a:endParaRPr lang="en-US" dirty="0"/>
          </a:p>
        </p:txBody>
      </p:sp>
      <p:sp>
        <p:nvSpPr>
          <p:cNvPr id="4" name="Slide Number Placeholder 3">
            <a:extLst>
              <a:ext uri="{FF2B5EF4-FFF2-40B4-BE49-F238E27FC236}">
                <a16:creationId xmlns:a16="http://schemas.microsoft.com/office/drawing/2014/main" id="{927B0A0F-F391-1E3A-A9A8-12BCCB9CA3FA}"/>
              </a:ext>
            </a:extLst>
          </p:cNvPr>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F977BA7E-E54F-CAAC-AEFC-EB90718EE89C}"/>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81883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24643</TotalTime>
  <Words>2381</Words>
  <Application>Microsoft Macintosh PowerPoint</Application>
  <PresentationFormat>Widescreen</PresentationFormat>
  <Paragraphs>189</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NSimSun</vt:lpstr>
      <vt:lpstr>Arial</vt:lpstr>
      <vt:lpstr>Calibri</vt:lpstr>
      <vt:lpstr>Courier New</vt:lpstr>
      <vt:lpstr>Times New Roman</vt:lpstr>
      <vt:lpstr>Wingdings</vt:lpstr>
      <vt:lpstr>Wingdings 2</vt:lpstr>
      <vt:lpstr>CG Body - Standard</vt:lpstr>
      <vt:lpstr>Federal Income Taxation Income Shifting in Families</vt:lpstr>
      <vt:lpstr>Income Shifting in Families </vt:lpstr>
      <vt:lpstr>Lucas v. Earl, 281 U.S. 111 (1930)</vt:lpstr>
      <vt:lpstr>Lucas v. Earl, 281 U.S. 111 (1930)</vt:lpstr>
      <vt:lpstr>Poe v. Seaborn, 282 U.S. 101 (1930)</vt:lpstr>
      <vt:lpstr>Marriage Penalties and Bonuses</vt:lpstr>
      <vt:lpstr>Marriage Penalties and Bonuses</vt:lpstr>
      <vt:lpstr>Marriage Penalties and Bonuses</vt:lpstr>
      <vt:lpstr>Marriage Penalties and Bonuses</vt:lpstr>
      <vt:lpstr>Marriage Penalties and Bonuses: Where are we now?</vt:lpstr>
      <vt:lpstr>CCA 201021050</vt:lpstr>
      <vt:lpstr>Trusts</vt:lpstr>
      <vt:lpstr>Blair v. CIR, 300 U.S. 5 (1937)</vt:lpstr>
      <vt:lpstr>Harrison v. Schaffner, 312 U.S. 579 (1941)</vt:lpstr>
      <vt:lpstr>Helvering v. Horst, 311 U.S. 112 (1940)</vt:lpstr>
      <vt:lpstr>Kiddie Tax: §1(g)</vt:lpstr>
      <vt:lpstr>Helvering v. Clifford, 309 U.S. 331 (1940)</vt:lpstr>
      <vt:lpstr>Grantor Trust Rules:  Bird’s Eye View</vt:lpstr>
      <vt:lpstr>Non-Grantor Trusts: Bird’s Eye View  </vt:lpstr>
      <vt:lpstr>Income Shifting in the Fractured Family </vt:lpstr>
      <vt:lpstr>Retirement Savings and Transfers of Property in Kind </vt:lpstr>
      <vt:lpstr>Reynolds v. CIR, T.C. Mem. 1999-62</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Jeffrey M. Colon</cp:lastModifiedBy>
  <cp:revision>198</cp:revision>
  <cp:lastPrinted>2020-11-30T15:41:57Z</cp:lastPrinted>
  <dcterms:created xsi:type="dcterms:W3CDTF">2016-08-01T04:04:31Z</dcterms:created>
  <dcterms:modified xsi:type="dcterms:W3CDTF">2025-02-11T15:07:30Z</dcterms:modified>
  <cp:category/>
</cp:coreProperties>
</file>