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95" r:id="rId2"/>
    <p:sldId id="256" r:id="rId3"/>
    <p:sldId id="296" r:id="rId4"/>
    <p:sldId id="297" r:id="rId5"/>
    <p:sldId id="282" r:id="rId6"/>
    <p:sldId id="298" r:id="rId7"/>
    <p:sldId id="299" r:id="rId8"/>
    <p:sldId id="261" r:id="rId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984FD-53DD-E048-9798-A2DEA56ECED9}" v="242" dt="2024-12-26T13:19:15.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7"/>
    <p:restoredTop sz="96158"/>
  </p:normalViewPr>
  <p:slideViewPr>
    <p:cSldViewPr snapToGrid="0" snapToObjects="1">
      <p:cViewPr varScale="1">
        <p:scale>
          <a:sx n="68" d="100"/>
          <a:sy n="68" d="100"/>
        </p:scale>
        <p:origin x="232" y="2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9984FD-53DD-E048-9798-A2DEA56ECED9}"/>
    <pc:docChg chg="undo redo custSel addSld delSld modSld modMainMaster">
      <pc:chgData name="Jeffrey M. Colon" userId="615143b1-cdee-493d-9a9d-1565ce8666d9" providerId="ADAL" clId="{4D9984FD-53DD-E048-9798-A2DEA56ECED9}" dt="2024-12-26T13:19:15.758" v="930"/>
      <pc:docMkLst>
        <pc:docMk/>
      </pc:docMkLst>
      <pc:sldChg chg="addSp delSp modSp mod modAnim">
        <pc:chgData name="Jeffrey M. Colon" userId="615143b1-cdee-493d-9a9d-1565ce8666d9" providerId="ADAL" clId="{4D9984FD-53DD-E048-9798-A2DEA56ECED9}" dt="2024-12-26T13:18:45.305" v="928" actId="20577"/>
        <pc:sldMkLst>
          <pc:docMk/>
          <pc:sldMk cId="231222038" sldId="256"/>
        </pc:sldMkLst>
        <pc:spChg chg="mod">
          <ac:chgData name="Jeffrey M. Colon" userId="615143b1-cdee-493d-9a9d-1565ce8666d9" providerId="ADAL" clId="{4D9984FD-53DD-E048-9798-A2DEA56ECED9}" dt="2024-12-25T13:45:41.948" v="91" actId="20577"/>
          <ac:spMkLst>
            <pc:docMk/>
            <pc:sldMk cId="231222038" sldId="256"/>
            <ac:spMk id="4" creationId="{00000000-0000-0000-0000-000000000000}"/>
          </ac:spMkLst>
        </pc:spChg>
        <pc:spChg chg="mod">
          <ac:chgData name="Jeffrey M. Colon" userId="615143b1-cdee-493d-9a9d-1565ce8666d9" providerId="ADAL" clId="{4D9984FD-53DD-E048-9798-A2DEA56ECED9}" dt="2024-12-26T13:18:45.305" v="928" actId="20577"/>
          <ac:spMkLst>
            <pc:docMk/>
            <pc:sldMk cId="231222038" sldId="256"/>
            <ac:spMk id="5" creationId="{00000000-0000-0000-0000-000000000000}"/>
          </ac:spMkLst>
        </pc:spChg>
        <pc:spChg chg="add del mod">
          <ac:chgData name="Jeffrey M. Colon" userId="615143b1-cdee-493d-9a9d-1565ce8666d9" providerId="ADAL" clId="{4D9984FD-53DD-E048-9798-A2DEA56ECED9}" dt="2024-12-25T13:42:12.811" v="2"/>
          <ac:spMkLst>
            <pc:docMk/>
            <pc:sldMk cId="231222038" sldId="256"/>
            <ac:spMk id="6" creationId="{F07E8BB7-D79A-721E-949B-185EEE4D6FD5}"/>
          </ac:spMkLst>
        </pc:spChg>
      </pc:sldChg>
      <pc:sldChg chg="new del">
        <pc:chgData name="Jeffrey M. Colon" userId="615143b1-cdee-493d-9a9d-1565ce8666d9" providerId="ADAL" clId="{4D9984FD-53DD-E048-9798-A2DEA56ECED9}" dt="2024-12-25T13:49:14.895" v="221" actId="2696"/>
        <pc:sldMkLst>
          <pc:docMk/>
          <pc:sldMk cId="2910750506" sldId="257"/>
        </pc:sldMkLst>
      </pc:sldChg>
      <pc:sldChg chg="modSp add mod modAnim">
        <pc:chgData name="Jeffrey M. Colon" userId="615143b1-cdee-493d-9a9d-1565ce8666d9" providerId="ADAL" clId="{4D9984FD-53DD-E048-9798-A2DEA56ECED9}" dt="2024-12-26T13:13:14.686" v="671" actId="108"/>
        <pc:sldMkLst>
          <pc:docMk/>
          <pc:sldMk cId="0" sldId="261"/>
        </pc:sldMkLst>
        <pc:spChg chg="mod">
          <ac:chgData name="Jeffrey M. Colon" userId="615143b1-cdee-493d-9a9d-1565ce8666d9" providerId="ADAL" clId="{4D9984FD-53DD-E048-9798-A2DEA56ECED9}" dt="2024-12-26T13:13:14.686" v="671" actId="108"/>
          <ac:spMkLst>
            <pc:docMk/>
            <pc:sldMk cId="0" sldId="261"/>
            <ac:spMk id="8195" creationId="{00000000-0000-0000-0000-000000000000}"/>
          </ac:spMkLst>
        </pc:spChg>
        <pc:spChg chg="mod">
          <ac:chgData name="Jeffrey M. Colon" userId="615143b1-cdee-493d-9a9d-1565ce8666d9" providerId="ADAL" clId="{4D9984FD-53DD-E048-9798-A2DEA56ECED9}" dt="2024-12-25T15:04:40.455" v="531" actId="6549"/>
          <ac:spMkLst>
            <pc:docMk/>
            <pc:sldMk cId="0" sldId="261"/>
            <ac:spMk id="12292" creationId="{00000000-0000-0000-0000-000000000000}"/>
          </ac:spMkLst>
        </pc:spChg>
      </pc:sldChg>
      <pc:sldChg chg="modSp add mod">
        <pc:chgData name="Jeffrey M. Colon" userId="615143b1-cdee-493d-9a9d-1565ce8666d9" providerId="ADAL" clId="{4D9984FD-53DD-E048-9798-A2DEA56ECED9}" dt="2024-12-25T13:53:26.439" v="286" actId="14100"/>
        <pc:sldMkLst>
          <pc:docMk/>
          <pc:sldMk cId="76669463" sldId="282"/>
        </pc:sldMkLst>
        <pc:spChg chg="mod">
          <ac:chgData name="Jeffrey M. Colon" userId="615143b1-cdee-493d-9a9d-1565ce8666d9" providerId="ADAL" clId="{4D9984FD-53DD-E048-9798-A2DEA56ECED9}" dt="2024-12-25T13:52:24.232" v="278" actId="403"/>
          <ac:spMkLst>
            <pc:docMk/>
            <pc:sldMk cId="76669463" sldId="282"/>
            <ac:spMk id="22530" creationId="{00000000-0000-0000-0000-000000000000}"/>
          </ac:spMkLst>
        </pc:spChg>
        <pc:cxnChg chg="mod">
          <ac:chgData name="Jeffrey M. Colon" userId="615143b1-cdee-493d-9a9d-1565ce8666d9" providerId="ADAL" clId="{4D9984FD-53DD-E048-9798-A2DEA56ECED9}" dt="2024-12-25T13:53:03.426" v="284" actId="14100"/>
          <ac:cxnSpMkLst>
            <pc:docMk/>
            <pc:sldMk cId="76669463" sldId="282"/>
            <ac:cxnSpMk id="5" creationId="{F8651682-8080-034A-9BA3-38D1A1F8F20F}"/>
          </ac:cxnSpMkLst>
        </pc:cxnChg>
        <pc:cxnChg chg="mod">
          <ac:chgData name="Jeffrey M. Colon" userId="615143b1-cdee-493d-9a9d-1565ce8666d9" providerId="ADAL" clId="{4D9984FD-53DD-E048-9798-A2DEA56ECED9}" dt="2024-12-25T13:52:36.758" v="280" actId="14100"/>
          <ac:cxnSpMkLst>
            <pc:docMk/>
            <pc:sldMk cId="76669463" sldId="282"/>
            <ac:cxnSpMk id="6" creationId="{5D69D997-460F-044F-8A97-9E6F9B2F805F}"/>
          </ac:cxnSpMkLst>
        </pc:cxnChg>
        <pc:cxnChg chg="mod">
          <ac:chgData name="Jeffrey M. Colon" userId="615143b1-cdee-493d-9a9d-1565ce8666d9" providerId="ADAL" clId="{4D9984FD-53DD-E048-9798-A2DEA56ECED9}" dt="2024-12-25T13:53:26.439" v="286" actId="14100"/>
          <ac:cxnSpMkLst>
            <pc:docMk/>
            <pc:sldMk cId="76669463" sldId="282"/>
            <ac:cxnSpMk id="9" creationId="{5B18BF90-2E42-CB40-83E5-78D1141A0A25}"/>
          </ac:cxnSpMkLst>
        </pc:cxnChg>
        <pc:cxnChg chg="mod">
          <ac:chgData name="Jeffrey M. Colon" userId="615143b1-cdee-493d-9a9d-1565ce8666d9" providerId="ADAL" clId="{4D9984FD-53DD-E048-9798-A2DEA56ECED9}" dt="2024-12-25T13:52:54.943" v="282" actId="14100"/>
          <ac:cxnSpMkLst>
            <pc:docMk/>
            <pc:sldMk cId="76669463" sldId="282"/>
            <ac:cxnSpMk id="12" creationId="{F987F278-EE4C-D345-A5A9-88D2BC213E4B}"/>
          </ac:cxnSpMkLst>
        </pc:cxnChg>
      </pc:sldChg>
      <pc:sldChg chg="modSp add mod">
        <pc:chgData name="Jeffrey M. Colon" userId="615143b1-cdee-493d-9a9d-1565ce8666d9" providerId="ADAL" clId="{4D9984FD-53DD-E048-9798-A2DEA56ECED9}" dt="2024-12-25T13:44:26.285" v="68" actId="20577"/>
        <pc:sldMkLst>
          <pc:docMk/>
          <pc:sldMk cId="123558849" sldId="295"/>
        </pc:sldMkLst>
        <pc:spChg chg="mod">
          <ac:chgData name="Jeffrey M. Colon" userId="615143b1-cdee-493d-9a9d-1565ce8666d9" providerId="ADAL" clId="{4D9984FD-53DD-E048-9798-A2DEA56ECED9}" dt="2024-12-25T13:44:19.337" v="60" actId="20577"/>
          <ac:spMkLst>
            <pc:docMk/>
            <pc:sldMk cId="123558849" sldId="295"/>
            <ac:spMk id="2" creationId="{00000000-0000-0000-0000-000000000000}"/>
          </ac:spMkLst>
        </pc:spChg>
        <pc:spChg chg="mod">
          <ac:chgData name="Jeffrey M. Colon" userId="615143b1-cdee-493d-9a9d-1565ce8666d9" providerId="ADAL" clId="{4D9984FD-53DD-E048-9798-A2DEA56ECED9}" dt="2024-12-25T13:44:26.285" v="68" actId="20577"/>
          <ac:spMkLst>
            <pc:docMk/>
            <pc:sldMk cId="123558849" sldId="295"/>
            <ac:spMk id="3" creationId="{00000000-0000-0000-0000-000000000000}"/>
          </ac:spMkLst>
        </pc:spChg>
      </pc:sldChg>
      <pc:sldChg chg="modSp new mod modAnim">
        <pc:chgData name="Jeffrey M. Colon" userId="615143b1-cdee-493d-9a9d-1565ce8666d9" providerId="ADAL" clId="{4D9984FD-53DD-E048-9798-A2DEA56ECED9}" dt="2024-12-26T13:19:15.758" v="930"/>
        <pc:sldMkLst>
          <pc:docMk/>
          <pc:sldMk cId="579957777" sldId="296"/>
        </pc:sldMkLst>
        <pc:spChg chg="mod">
          <ac:chgData name="Jeffrey M. Colon" userId="615143b1-cdee-493d-9a9d-1565ce8666d9" providerId="ADAL" clId="{4D9984FD-53DD-E048-9798-A2DEA56ECED9}" dt="2024-12-26T13:17:48.509" v="914" actId="20577"/>
          <ac:spMkLst>
            <pc:docMk/>
            <pc:sldMk cId="579957777" sldId="296"/>
            <ac:spMk id="2" creationId="{97D4533D-3FBC-5BEF-6432-163CB51F243B}"/>
          </ac:spMkLst>
        </pc:spChg>
        <pc:spChg chg="mod">
          <ac:chgData name="Jeffrey M. Colon" userId="615143b1-cdee-493d-9a9d-1565ce8666d9" providerId="ADAL" clId="{4D9984FD-53DD-E048-9798-A2DEA56ECED9}" dt="2024-12-25T13:49:25.376" v="239" actId="20577"/>
          <ac:spMkLst>
            <pc:docMk/>
            <pc:sldMk cId="579957777" sldId="296"/>
            <ac:spMk id="3" creationId="{C744B4CC-B278-B784-81DB-A1C0AFC5D41D}"/>
          </ac:spMkLst>
        </pc:spChg>
      </pc:sldChg>
      <pc:sldChg chg="addSp delSp modSp new mod modAnim">
        <pc:chgData name="Jeffrey M. Colon" userId="615143b1-cdee-493d-9a9d-1565ce8666d9" providerId="ADAL" clId="{4D9984FD-53DD-E048-9798-A2DEA56ECED9}" dt="2024-12-25T13:51:52.061" v="276" actId="478"/>
        <pc:sldMkLst>
          <pc:docMk/>
          <pc:sldMk cId="2147125378" sldId="297"/>
        </pc:sldMkLst>
        <pc:spChg chg="del">
          <ac:chgData name="Jeffrey M. Colon" userId="615143b1-cdee-493d-9a9d-1565ce8666d9" providerId="ADAL" clId="{4D9984FD-53DD-E048-9798-A2DEA56ECED9}" dt="2024-12-25T13:49:57.941" v="243" actId="478"/>
          <ac:spMkLst>
            <pc:docMk/>
            <pc:sldMk cId="2147125378" sldId="297"/>
            <ac:spMk id="2" creationId="{58D44BE1-4E1B-4022-824B-70E60F4AB621}"/>
          </ac:spMkLst>
        </pc:spChg>
        <pc:spChg chg="mod">
          <ac:chgData name="Jeffrey M. Colon" userId="615143b1-cdee-493d-9a9d-1565ce8666d9" providerId="ADAL" clId="{4D9984FD-53DD-E048-9798-A2DEA56ECED9}" dt="2024-12-25T13:50:38.849" v="264" actId="20577"/>
          <ac:spMkLst>
            <pc:docMk/>
            <pc:sldMk cId="2147125378" sldId="297"/>
            <ac:spMk id="3" creationId="{224DDB84-B3F8-6348-C623-C721716F7172}"/>
          </ac:spMkLst>
        </pc:spChg>
        <pc:spChg chg="add mod">
          <ac:chgData name="Jeffrey M. Colon" userId="615143b1-cdee-493d-9a9d-1565ce8666d9" providerId="ADAL" clId="{4D9984FD-53DD-E048-9798-A2DEA56ECED9}" dt="2024-12-25T13:51:20.631" v="274" actId="14100"/>
          <ac:spMkLst>
            <pc:docMk/>
            <pc:sldMk cId="2147125378" sldId="297"/>
            <ac:spMk id="6" creationId="{11E96A6B-10AC-EB0B-F91E-CBC7F4C51A73}"/>
          </ac:spMkLst>
        </pc:spChg>
        <pc:spChg chg="add mod">
          <ac:chgData name="Jeffrey M. Colon" userId="615143b1-cdee-493d-9a9d-1565ce8666d9" providerId="ADAL" clId="{4D9984FD-53DD-E048-9798-A2DEA56ECED9}" dt="2024-12-25T13:51:20.631" v="274" actId="14100"/>
          <ac:spMkLst>
            <pc:docMk/>
            <pc:sldMk cId="2147125378" sldId="297"/>
            <ac:spMk id="7" creationId="{9881F5D0-AE32-DFE8-13D6-05BB755EFFE9}"/>
          </ac:spMkLst>
        </pc:spChg>
        <pc:spChg chg="add mod">
          <ac:chgData name="Jeffrey M. Colon" userId="615143b1-cdee-493d-9a9d-1565ce8666d9" providerId="ADAL" clId="{4D9984FD-53DD-E048-9798-A2DEA56ECED9}" dt="2024-12-25T13:51:20.631" v="274" actId="14100"/>
          <ac:spMkLst>
            <pc:docMk/>
            <pc:sldMk cId="2147125378" sldId="297"/>
            <ac:spMk id="8" creationId="{9D084291-8D8B-EDDA-BE54-28D936AEE51E}"/>
          </ac:spMkLst>
        </pc:spChg>
        <pc:spChg chg="add mod">
          <ac:chgData name="Jeffrey M. Colon" userId="615143b1-cdee-493d-9a9d-1565ce8666d9" providerId="ADAL" clId="{4D9984FD-53DD-E048-9798-A2DEA56ECED9}" dt="2024-12-25T13:51:20.631" v="274" actId="14100"/>
          <ac:spMkLst>
            <pc:docMk/>
            <pc:sldMk cId="2147125378" sldId="297"/>
            <ac:spMk id="9" creationId="{65F86D82-9968-3CBE-D359-28D5D58CBD03}"/>
          </ac:spMkLst>
        </pc:spChg>
        <pc:spChg chg="add mod">
          <ac:chgData name="Jeffrey M. Colon" userId="615143b1-cdee-493d-9a9d-1565ce8666d9" providerId="ADAL" clId="{4D9984FD-53DD-E048-9798-A2DEA56ECED9}" dt="2024-12-25T13:50:53.228" v="266" actId="14100"/>
          <ac:spMkLst>
            <pc:docMk/>
            <pc:sldMk cId="2147125378" sldId="297"/>
            <ac:spMk id="10" creationId="{8EE7D859-7BB0-2E77-FA97-33EAE6688515}"/>
          </ac:spMkLst>
        </pc:spChg>
        <pc:spChg chg="add mod">
          <ac:chgData name="Jeffrey M. Colon" userId="615143b1-cdee-493d-9a9d-1565ce8666d9" providerId="ADAL" clId="{4D9984FD-53DD-E048-9798-A2DEA56ECED9}" dt="2024-12-25T13:50:53.228" v="266" actId="14100"/>
          <ac:spMkLst>
            <pc:docMk/>
            <pc:sldMk cId="2147125378" sldId="297"/>
            <ac:spMk id="11" creationId="{6ADD2917-F518-589A-1D30-1D5F5FFDC71D}"/>
          </ac:spMkLst>
        </pc:spChg>
        <pc:spChg chg="add del mod">
          <ac:chgData name="Jeffrey M. Colon" userId="615143b1-cdee-493d-9a9d-1565ce8666d9" providerId="ADAL" clId="{4D9984FD-53DD-E048-9798-A2DEA56ECED9}" dt="2024-12-25T13:51:20.631" v="274" actId="14100"/>
          <ac:spMkLst>
            <pc:docMk/>
            <pc:sldMk cId="2147125378" sldId="297"/>
            <ac:spMk id="12" creationId="{3E551BF3-F9B2-5E66-F7DD-FE906F0EB384}"/>
          </ac:spMkLst>
        </pc:spChg>
        <pc:spChg chg="add mod">
          <ac:chgData name="Jeffrey M. Colon" userId="615143b1-cdee-493d-9a9d-1565ce8666d9" providerId="ADAL" clId="{4D9984FD-53DD-E048-9798-A2DEA56ECED9}" dt="2024-12-25T13:51:20.631" v="274" actId="14100"/>
          <ac:spMkLst>
            <pc:docMk/>
            <pc:sldMk cId="2147125378" sldId="297"/>
            <ac:spMk id="13" creationId="{0079A783-8A8F-5400-14E9-2AD3AD38A32F}"/>
          </ac:spMkLst>
        </pc:spChg>
        <pc:spChg chg="add mod">
          <ac:chgData name="Jeffrey M. Colon" userId="615143b1-cdee-493d-9a9d-1565ce8666d9" providerId="ADAL" clId="{4D9984FD-53DD-E048-9798-A2DEA56ECED9}" dt="2024-12-25T13:51:20.631" v="274" actId="14100"/>
          <ac:spMkLst>
            <pc:docMk/>
            <pc:sldMk cId="2147125378" sldId="297"/>
            <ac:spMk id="18" creationId="{AB0C2EC4-5E10-415A-6D3B-AFF1A62156E7}"/>
          </ac:spMkLst>
        </pc:spChg>
        <pc:spChg chg="add mod">
          <ac:chgData name="Jeffrey M. Colon" userId="615143b1-cdee-493d-9a9d-1565ce8666d9" providerId="ADAL" clId="{4D9984FD-53DD-E048-9798-A2DEA56ECED9}" dt="2024-12-25T13:51:20.631" v="274" actId="14100"/>
          <ac:spMkLst>
            <pc:docMk/>
            <pc:sldMk cId="2147125378" sldId="297"/>
            <ac:spMk id="21" creationId="{861E1A35-4ED1-8D28-FC7B-CB794E22E7DC}"/>
          </ac:spMkLst>
        </pc:spChg>
        <pc:spChg chg="add mod">
          <ac:chgData name="Jeffrey M. Colon" userId="615143b1-cdee-493d-9a9d-1565ce8666d9" providerId="ADAL" clId="{4D9984FD-53DD-E048-9798-A2DEA56ECED9}" dt="2024-12-25T13:51:18.532" v="272" actId="571"/>
          <ac:spMkLst>
            <pc:docMk/>
            <pc:sldMk cId="2147125378" sldId="297"/>
            <ac:spMk id="24" creationId="{22555423-8F0E-3E36-D93D-FE6F77D4AA8B}"/>
          </ac:spMkLst>
        </pc:spChg>
        <pc:spChg chg="add del mod">
          <ac:chgData name="Jeffrey M. Colon" userId="615143b1-cdee-493d-9a9d-1565ce8666d9" providerId="ADAL" clId="{4D9984FD-53DD-E048-9798-A2DEA56ECED9}" dt="2024-12-25T13:51:52.061" v="276" actId="478"/>
          <ac:spMkLst>
            <pc:docMk/>
            <pc:sldMk cId="2147125378" sldId="297"/>
            <ac:spMk id="27" creationId="{4DFD190D-ADA6-25E7-68B7-50E3182F1972}"/>
          </ac:spMkLst>
        </pc:spChg>
        <pc:cxnChg chg="mod">
          <ac:chgData name="Jeffrey M. Colon" userId="615143b1-cdee-493d-9a9d-1565ce8666d9" providerId="ADAL" clId="{4D9984FD-53DD-E048-9798-A2DEA56ECED9}" dt="2024-12-25T13:51:16.547" v="270" actId="14100"/>
          <ac:cxnSpMkLst>
            <pc:docMk/>
            <pc:sldMk cId="2147125378" sldId="297"/>
            <ac:cxnSpMk id="14" creationId="{A3AA4765-70F0-C6AA-0261-E881D34F4B1F}"/>
          </ac:cxnSpMkLst>
        </pc:cxnChg>
        <pc:cxnChg chg="mod">
          <ac:chgData name="Jeffrey M. Colon" userId="615143b1-cdee-493d-9a9d-1565ce8666d9" providerId="ADAL" clId="{4D9984FD-53DD-E048-9798-A2DEA56ECED9}" dt="2024-12-25T13:51:20.631" v="274" actId="14100"/>
          <ac:cxnSpMkLst>
            <pc:docMk/>
            <pc:sldMk cId="2147125378" sldId="297"/>
            <ac:cxnSpMk id="19" creationId="{ABE02DC4-D8B0-2C4C-C225-A72F7E38B411}"/>
          </ac:cxnSpMkLst>
        </pc:cxnChg>
        <pc:cxnChg chg="mod">
          <ac:chgData name="Jeffrey M. Colon" userId="615143b1-cdee-493d-9a9d-1565ce8666d9" providerId="ADAL" clId="{4D9984FD-53DD-E048-9798-A2DEA56ECED9}" dt="2024-12-25T13:51:20.631" v="274" actId="14100"/>
          <ac:cxnSpMkLst>
            <pc:docMk/>
            <pc:sldMk cId="2147125378" sldId="297"/>
            <ac:cxnSpMk id="20" creationId="{3177547C-2B1E-D3B9-CF03-C3F263C953DB}"/>
          </ac:cxnSpMkLst>
        </pc:cxnChg>
      </pc:sldChg>
      <pc:sldChg chg="modSp add mod">
        <pc:chgData name="Jeffrey M. Colon" userId="615143b1-cdee-493d-9a9d-1565ce8666d9" providerId="ADAL" clId="{4D9984FD-53DD-E048-9798-A2DEA56ECED9}" dt="2024-12-25T13:55:17.524" v="295" actId="403"/>
        <pc:sldMkLst>
          <pc:docMk/>
          <pc:sldMk cId="1405117730" sldId="298"/>
        </pc:sldMkLst>
        <pc:spChg chg="mod">
          <ac:chgData name="Jeffrey M. Colon" userId="615143b1-cdee-493d-9a9d-1565ce8666d9" providerId="ADAL" clId="{4D9984FD-53DD-E048-9798-A2DEA56ECED9}" dt="2024-12-25T13:55:17.524" v="295" actId="403"/>
          <ac:spMkLst>
            <pc:docMk/>
            <pc:sldMk cId="1405117730" sldId="298"/>
            <ac:spMk id="6146" creationId="{00000000-0000-0000-0000-000000000000}"/>
          </ac:spMkLst>
        </pc:spChg>
        <pc:spChg chg="mod">
          <ac:chgData name="Jeffrey M. Colon" userId="615143b1-cdee-493d-9a9d-1565ce8666d9" providerId="ADAL" clId="{4D9984FD-53DD-E048-9798-A2DEA56ECED9}" dt="2024-12-25T13:54:09.308" v="290" actId="14100"/>
          <ac:spMkLst>
            <pc:docMk/>
            <pc:sldMk cId="1405117730" sldId="298"/>
            <ac:spMk id="6148"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4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1"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4"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23561" creationId="{00000000-0000-0000-0000-000000000000}"/>
          </ac:spMkLst>
        </pc:spChg>
        <pc:cxnChg chg="mod">
          <ac:chgData name="Jeffrey M. Colon" userId="615143b1-cdee-493d-9a9d-1565ce8666d9" providerId="ADAL" clId="{4D9984FD-53DD-E048-9798-A2DEA56ECED9}" dt="2024-12-25T13:54:09.308" v="290" actId="14100"/>
          <ac:cxnSpMkLst>
            <pc:docMk/>
            <pc:sldMk cId="1405117730" sldId="298"/>
            <ac:cxnSpMk id="6186" creationId="{00000000-0000-0000-0000-000000000000}"/>
          </ac:cxnSpMkLst>
        </pc:cxnChg>
        <pc:cxnChg chg="mod">
          <ac:chgData name="Jeffrey M. Colon" userId="615143b1-cdee-493d-9a9d-1565ce8666d9" providerId="ADAL" clId="{4D9984FD-53DD-E048-9798-A2DEA56ECED9}" dt="2024-12-25T13:54:21.508" v="292" actId="1076"/>
          <ac:cxnSpMkLst>
            <pc:docMk/>
            <pc:sldMk cId="1405117730" sldId="298"/>
            <ac:cxnSpMk id="6190" creationId="{00000000-0000-0000-0000-000000000000}"/>
          </ac:cxnSpMkLst>
        </pc:cxnChg>
      </pc:sldChg>
      <pc:sldChg chg="modSp add mod">
        <pc:chgData name="Jeffrey M. Colon" userId="615143b1-cdee-493d-9a9d-1565ce8666d9" providerId="ADAL" clId="{4D9984FD-53DD-E048-9798-A2DEA56ECED9}" dt="2024-12-26T13:08:57.084" v="670" actId="122"/>
        <pc:sldMkLst>
          <pc:docMk/>
          <pc:sldMk cId="2127161129" sldId="299"/>
        </pc:sldMkLst>
        <pc:spChg chg="mod">
          <ac:chgData name="Jeffrey M. Colon" userId="615143b1-cdee-493d-9a9d-1565ce8666d9" providerId="ADAL" clId="{4D9984FD-53DD-E048-9798-A2DEA56ECED9}" dt="2024-12-25T13:58:36.892" v="299" actId="255"/>
          <ac:spMkLst>
            <pc:docMk/>
            <pc:sldMk cId="2127161129" sldId="299"/>
            <ac:spMk id="7170" creationId="{00000000-0000-0000-0000-000000000000}"/>
          </ac:spMkLst>
        </pc:spChg>
        <pc:spChg chg="mod">
          <ac:chgData name="Jeffrey M. Colon" userId="615143b1-cdee-493d-9a9d-1565ce8666d9" providerId="ADAL" clId="{4D9984FD-53DD-E048-9798-A2DEA56ECED9}" dt="2024-12-26T13:08:57.084" v="670" actId="122"/>
          <ac:spMkLst>
            <pc:docMk/>
            <pc:sldMk cId="2127161129" sldId="299"/>
            <ac:spMk id="7179" creationId="{00000000-0000-0000-0000-000000000000}"/>
          </ac:spMkLst>
        </pc:spChg>
        <pc:spChg chg="mod">
          <ac:chgData name="Jeffrey M. Colon" userId="615143b1-cdee-493d-9a9d-1565ce8666d9" providerId="ADAL" clId="{4D9984FD-53DD-E048-9798-A2DEA56ECED9}" dt="2024-12-25T13:59:17.093" v="305" actId="255"/>
          <ac:spMkLst>
            <pc:docMk/>
            <pc:sldMk cId="2127161129" sldId="299"/>
            <ac:spMk id="26625" creationId="{00000000-0000-0000-0000-000000000000}"/>
          </ac:spMkLst>
        </pc:spChg>
      </pc:sldChg>
      <pc:sldMasterChg chg="modSp">
        <pc:chgData name="Jeffrey M. Colon" userId="615143b1-cdee-493d-9a9d-1565ce8666d9" providerId="ADAL" clId="{4D9984FD-53DD-E048-9798-A2DEA56ECED9}" dt="2024-12-25T13:42:26.915" v="4" actId="403"/>
        <pc:sldMasterMkLst>
          <pc:docMk/>
          <pc:sldMasterMk cId="371776349" sldId="2147483660"/>
        </pc:sldMasterMkLst>
        <pc:spChg chg="mod">
          <ac:chgData name="Jeffrey M. Colon" userId="615143b1-cdee-493d-9a9d-1565ce8666d9" providerId="ADAL" clId="{4D9984FD-53DD-E048-9798-A2DEA56ECED9}" dt="2024-12-25T13:42:26.915" v="4" actId="403"/>
          <ac:spMkLst>
            <pc:docMk/>
            <pc:sldMasterMk cId="371776349" sldId="2147483660"/>
            <ac:spMk id="13" creationId="{00000000-0000-0000-0000-000000000000}"/>
          </ac:spMkLst>
        </pc:spChg>
      </pc:sldMasterChg>
    </pc:docChg>
  </pc:docChgLst>
  <pc:docChgLst>
    <pc:chgData name="Colon, Jeffrey M." userId="615143b1-cdee-493d-9a9d-1565ce8666d9" providerId="ADAL" clId="{4D9984FD-53DD-E048-9798-A2DEA56ECED9}"/>
    <pc:docChg chg="modSld modMainMaster">
      <pc:chgData name="Colon, Jeffrey M." userId="615143b1-cdee-493d-9a9d-1565ce8666d9" providerId="ADAL" clId="{4D9984FD-53DD-E048-9798-A2DEA56ECED9}" dt="2024-12-20T13:50:36.932" v="1" actId="6549"/>
      <pc:docMkLst>
        <pc:docMk/>
      </pc:docMkLst>
      <pc:sldChg chg="modSp mod">
        <pc:chgData name="Colon, Jeffrey M." userId="615143b1-cdee-493d-9a9d-1565ce8666d9" providerId="ADAL" clId="{4D9984FD-53DD-E048-9798-A2DEA56ECED9}" dt="2024-12-18T21:59:07.673" v="0" actId="6549"/>
        <pc:sldMkLst>
          <pc:docMk/>
          <pc:sldMk cId="231222038" sldId="256"/>
        </pc:sldMkLst>
        <pc:spChg chg="mod">
          <ac:chgData name="Colon, Jeffrey M." userId="615143b1-cdee-493d-9a9d-1565ce8666d9" providerId="ADAL" clId="{4D9984FD-53DD-E048-9798-A2DEA56ECED9}" dt="2024-12-18T21:59:07.673" v="0" actId="6549"/>
          <ac:spMkLst>
            <pc:docMk/>
            <pc:sldMk cId="231222038" sldId="256"/>
            <ac:spMk id="5" creationId="{00000000-0000-0000-0000-000000000000}"/>
          </ac:spMkLst>
        </pc:spChg>
      </pc:sldChg>
      <pc:sldMasterChg chg="modSp mod">
        <pc:chgData name="Colon, Jeffrey M." userId="615143b1-cdee-493d-9a9d-1565ce8666d9" providerId="ADAL" clId="{4D9984FD-53DD-E048-9798-A2DEA56ECED9}" dt="2024-12-20T13:50:36.932" v="1" actId="6549"/>
        <pc:sldMasterMkLst>
          <pc:docMk/>
          <pc:sldMasterMk cId="371776349" sldId="2147483660"/>
        </pc:sldMasterMkLst>
        <pc:spChg chg="mod">
          <ac:chgData name="Colon, Jeffrey M." userId="615143b1-cdee-493d-9a9d-1565ce8666d9" providerId="ADAL" clId="{4D9984FD-53DD-E048-9798-A2DEA56ECED9}" dt="2024-12-20T13:50:36.932" v="1" actId="6549"/>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12/25/24</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FIT_Intro_2025</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Fed-Income-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Introduction</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l"/>
            <a:r>
              <a:rPr lang="en-US" sz="2400" dirty="0"/>
              <a:t>Class web page: </a:t>
            </a:r>
            <a:r>
              <a:rPr lang="en-US" dirty="0">
                <a:hlinkClick r:id="rId3"/>
              </a:rPr>
              <a:t>https://jmc877.github.io/Fed-Income-Tax/</a:t>
            </a:r>
            <a:endParaRPr lang="en-US" dirty="0"/>
          </a:p>
          <a:p>
            <a:r>
              <a:rPr lang="en-US" sz="2400" dirty="0"/>
              <a:t>Textbook &amp; Code</a:t>
            </a:r>
          </a:p>
          <a:p>
            <a:pPr lvl="1"/>
            <a:r>
              <a:rPr lang="en-US" sz="1800" dirty="0"/>
              <a:t>Geier, </a:t>
            </a:r>
            <a:r>
              <a:rPr lang="en-US" sz="1800" i="1" dirty="0"/>
              <a:t>U.S. Federal Income Taxation of Individuals </a:t>
            </a:r>
            <a:r>
              <a:rPr lang="en-US" sz="1800" dirty="0"/>
              <a:t>(2023) [FIT]</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t>
            </a:r>
          </a:p>
          <a:p>
            <a:pPr lvl="2"/>
            <a:r>
              <a:rPr lang="en-US" sz="1800" dirty="0"/>
              <a:t>There’s no need to purchase the most recent Code &amp; Regs; any relatively recent version (2 years old)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MC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endParaRPr lang="en-US" dirty="0">
              <a:latin typeface="+mn-lt"/>
            </a:endParaRPr>
          </a:p>
        </p:txBody>
      </p:sp>
      <p:sp>
        <p:nvSpPr>
          <p:cNvPr id="4" name="Title 3"/>
          <p:cNvSpPr>
            <a:spLocks noGrp="1"/>
          </p:cNvSpPr>
          <p:nvPr>
            <p:ph type="title"/>
          </p:nvPr>
        </p:nvSpPr>
        <p:spPr/>
        <p:txBody>
          <a:bodyPr/>
          <a:lstStyle/>
          <a:p>
            <a:r>
              <a:rPr lang="en-US" dirty="0"/>
              <a:t>Administrative Details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3200" dirty="0"/>
              <a:t>Understand and be able to apply to problems the fundamental provisions of the US tax rules applicable to US individuals:</a:t>
            </a:r>
          </a:p>
          <a:p>
            <a:pPr lvl="1"/>
            <a:r>
              <a:rPr lang="en-US" sz="2800" dirty="0"/>
              <a:t>Scope of the term “income”; gifts and income shifting; borrowing &amp; lending; debt &amp; property; disposition of property, included CGs &amp; CLs; tax shelters, and the treatment of human capital.</a:t>
            </a:r>
          </a:p>
          <a:p>
            <a:pPr lvl="1"/>
            <a:r>
              <a:rPr lang="en-US" sz="2800" dirty="0"/>
              <a:t>IRS administrative guidance (revenue rulings, revenue procedures, notices, and PLRs)</a:t>
            </a:r>
          </a:p>
          <a:p>
            <a:pPr lvl="1"/>
            <a:r>
              <a:rPr lang="en-US" sz="2800" dirty="0"/>
              <a:t>Judicial decisions interpreting the Code &amp; Regs, especially the application of common law and statutory substance-over-form </a:t>
            </a:r>
            <a:r>
              <a:rPr lang="en-US" sz="2800" dirty="0" err="1"/>
              <a:t>principlese</a:t>
            </a:r>
            <a:endParaRPr lang="en-US" sz="2800" dirty="0"/>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57995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dirty="0"/>
              <a:t>Introduction</a:t>
            </a:r>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dirty="0"/>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dirty="0">
                <a:solidFill>
                  <a:prstClr val="black"/>
                </a:solidFill>
                <a:latin typeface="Calibri" panose="020F0502020204030204"/>
              </a:rPr>
              <a:t>Introduction</a:t>
            </a: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defTabSz="685800"/>
            <a:r>
              <a:rPr lang="en-US" altLang="en-US" sz="1350" dirty="0">
                <a:solidFill>
                  <a:prstClr val="black"/>
                </a:solidFill>
              </a:rPr>
              <a:t>Court of Federal Claims</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a:t>
            </a:r>
            <a:r>
              <a:rPr lang="en-US" sz="2000" dirty="0"/>
              <a:t>§§</a:t>
            </a:r>
            <a:r>
              <a:rPr lang="en-US" sz="2000" dirty="0">
                <a:ea typeface="ＭＳ Ｐゴシック" charset="0"/>
              </a:rPr>
              <a:t>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15560</TotalTime>
  <Words>895</Words>
  <Application>Microsoft Macintosh PowerPoint</Application>
  <PresentationFormat>Widescreen</PresentationFormat>
  <Paragraphs>101</Paragraphs>
  <Slides>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ＭＳ Ｐゴシック</vt:lpstr>
      <vt:lpstr>NSimSun</vt:lpstr>
      <vt:lpstr>Arial</vt:lpstr>
      <vt:lpstr>Calibri</vt:lpstr>
      <vt:lpstr>Courier New</vt:lpstr>
      <vt:lpstr>Times</vt:lpstr>
      <vt:lpstr>Times New Roman</vt:lpstr>
      <vt:lpstr>Wingdings</vt:lpstr>
      <vt:lpstr>Wingdings 2</vt:lpstr>
      <vt:lpstr>CG Body - Standard</vt:lpstr>
      <vt:lpstr>Federal Income Taxation Introduction</vt:lpstr>
      <vt:lpstr>Administrative Details</vt:lpstr>
      <vt:lpstr>Course Goals </vt:lpstr>
      <vt:lpstr>Legislative Branch</vt:lpstr>
      <vt:lpstr>Legislative History Example: New Section 163(j)</vt:lpstr>
      <vt:lpstr>Executive Branch</vt:lpstr>
      <vt:lpstr>Judicial Branch</vt:lpstr>
      <vt:lpstr>Internal Revenue Code (Title 26 of the U.S.C.) &amp; Regulations (Title 26 of the C.F.R.)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196</cp:revision>
  <cp:lastPrinted>2020-11-30T15:41:57Z</cp:lastPrinted>
  <dcterms:created xsi:type="dcterms:W3CDTF">2016-08-01T04:04:31Z</dcterms:created>
  <dcterms:modified xsi:type="dcterms:W3CDTF">2024-12-26T13:19:20Z</dcterms:modified>
  <cp:category/>
</cp:coreProperties>
</file>