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984FD-53DD-E048-9798-A2DEA56ECED9}" v="2" dt="2024-12-18T21:59:0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96190"/>
  </p:normalViewPr>
  <p:slideViewPr>
    <p:cSldViewPr snapToGrid="0" snapToObjects="1">
      <p:cViewPr varScale="1">
        <p:scale>
          <a:sx n="119" d="100"/>
          <a:sy n="119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D9984FD-53DD-E048-9798-A2DEA56ECED9}"/>
    <pc:docChg chg="modSld">
      <pc:chgData name="Colon, Jeffrey M." userId="615143b1-cdee-493d-9a9d-1565ce8666d9" providerId="ADAL" clId="{4D9984FD-53DD-E048-9798-A2DEA56ECED9}" dt="2024-12-18T21:59:07.673" v="0" actId="6549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FIT_Intro_2025S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11751</TotalTime>
  <Words>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2024-12-18T21:59:10Z</dcterms:modified>
  <cp:category/>
</cp:coreProperties>
</file>