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589B1C-8C9B-244D-BECA-4FA85C387528}" v="1643" dt="2025-03-03T12:05:25.8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057"/>
    <p:restoredTop sz="94626"/>
  </p:normalViewPr>
  <p:slideViewPr>
    <p:cSldViewPr snapToGrid="0">
      <p:cViewPr>
        <p:scale>
          <a:sx n="101" d="100"/>
          <a:sy n="101" d="100"/>
        </p:scale>
        <p:origin x="592" y="520"/>
      </p:cViewPr>
      <p:guideLst/>
    </p:cSldViewPr>
  </p:slideViewPr>
  <p:outlineViewPr>
    <p:cViewPr>
      <p:scale>
        <a:sx n="33" d="100"/>
        <a:sy n="33" d="100"/>
      </p:scale>
      <p:origin x="0" y="-14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3A589B1C-8C9B-244D-BECA-4FA85C387528}"/>
    <pc:docChg chg="undo custSel addSld delSld modSld modMainMaster">
      <pc:chgData name="Jeffrey M. Colon" userId="615143b1-cdee-493d-9a9d-1565ce8666d9" providerId="ADAL" clId="{3A589B1C-8C9B-244D-BECA-4FA85C387528}" dt="2025-03-03T12:05:58.238" v="8067" actId="14100"/>
      <pc:docMkLst>
        <pc:docMk/>
      </pc:docMkLst>
      <pc:sldChg chg="modSp mod">
        <pc:chgData name="Jeffrey M. Colon" userId="615143b1-cdee-493d-9a9d-1565ce8666d9" providerId="ADAL" clId="{3A589B1C-8C9B-244D-BECA-4FA85C387528}" dt="2025-03-01T14:26:34.761" v="46" actId="14100"/>
        <pc:sldMkLst>
          <pc:docMk/>
          <pc:sldMk cId="1593294396" sldId="256"/>
        </pc:sldMkLst>
        <pc:spChg chg="mod">
          <ac:chgData name="Jeffrey M. Colon" userId="615143b1-cdee-493d-9a9d-1565ce8666d9" providerId="ADAL" clId="{3A589B1C-8C9B-244D-BECA-4FA85C387528}" dt="2025-03-01T14:26:34.761" v="46" actId="14100"/>
          <ac:spMkLst>
            <pc:docMk/>
            <pc:sldMk cId="1593294396" sldId="256"/>
            <ac:spMk id="2" creationId="{E664441A-BE6A-C116-933E-7A1EEC37F578}"/>
          </ac:spMkLst>
        </pc:spChg>
      </pc:sldChg>
      <pc:sldChg chg="modSp mod modAnim">
        <pc:chgData name="Jeffrey M. Colon" userId="615143b1-cdee-493d-9a9d-1565ce8666d9" providerId="ADAL" clId="{3A589B1C-8C9B-244D-BECA-4FA85C387528}" dt="2025-03-01T14:36:06.283" v="671" actId="20577"/>
        <pc:sldMkLst>
          <pc:docMk/>
          <pc:sldMk cId="1313652122" sldId="257"/>
        </pc:sldMkLst>
        <pc:spChg chg="mod">
          <ac:chgData name="Jeffrey M. Colon" userId="615143b1-cdee-493d-9a9d-1565ce8666d9" providerId="ADAL" clId="{3A589B1C-8C9B-244D-BECA-4FA85C387528}" dt="2025-03-01T14:35:38.721" v="639" actId="113"/>
          <ac:spMkLst>
            <pc:docMk/>
            <pc:sldMk cId="1313652122" sldId="257"/>
            <ac:spMk id="2" creationId="{E06F7FB7-5E98-2F5B-D96F-F2C0D28C9C7F}"/>
          </ac:spMkLst>
        </pc:spChg>
        <pc:spChg chg="mod">
          <ac:chgData name="Jeffrey M. Colon" userId="615143b1-cdee-493d-9a9d-1565ce8666d9" providerId="ADAL" clId="{3A589B1C-8C9B-244D-BECA-4FA85C387528}" dt="2025-03-01T14:36:06.283" v="671" actId="20577"/>
          <ac:spMkLst>
            <pc:docMk/>
            <pc:sldMk cId="1313652122" sldId="257"/>
            <ac:spMk id="3" creationId="{899F8E9C-AF2E-8B54-DEE4-25EFB5E30054}"/>
          </ac:spMkLst>
        </pc:spChg>
      </pc:sldChg>
      <pc:sldChg chg="modSp add mod modAnim">
        <pc:chgData name="Jeffrey M. Colon" userId="615143b1-cdee-493d-9a9d-1565ce8666d9" providerId="ADAL" clId="{3A589B1C-8C9B-244D-BECA-4FA85C387528}" dt="2025-03-01T14:49:35.376" v="1287" actId="20577"/>
        <pc:sldMkLst>
          <pc:docMk/>
          <pc:sldMk cId="198007737" sldId="258"/>
        </pc:sldMkLst>
        <pc:spChg chg="mod">
          <ac:chgData name="Jeffrey M. Colon" userId="615143b1-cdee-493d-9a9d-1565ce8666d9" providerId="ADAL" clId="{3A589B1C-8C9B-244D-BECA-4FA85C387528}" dt="2025-03-01T14:49:35.376" v="1287" actId="20577"/>
          <ac:spMkLst>
            <pc:docMk/>
            <pc:sldMk cId="198007737" sldId="258"/>
            <ac:spMk id="2" creationId="{59FCFD5E-6D93-8F5C-87CB-DFA9B1FE56FA}"/>
          </ac:spMkLst>
        </pc:spChg>
        <pc:spChg chg="mod">
          <ac:chgData name="Jeffrey M. Colon" userId="615143b1-cdee-493d-9a9d-1565ce8666d9" providerId="ADAL" clId="{3A589B1C-8C9B-244D-BECA-4FA85C387528}" dt="2025-03-01T14:36:50.878" v="739" actId="20577"/>
          <ac:spMkLst>
            <pc:docMk/>
            <pc:sldMk cId="198007737" sldId="258"/>
            <ac:spMk id="3" creationId="{F51B9E64-BE7B-DEB1-6932-9DFAF9414A4C}"/>
          </ac:spMkLst>
        </pc:spChg>
      </pc:sldChg>
      <pc:sldChg chg="del">
        <pc:chgData name="Jeffrey M. Colon" userId="615143b1-cdee-493d-9a9d-1565ce8666d9" providerId="ADAL" clId="{3A589B1C-8C9B-244D-BECA-4FA85C387528}" dt="2025-03-01T14:27:50.988" v="110" actId="2696"/>
        <pc:sldMkLst>
          <pc:docMk/>
          <pc:sldMk cId="2284306659" sldId="258"/>
        </pc:sldMkLst>
      </pc:sldChg>
      <pc:sldChg chg="modSp new mod modAnim">
        <pc:chgData name="Jeffrey M. Colon" userId="615143b1-cdee-493d-9a9d-1565ce8666d9" providerId="ADAL" clId="{3A589B1C-8C9B-244D-BECA-4FA85C387528}" dt="2025-03-01T16:51:00.134" v="1777" actId="20577"/>
        <pc:sldMkLst>
          <pc:docMk/>
          <pc:sldMk cId="408525506" sldId="259"/>
        </pc:sldMkLst>
        <pc:spChg chg="mod">
          <ac:chgData name="Jeffrey M. Colon" userId="615143b1-cdee-493d-9a9d-1565ce8666d9" providerId="ADAL" clId="{3A589B1C-8C9B-244D-BECA-4FA85C387528}" dt="2025-03-01T16:51:00.134" v="1777" actId="20577"/>
          <ac:spMkLst>
            <pc:docMk/>
            <pc:sldMk cId="408525506" sldId="259"/>
            <ac:spMk id="2" creationId="{4D895617-2299-4B77-46CF-4AD183E6BA9B}"/>
          </ac:spMkLst>
        </pc:spChg>
        <pc:spChg chg="mod">
          <ac:chgData name="Jeffrey M. Colon" userId="615143b1-cdee-493d-9a9d-1565ce8666d9" providerId="ADAL" clId="{3A589B1C-8C9B-244D-BECA-4FA85C387528}" dt="2025-03-01T14:50:57.202" v="1308" actId="20577"/>
          <ac:spMkLst>
            <pc:docMk/>
            <pc:sldMk cId="408525506" sldId="259"/>
            <ac:spMk id="3" creationId="{630789E7-E6BB-175C-8E89-4A9687E28038}"/>
          </ac:spMkLst>
        </pc:spChg>
      </pc:sldChg>
      <pc:sldChg chg="del">
        <pc:chgData name="Jeffrey M. Colon" userId="615143b1-cdee-493d-9a9d-1565ce8666d9" providerId="ADAL" clId="{3A589B1C-8C9B-244D-BECA-4FA85C387528}" dt="2025-03-01T14:27:50.988" v="110" actId="2696"/>
        <pc:sldMkLst>
          <pc:docMk/>
          <pc:sldMk cId="976043228" sldId="259"/>
        </pc:sldMkLst>
      </pc:sldChg>
      <pc:sldChg chg="add del">
        <pc:chgData name="Jeffrey M. Colon" userId="615143b1-cdee-493d-9a9d-1565ce8666d9" providerId="ADAL" clId="{3A589B1C-8C9B-244D-BECA-4FA85C387528}" dt="2025-03-01T14:37:39.699" v="816"/>
        <pc:sldMkLst>
          <pc:docMk/>
          <pc:sldMk cId="1797245579" sldId="259"/>
        </pc:sldMkLst>
      </pc:sldChg>
      <pc:sldChg chg="addSp delSp modSp new mod modAnim">
        <pc:chgData name="Jeffrey M. Colon" userId="615143b1-cdee-493d-9a9d-1565ce8666d9" providerId="ADAL" clId="{3A589B1C-8C9B-244D-BECA-4FA85C387528}" dt="2025-03-01T19:45:45.737" v="2003"/>
        <pc:sldMkLst>
          <pc:docMk/>
          <pc:sldMk cId="3293852004" sldId="260"/>
        </pc:sldMkLst>
        <pc:spChg chg="mod">
          <ac:chgData name="Jeffrey M. Colon" userId="615143b1-cdee-493d-9a9d-1565ce8666d9" providerId="ADAL" clId="{3A589B1C-8C9B-244D-BECA-4FA85C387528}" dt="2025-03-01T16:51:17.512" v="1795" actId="20577"/>
          <ac:spMkLst>
            <pc:docMk/>
            <pc:sldMk cId="3293852004" sldId="260"/>
            <ac:spMk id="3" creationId="{4D490A87-43C2-6DC6-1770-7CCF2D81193A}"/>
          </ac:spMkLst>
        </pc:spChg>
        <pc:spChg chg="add mod">
          <ac:chgData name="Jeffrey M. Colon" userId="615143b1-cdee-493d-9a9d-1565ce8666d9" providerId="ADAL" clId="{3A589B1C-8C9B-244D-BECA-4FA85C387528}" dt="2025-03-01T19:41:04.467" v="1954" actId="179"/>
          <ac:spMkLst>
            <pc:docMk/>
            <pc:sldMk cId="3293852004" sldId="260"/>
            <ac:spMk id="12" creationId="{CC6FBDA7-C3A5-D03B-B9FD-28E755A44847}"/>
          </ac:spMkLst>
        </pc:spChg>
        <pc:spChg chg="add mod">
          <ac:chgData name="Jeffrey M. Colon" userId="615143b1-cdee-493d-9a9d-1565ce8666d9" providerId="ADAL" clId="{3A589B1C-8C9B-244D-BECA-4FA85C387528}" dt="2025-03-01T19:45:22.568" v="2002" actId="692"/>
          <ac:spMkLst>
            <pc:docMk/>
            <pc:sldMk cId="3293852004" sldId="260"/>
            <ac:spMk id="30" creationId="{165261BE-E6C8-1D46-E78E-EDC7BC9FA8A9}"/>
          </ac:spMkLst>
        </pc:spChg>
        <pc:picChg chg="add mod modCrop">
          <ac:chgData name="Jeffrey M. Colon" userId="615143b1-cdee-493d-9a9d-1565ce8666d9" providerId="ADAL" clId="{3A589B1C-8C9B-244D-BECA-4FA85C387528}" dt="2025-03-01T19:41:08.698" v="1955" actId="1076"/>
          <ac:picMkLst>
            <pc:docMk/>
            <pc:sldMk cId="3293852004" sldId="260"/>
            <ac:picMk id="9" creationId="{33CC5F2E-ABE6-55DD-2080-EAB41B0FEC66}"/>
          </ac:picMkLst>
        </pc:picChg>
        <pc:picChg chg="add mod">
          <ac:chgData name="Jeffrey M. Colon" userId="615143b1-cdee-493d-9a9d-1565ce8666d9" providerId="ADAL" clId="{3A589B1C-8C9B-244D-BECA-4FA85C387528}" dt="2025-03-01T19:45:07.616" v="1994" actId="1076"/>
          <ac:picMkLst>
            <pc:docMk/>
            <pc:sldMk cId="3293852004" sldId="260"/>
            <ac:picMk id="10" creationId="{17EE98DA-A175-8EDA-F4AE-E821BC80434D}"/>
          </ac:picMkLst>
        </pc:picChg>
        <pc:cxnChg chg="add mod">
          <ac:chgData name="Jeffrey M. Colon" userId="615143b1-cdee-493d-9a9d-1565ce8666d9" providerId="ADAL" clId="{3A589B1C-8C9B-244D-BECA-4FA85C387528}" dt="2025-03-01T19:42:49.630" v="1966" actId="692"/>
          <ac:cxnSpMkLst>
            <pc:docMk/>
            <pc:sldMk cId="3293852004" sldId="260"/>
            <ac:cxnSpMk id="14" creationId="{371264C1-E6DA-7EA3-82A0-D08492FAA5C6}"/>
          </ac:cxnSpMkLst>
        </pc:cxnChg>
      </pc:sldChg>
      <pc:sldChg chg="del">
        <pc:chgData name="Jeffrey M. Colon" userId="615143b1-cdee-493d-9a9d-1565ce8666d9" providerId="ADAL" clId="{3A589B1C-8C9B-244D-BECA-4FA85C387528}" dt="2025-03-01T14:27:50.988" v="110" actId="2696"/>
        <pc:sldMkLst>
          <pc:docMk/>
          <pc:sldMk cId="3467130268" sldId="260"/>
        </pc:sldMkLst>
      </pc:sldChg>
      <pc:sldChg chg="del">
        <pc:chgData name="Jeffrey M. Colon" userId="615143b1-cdee-493d-9a9d-1565ce8666d9" providerId="ADAL" clId="{3A589B1C-8C9B-244D-BECA-4FA85C387528}" dt="2025-03-01T14:27:50.988" v="110" actId="2696"/>
        <pc:sldMkLst>
          <pc:docMk/>
          <pc:sldMk cId="1351255955" sldId="261"/>
        </pc:sldMkLst>
      </pc:sldChg>
      <pc:sldChg chg="addSp delSp modSp new mod modAnim">
        <pc:chgData name="Jeffrey M. Colon" userId="615143b1-cdee-493d-9a9d-1565ce8666d9" providerId="ADAL" clId="{3A589B1C-8C9B-244D-BECA-4FA85C387528}" dt="2025-03-02T02:04:20.199" v="2688" actId="1076"/>
        <pc:sldMkLst>
          <pc:docMk/>
          <pc:sldMk cId="3477774479" sldId="261"/>
        </pc:sldMkLst>
        <pc:spChg chg="add del mod">
          <ac:chgData name="Jeffrey M. Colon" userId="615143b1-cdee-493d-9a9d-1565ce8666d9" providerId="ADAL" clId="{3A589B1C-8C9B-244D-BECA-4FA85C387528}" dt="2025-03-01T21:45:49.263" v="2649" actId="20577"/>
          <ac:spMkLst>
            <pc:docMk/>
            <pc:sldMk cId="3477774479" sldId="261"/>
            <ac:spMk id="2" creationId="{2DBB32B0-333C-E505-F7F9-9E9205B13274}"/>
          </ac:spMkLst>
        </pc:spChg>
        <pc:spChg chg="mod">
          <ac:chgData name="Jeffrey M. Colon" userId="615143b1-cdee-493d-9a9d-1565ce8666d9" providerId="ADAL" clId="{3A589B1C-8C9B-244D-BECA-4FA85C387528}" dt="2025-03-01T19:46:58.142" v="2043" actId="20577"/>
          <ac:spMkLst>
            <pc:docMk/>
            <pc:sldMk cId="3477774479" sldId="261"/>
            <ac:spMk id="3" creationId="{2C6E6F48-C308-44E0-6448-E7D253177A29}"/>
          </ac:spMkLst>
        </pc:spChg>
        <pc:spChg chg="add mod">
          <ac:chgData name="Jeffrey M. Colon" userId="615143b1-cdee-493d-9a9d-1565ce8666d9" providerId="ADAL" clId="{3A589B1C-8C9B-244D-BECA-4FA85C387528}" dt="2025-03-02T02:01:04.250" v="2666" actId="20577"/>
          <ac:spMkLst>
            <pc:docMk/>
            <pc:sldMk cId="3477774479" sldId="261"/>
            <ac:spMk id="18" creationId="{9DD9E907-A410-52E5-444D-F9ABD2ED5B14}"/>
          </ac:spMkLst>
        </pc:spChg>
        <pc:spChg chg="add mod">
          <ac:chgData name="Jeffrey M. Colon" userId="615143b1-cdee-493d-9a9d-1565ce8666d9" providerId="ADAL" clId="{3A589B1C-8C9B-244D-BECA-4FA85C387528}" dt="2025-03-02T02:00:55.804" v="2664" actId="13822"/>
          <ac:spMkLst>
            <pc:docMk/>
            <pc:sldMk cId="3477774479" sldId="261"/>
            <ac:spMk id="19" creationId="{BAFC04B5-A281-6078-E773-C1AFEE8F3DDA}"/>
          </ac:spMkLst>
        </pc:spChg>
        <pc:spChg chg="add mod">
          <ac:chgData name="Jeffrey M. Colon" userId="615143b1-cdee-493d-9a9d-1565ce8666d9" providerId="ADAL" clId="{3A589B1C-8C9B-244D-BECA-4FA85C387528}" dt="2025-03-02T02:04:20.199" v="2688" actId="1076"/>
          <ac:spMkLst>
            <pc:docMk/>
            <pc:sldMk cId="3477774479" sldId="261"/>
            <ac:spMk id="20" creationId="{E00AAC0D-0366-B477-59C4-80E3C4AEB826}"/>
          </ac:spMkLst>
        </pc:spChg>
        <pc:spChg chg="add mod">
          <ac:chgData name="Jeffrey M. Colon" userId="615143b1-cdee-493d-9a9d-1565ce8666d9" providerId="ADAL" clId="{3A589B1C-8C9B-244D-BECA-4FA85C387528}" dt="2025-03-02T02:02:40.046" v="2680" actId="1076"/>
          <ac:spMkLst>
            <pc:docMk/>
            <pc:sldMk cId="3477774479" sldId="261"/>
            <ac:spMk id="21" creationId="{35104E21-7209-6997-AB71-C42579BA4F10}"/>
          </ac:spMkLst>
        </pc:spChg>
        <pc:spChg chg="add mod">
          <ac:chgData name="Jeffrey M. Colon" userId="615143b1-cdee-493d-9a9d-1565ce8666d9" providerId="ADAL" clId="{3A589B1C-8C9B-244D-BECA-4FA85C387528}" dt="2025-03-02T02:03:08.200" v="2683" actId="14100"/>
          <ac:spMkLst>
            <pc:docMk/>
            <pc:sldMk cId="3477774479" sldId="261"/>
            <ac:spMk id="22" creationId="{60C6CBDC-A52B-EBE2-E0DF-A0E38A85AA9E}"/>
          </ac:spMkLst>
        </pc:spChg>
        <pc:spChg chg="add mod">
          <ac:chgData name="Jeffrey M. Colon" userId="615143b1-cdee-493d-9a9d-1565ce8666d9" providerId="ADAL" clId="{3A589B1C-8C9B-244D-BECA-4FA85C387528}" dt="2025-03-02T02:02:58.359" v="2682" actId="1076"/>
          <ac:spMkLst>
            <pc:docMk/>
            <pc:sldMk cId="3477774479" sldId="261"/>
            <ac:spMk id="23" creationId="{09AC444B-3AB0-2C4B-C5ED-F418E15F5B3F}"/>
          </ac:spMkLst>
        </pc:spChg>
        <pc:picChg chg="add mod">
          <ac:chgData name="Jeffrey M. Colon" userId="615143b1-cdee-493d-9a9d-1565ce8666d9" providerId="ADAL" clId="{3A589B1C-8C9B-244D-BECA-4FA85C387528}" dt="2025-03-01T21:45:51.729" v="2650" actId="1076"/>
          <ac:picMkLst>
            <pc:docMk/>
            <pc:sldMk cId="3477774479" sldId="261"/>
            <ac:picMk id="13" creationId="{1BD77144-C62E-0286-FE2C-A91A04607ECF}"/>
          </ac:picMkLst>
        </pc:picChg>
        <pc:picChg chg="add mod">
          <ac:chgData name="Jeffrey M. Colon" userId="615143b1-cdee-493d-9a9d-1565ce8666d9" providerId="ADAL" clId="{3A589B1C-8C9B-244D-BECA-4FA85C387528}" dt="2025-03-01T21:45:54.311" v="2651" actId="1076"/>
          <ac:picMkLst>
            <pc:docMk/>
            <pc:sldMk cId="3477774479" sldId="261"/>
            <ac:picMk id="17" creationId="{990BBDA8-8DCF-E48A-031F-78A9826455EE}"/>
          </ac:picMkLst>
        </pc:picChg>
      </pc:sldChg>
      <pc:sldChg chg="addSp modSp new mod modAnim">
        <pc:chgData name="Jeffrey M. Colon" userId="615143b1-cdee-493d-9a9d-1565ce8666d9" providerId="ADAL" clId="{3A589B1C-8C9B-244D-BECA-4FA85C387528}" dt="2025-03-02T02:21:36.034" v="3607"/>
        <pc:sldMkLst>
          <pc:docMk/>
          <pc:sldMk cId="2824487414" sldId="262"/>
        </pc:sldMkLst>
        <pc:spChg chg="mod">
          <ac:chgData name="Jeffrey M. Colon" userId="615143b1-cdee-493d-9a9d-1565ce8666d9" providerId="ADAL" clId="{3A589B1C-8C9B-244D-BECA-4FA85C387528}" dt="2025-03-02T02:21:23.615" v="3605" actId="403"/>
          <ac:spMkLst>
            <pc:docMk/>
            <pc:sldMk cId="2824487414" sldId="262"/>
            <ac:spMk id="2" creationId="{BE19BD75-9B0D-B13A-8854-0230134EBE3B}"/>
          </ac:spMkLst>
        </pc:spChg>
        <pc:spChg chg="mod">
          <ac:chgData name="Jeffrey M. Colon" userId="615143b1-cdee-493d-9a9d-1565ce8666d9" providerId="ADAL" clId="{3A589B1C-8C9B-244D-BECA-4FA85C387528}" dt="2025-03-02T02:05:33.041" v="2742" actId="20577"/>
          <ac:spMkLst>
            <pc:docMk/>
            <pc:sldMk cId="2824487414" sldId="262"/>
            <ac:spMk id="3" creationId="{92B2EEC2-2631-3257-01AD-57AF7212B61D}"/>
          </ac:spMkLst>
        </pc:spChg>
        <pc:spChg chg="add mod">
          <ac:chgData name="Jeffrey M. Colon" userId="615143b1-cdee-493d-9a9d-1565ce8666d9" providerId="ADAL" clId="{3A589B1C-8C9B-244D-BECA-4FA85C387528}" dt="2025-03-02T02:05:01.586" v="2700"/>
          <ac:spMkLst>
            <pc:docMk/>
            <pc:sldMk cId="2824487414" sldId="262"/>
            <ac:spMk id="6" creationId="{4927E3C1-03FB-A83B-F97A-416BB1484A40}"/>
          </ac:spMkLst>
        </pc:spChg>
      </pc:sldChg>
      <pc:sldChg chg="del">
        <pc:chgData name="Jeffrey M. Colon" userId="615143b1-cdee-493d-9a9d-1565ce8666d9" providerId="ADAL" clId="{3A589B1C-8C9B-244D-BECA-4FA85C387528}" dt="2025-03-01T14:27:50.988" v="110" actId="2696"/>
        <pc:sldMkLst>
          <pc:docMk/>
          <pc:sldMk cId="3617141550" sldId="262"/>
        </pc:sldMkLst>
      </pc:sldChg>
      <pc:sldChg chg="del">
        <pc:chgData name="Jeffrey M. Colon" userId="615143b1-cdee-493d-9a9d-1565ce8666d9" providerId="ADAL" clId="{3A589B1C-8C9B-244D-BECA-4FA85C387528}" dt="2025-03-01T14:27:50.988" v="110" actId="2696"/>
        <pc:sldMkLst>
          <pc:docMk/>
          <pc:sldMk cId="495779266" sldId="263"/>
        </pc:sldMkLst>
      </pc:sldChg>
      <pc:sldChg chg="modSp new mod modAnim">
        <pc:chgData name="Jeffrey M. Colon" userId="615143b1-cdee-493d-9a9d-1565ce8666d9" providerId="ADAL" clId="{3A589B1C-8C9B-244D-BECA-4FA85C387528}" dt="2025-03-02T14:41:27.206" v="5357" actId="115"/>
        <pc:sldMkLst>
          <pc:docMk/>
          <pc:sldMk cId="3624131053" sldId="263"/>
        </pc:sldMkLst>
        <pc:spChg chg="mod">
          <ac:chgData name="Jeffrey M. Colon" userId="615143b1-cdee-493d-9a9d-1565ce8666d9" providerId="ADAL" clId="{3A589B1C-8C9B-244D-BECA-4FA85C387528}" dt="2025-03-02T14:41:27.206" v="5357" actId="115"/>
          <ac:spMkLst>
            <pc:docMk/>
            <pc:sldMk cId="3624131053" sldId="263"/>
            <ac:spMk id="2" creationId="{A5ACB06F-429F-A15C-BAB7-8CC9D3D5FCC6}"/>
          </ac:spMkLst>
        </pc:spChg>
        <pc:spChg chg="mod">
          <ac:chgData name="Jeffrey M. Colon" userId="615143b1-cdee-493d-9a9d-1565ce8666d9" providerId="ADAL" clId="{3A589B1C-8C9B-244D-BECA-4FA85C387528}" dt="2025-03-02T02:23:37.550" v="3661" actId="20577"/>
          <ac:spMkLst>
            <pc:docMk/>
            <pc:sldMk cId="3624131053" sldId="263"/>
            <ac:spMk id="3" creationId="{46200AE6-A97B-9B53-C4F3-8DCDCD81A986}"/>
          </ac:spMkLst>
        </pc:spChg>
      </pc:sldChg>
      <pc:sldChg chg="modSp new mod modAnim">
        <pc:chgData name="Jeffrey M. Colon" userId="615143b1-cdee-493d-9a9d-1565ce8666d9" providerId="ADAL" clId="{3A589B1C-8C9B-244D-BECA-4FA85C387528}" dt="2025-03-02T14:21:35.527" v="5354" actId="113"/>
        <pc:sldMkLst>
          <pc:docMk/>
          <pc:sldMk cId="1352872692" sldId="264"/>
        </pc:sldMkLst>
        <pc:spChg chg="mod">
          <ac:chgData name="Jeffrey M. Colon" userId="615143b1-cdee-493d-9a9d-1565ce8666d9" providerId="ADAL" clId="{3A589B1C-8C9B-244D-BECA-4FA85C387528}" dt="2025-03-02T14:21:35.527" v="5354" actId="113"/>
          <ac:spMkLst>
            <pc:docMk/>
            <pc:sldMk cId="1352872692" sldId="264"/>
            <ac:spMk id="2" creationId="{A0FAF6EF-E113-413A-BB2A-450E1C9C2A4F}"/>
          </ac:spMkLst>
        </pc:spChg>
        <pc:spChg chg="mod">
          <ac:chgData name="Jeffrey M. Colon" userId="615143b1-cdee-493d-9a9d-1565ce8666d9" providerId="ADAL" clId="{3A589B1C-8C9B-244D-BECA-4FA85C387528}" dt="2025-03-02T14:06:53.535" v="5352" actId="20577"/>
          <ac:spMkLst>
            <pc:docMk/>
            <pc:sldMk cId="1352872692" sldId="264"/>
            <ac:spMk id="3" creationId="{09862A3D-68A6-39E9-AC3D-27795FFBF483}"/>
          </ac:spMkLst>
        </pc:spChg>
      </pc:sldChg>
      <pc:sldChg chg="del">
        <pc:chgData name="Jeffrey M. Colon" userId="615143b1-cdee-493d-9a9d-1565ce8666d9" providerId="ADAL" clId="{3A589B1C-8C9B-244D-BECA-4FA85C387528}" dt="2025-03-01T14:27:50.988" v="110" actId="2696"/>
        <pc:sldMkLst>
          <pc:docMk/>
          <pc:sldMk cId="1748391860" sldId="264"/>
        </pc:sldMkLst>
      </pc:sldChg>
      <pc:sldChg chg="addSp delSp modSp new mod modAnim">
        <pc:chgData name="Jeffrey M. Colon" userId="615143b1-cdee-493d-9a9d-1565ce8666d9" providerId="ADAL" clId="{3A589B1C-8C9B-244D-BECA-4FA85C387528}" dt="2025-03-02T14:55:17.092" v="5430"/>
        <pc:sldMkLst>
          <pc:docMk/>
          <pc:sldMk cId="2548882147" sldId="265"/>
        </pc:sldMkLst>
        <pc:spChg chg="del">
          <ac:chgData name="Jeffrey M. Colon" userId="615143b1-cdee-493d-9a9d-1565ce8666d9" providerId="ADAL" clId="{3A589B1C-8C9B-244D-BECA-4FA85C387528}" dt="2025-03-02T14:53:37.743" v="5409" actId="478"/>
          <ac:spMkLst>
            <pc:docMk/>
            <pc:sldMk cId="2548882147" sldId="265"/>
            <ac:spMk id="2" creationId="{7B237926-7A6F-08EB-41BF-FA91CD008E36}"/>
          </ac:spMkLst>
        </pc:spChg>
        <pc:spChg chg="add del mod">
          <ac:chgData name="Jeffrey M. Colon" userId="615143b1-cdee-493d-9a9d-1565ce8666d9" providerId="ADAL" clId="{3A589B1C-8C9B-244D-BECA-4FA85C387528}" dt="2025-03-02T14:52:38.951" v="5399" actId="14100"/>
          <ac:spMkLst>
            <pc:docMk/>
            <pc:sldMk cId="2548882147" sldId="265"/>
            <ac:spMk id="3" creationId="{A1AA00AB-6596-A6EA-B6C0-A178C7DD4134}"/>
          </ac:spMkLst>
        </pc:spChg>
        <pc:spChg chg="add mod">
          <ac:chgData name="Jeffrey M. Colon" userId="615143b1-cdee-493d-9a9d-1565ce8666d9" providerId="ADAL" clId="{3A589B1C-8C9B-244D-BECA-4FA85C387528}" dt="2025-03-02T14:52:16.396" v="5396" actId="478"/>
          <ac:spMkLst>
            <pc:docMk/>
            <pc:sldMk cId="2548882147" sldId="265"/>
            <ac:spMk id="6" creationId="{6600F802-B2D5-1443-ACD7-296EA55FEC7E}"/>
          </ac:spMkLst>
        </pc:spChg>
        <pc:picChg chg="add del mod">
          <ac:chgData name="Jeffrey M. Colon" userId="615143b1-cdee-493d-9a9d-1565ce8666d9" providerId="ADAL" clId="{3A589B1C-8C9B-244D-BECA-4FA85C387528}" dt="2025-03-02T14:52:20.413" v="5398" actId="478"/>
          <ac:picMkLst>
            <pc:docMk/>
            <pc:sldMk cId="2548882147" sldId="265"/>
            <ac:picMk id="1026" creationId="{201817E9-7348-BD31-22E0-4C1AFCCCE036}"/>
          </ac:picMkLst>
        </pc:picChg>
        <pc:picChg chg="add del mod">
          <ac:chgData name="Jeffrey M. Colon" userId="615143b1-cdee-493d-9a9d-1565ce8666d9" providerId="ADAL" clId="{3A589B1C-8C9B-244D-BECA-4FA85C387528}" dt="2025-03-02T14:53:31.355" v="5408" actId="14100"/>
          <ac:picMkLst>
            <pc:docMk/>
            <pc:sldMk cId="2548882147" sldId="265"/>
            <ac:picMk id="1028" creationId="{D43F03F5-7A51-3E62-53A8-34EF17B28816}"/>
          </ac:picMkLst>
        </pc:picChg>
        <pc:picChg chg="add mod">
          <ac:chgData name="Jeffrey M. Colon" userId="615143b1-cdee-493d-9a9d-1565ce8666d9" providerId="ADAL" clId="{3A589B1C-8C9B-244D-BECA-4FA85C387528}" dt="2025-03-02T14:53:53.758" v="5411" actId="1076"/>
          <ac:picMkLst>
            <pc:docMk/>
            <pc:sldMk cId="2548882147" sldId="265"/>
            <ac:picMk id="1030" creationId="{609C00B3-B5DB-5438-7F48-6C25AAADEF4C}"/>
          </ac:picMkLst>
        </pc:picChg>
        <pc:cxnChg chg="add mod">
          <ac:chgData name="Jeffrey M. Colon" userId="615143b1-cdee-493d-9a9d-1565ce8666d9" providerId="ADAL" clId="{3A589B1C-8C9B-244D-BECA-4FA85C387528}" dt="2025-03-02T14:54:22.373" v="5426" actId="692"/>
          <ac:cxnSpMkLst>
            <pc:docMk/>
            <pc:sldMk cId="2548882147" sldId="265"/>
            <ac:cxnSpMk id="8" creationId="{037B72E6-0AE7-B695-F5C4-63DB24CCA4F9}"/>
          </ac:cxnSpMkLst>
        </pc:cxnChg>
        <pc:cxnChg chg="add mod">
          <ac:chgData name="Jeffrey M. Colon" userId="615143b1-cdee-493d-9a9d-1565ce8666d9" providerId="ADAL" clId="{3A589B1C-8C9B-244D-BECA-4FA85C387528}" dt="2025-03-02T14:54:22.373" v="5426" actId="692"/>
          <ac:cxnSpMkLst>
            <pc:docMk/>
            <pc:sldMk cId="2548882147" sldId="265"/>
            <ac:cxnSpMk id="11" creationId="{D8313CCE-DE01-E55F-A5EE-AE9484AC2920}"/>
          </ac:cxnSpMkLst>
        </pc:cxnChg>
      </pc:sldChg>
      <pc:sldChg chg="del">
        <pc:chgData name="Jeffrey M. Colon" userId="615143b1-cdee-493d-9a9d-1565ce8666d9" providerId="ADAL" clId="{3A589B1C-8C9B-244D-BECA-4FA85C387528}" dt="2025-03-01T14:27:50.988" v="110" actId="2696"/>
        <pc:sldMkLst>
          <pc:docMk/>
          <pc:sldMk cId="3014654276" sldId="265"/>
        </pc:sldMkLst>
      </pc:sldChg>
      <pc:sldChg chg="del">
        <pc:chgData name="Jeffrey M. Colon" userId="615143b1-cdee-493d-9a9d-1565ce8666d9" providerId="ADAL" clId="{3A589B1C-8C9B-244D-BECA-4FA85C387528}" dt="2025-03-01T14:27:50.988" v="110" actId="2696"/>
        <pc:sldMkLst>
          <pc:docMk/>
          <pc:sldMk cId="466850356" sldId="266"/>
        </pc:sldMkLst>
      </pc:sldChg>
      <pc:sldChg chg="addSp delSp modSp new mod modAnim">
        <pc:chgData name="Jeffrey M. Colon" userId="615143b1-cdee-493d-9a9d-1565ce8666d9" providerId="ADAL" clId="{3A589B1C-8C9B-244D-BECA-4FA85C387528}" dt="2025-03-02T16:06:23.646" v="5834" actId="20577"/>
        <pc:sldMkLst>
          <pc:docMk/>
          <pc:sldMk cId="1124937343" sldId="266"/>
        </pc:sldMkLst>
        <pc:spChg chg="del">
          <ac:chgData name="Jeffrey M. Colon" userId="615143b1-cdee-493d-9a9d-1565ce8666d9" providerId="ADAL" clId="{3A589B1C-8C9B-244D-BECA-4FA85C387528}" dt="2025-03-02T15:07:08.867" v="5433"/>
          <ac:spMkLst>
            <pc:docMk/>
            <pc:sldMk cId="1124937343" sldId="266"/>
            <ac:spMk id="2" creationId="{03D9DB6B-3369-685B-EB3B-1ACFA44AED56}"/>
          </ac:spMkLst>
        </pc:spChg>
        <pc:spChg chg="mod">
          <ac:chgData name="Jeffrey M. Colon" userId="615143b1-cdee-493d-9a9d-1565ce8666d9" providerId="ADAL" clId="{3A589B1C-8C9B-244D-BECA-4FA85C387528}" dt="2025-03-02T15:03:40.433" v="5432"/>
          <ac:spMkLst>
            <pc:docMk/>
            <pc:sldMk cId="1124937343" sldId="266"/>
            <ac:spMk id="3" creationId="{A0835BE7-7B73-DC4E-3DF6-E4C1D757677D}"/>
          </ac:spMkLst>
        </pc:spChg>
        <pc:spChg chg="add mod">
          <ac:chgData name="Jeffrey M. Colon" userId="615143b1-cdee-493d-9a9d-1565ce8666d9" providerId="ADAL" clId="{3A589B1C-8C9B-244D-BECA-4FA85C387528}" dt="2025-03-02T15:19:53.043" v="5636" actId="14100"/>
          <ac:spMkLst>
            <pc:docMk/>
            <pc:sldMk cId="1124937343" sldId="266"/>
            <ac:spMk id="12" creationId="{DBB5F4B9-841A-EF07-324A-31C391738785}"/>
          </ac:spMkLst>
        </pc:spChg>
        <pc:spChg chg="add mod">
          <ac:chgData name="Jeffrey M. Colon" userId="615143b1-cdee-493d-9a9d-1565ce8666d9" providerId="ADAL" clId="{3A589B1C-8C9B-244D-BECA-4FA85C387528}" dt="2025-03-02T16:06:23.646" v="5834" actId="20577"/>
          <ac:spMkLst>
            <pc:docMk/>
            <pc:sldMk cId="1124937343" sldId="266"/>
            <ac:spMk id="13" creationId="{8CE4A300-7E8D-3AE5-4A73-4142F81C399D}"/>
          </ac:spMkLst>
        </pc:spChg>
        <pc:picChg chg="add mod">
          <ac:chgData name="Jeffrey M. Colon" userId="615143b1-cdee-493d-9a9d-1565ce8666d9" providerId="ADAL" clId="{3A589B1C-8C9B-244D-BECA-4FA85C387528}" dt="2025-03-02T15:17:07.941" v="5567" actId="14100"/>
          <ac:picMkLst>
            <pc:docMk/>
            <pc:sldMk cId="1124937343" sldId="266"/>
            <ac:picMk id="7" creationId="{345B91C4-1D07-A9D5-0077-027D958832EA}"/>
          </ac:picMkLst>
        </pc:picChg>
        <pc:picChg chg="add mod">
          <ac:chgData name="Jeffrey M. Colon" userId="615143b1-cdee-493d-9a9d-1565ce8666d9" providerId="ADAL" clId="{3A589B1C-8C9B-244D-BECA-4FA85C387528}" dt="2025-03-02T15:17:11.750" v="5568" actId="14100"/>
          <ac:picMkLst>
            <pc:docMk/>
            <pc:sldMk cId="1124937343" sldId="266"/>
            <ac:picMk id="9" creationId="{F6ACD2BA-B3BE-7740-CF06-243FC5B3E021}"/>
          </ac:picMkLst>
        </pc:picChg>
        <pc:cxnChg chg="add mod">
          <ac:chgData name="Jeffrey M. Colon" userId="615143b1-cdee-493d-9a9d-1565ce8666d9" providerId="ADAL" clId="{3A589B1C-8C9B-244D-BECA-4FA85C387528}" dt="2025-03-02T15:08:03.636" v="5456" actId="692"/>
          <ac:cxnSpMkLst>
            <pc:docMk/>
            <pc:sldMk cId="1124937343" sldId="266"/>
            <ac:cxnSpMk id="11" creationId="{51E385D8-A732-7836-483A-FD747C40D702}"/>
          </ac:cxnSpMkLst>
        </pc:cxnChg>
      </pc:sldChg>
      <pc:sldChg chg="del">
        <pc:chgData name="Jeffrey M. Colon" userId="615143b1-cdee-493d-9a9d-1565ce8666d9" providerId="ADAL" clId="{3A589B1C-8C9B-244D-BECA-4FA85C387528}" dt="2025-03-01T14:27:50.988" v="110" actId="2696"/>
        <pc:sldMkLst>
          <pc:docMk/>
          <pc:sldMk cId="3097087791" sldId="267"/>
        </pc:sldMkLst>
      </pc:sldChg>
      <pc:sldChg chg="addSp delSp modSp new mod modAnim">
        <pc:chgData name="Jeffrey M. Colon" userId="615143b1-cdee-493d-9a9d-1565ce8666d9" providerId="ADAL" clId="{3A589B1C-8C9B-244D-BECA-4FA85C387528}" dt="2025-03-02T16:17:12.537" v="6010"/>
        <pc:sldMkLst>
          <pc:docMk/>
          <pc:sldMk cId="3641564164" sldId="267"/>
        </pc:sldMkLst>
        <pc:spChg chg="add del mod">
          <ac:chgData name="Jeffrey M. Colon" userId="615143b1-cdee-493d-9a9d-1565ce8666d9" providerId="ADAL" clId="{3A589B1C-8C9B-244D-BECA-4FA85C387528}" dt="2025-03-02T16:11:31.291" v="5966" actId="20577"/>
          <ac:spMkLst>
            <pc:docMk/>
            <pc:sldMk cId="3641564164" sldId="267"/>
            <ac:spMk id="2" creationId="{BE09E611-52ED-C751-6DF0-059525BE9803}"/>
          </ac:spMkLst>
        </pc:spChg>
        <pc:spChg chg="mod">
          <ac:chgData name="Jeffrey M. Colon" userId="615143b1-cdee-493d-9a9d-1565ce8666d9" providerId="ADAL" clId="{3A589B1C-8C9B-244D-BECA-4FA85C387528}" dt="2025-03-02T15:17:45.267" v="5573"/>
          <ac:spMkLst>
            <pc:docMk/>
            <pc:sldMk cId="3641564164" sldId="267"/>
            <ac:spMk id="3" creationId="{C4F6A176-B62A-503C-521D-B4072E766F14}"/>
          </ac:spMkLst>
        </pc:spChg>
        <pc:picChg chg="add mod">
          <ac:chgData name="Jeffrey M. Colon" userId="615143b1-cdee-493d-9a9d-1565ce8666d9" providerId="ADAL" clId="{3A589B1C-8C9B-244D-BECA-4FA85C387528}" dt="2025-03-02T15:20:27.644" v="5644"/>
          <ac:picMkLst>
            <pc:docMk/>
            <pc:sldMk cId="3641564164" sldId="267"/>
            <ac:picMk id="7" creationId="{9BE29D4A-0420-A880-8A7F-7F130E3832D9}"/>
          </ac:picMkLst>
        </pc:picChg>
        <pc:picChg chg="add mod">
          <ac:chgData name="Jeffrey M. Colon" userId="615143b1-cdee-493d-9a9d-1565ce8666d9" providerId="ADAL" clId="{3A589B1C-8C9B-244D-BECA-4FA85C387528}" dt="2025-03-02T15:24:28.468" v="5730" actId="1076"/>
          <ac:picMkLst>
            <pc:docMk/>
            <pc:sldMk cId="3641564164" sldId="267"/>
            <ac:picMk id="9" creationId="{F6558140-8C76-871B-EB0B-86BEB5A3E527}"/>
          </ac:picMkLst>
        </pc:picChg>
      </pc:sldChg>
      <pc:sldChg chg="addSp delSp modSp new mod modAnim">
        <pc:chgData name="Jeffrey M. Colon" userId="615143b1-cdee-493d-9a9d-1565ce8666d9" providerId="ADAL" clId="{3A589B1C-8C9B-244D-BECA-4FA85C387528}" dt="2025-03-03T00:12:34.680" v="6049" actId="20577"/>
        <pc:sldMkLst>
          <pc:docMk/>
          <pc:sldMk cId="555591727" sldId="268"/>
        </pc:sldMkLst>
        <pc:spChg chg="del mod">
          <ac:chgData name="Jeffrey M. Colon" userId="615143b1-cdee-493d-9a9d-1565ce8666d9" providerId="ADAL" clId="{3A589B1C-8C9B-244D-BECA-4FA85C387528}" dt="2025-03-02T16:15:08.303" v="5990" actId="478"/>
          <ac:spMkLst>
            <pc:docMk/>
            <pc:sldMk cId="555591727" sldId="268"/>
            <ac:spMk id="2" creationId="{212B6B16-6301-898B-E61C-69E40BA0322E}"/>
          </ac:spMkLst>
        </pc:spChg>
        <pc:spChg chg="mod">
          <ac:chgData name="Jeffrey M. Colon" userId="615143b1-cdee-493d-9a9d-1565ce8666d9" providerId="ADAL" clId="{3A589B1C-8C9B-244D-BECA-4FA85C387528}" dt="2025-03-02T16:14:14.462" v="5975" actId="20577"/>
          <ac:spMkLst>
            <pc:docMk/>
            <pc:sldMk cId="555591727" sldId="268"/>
            <ac:spMk id="3" creationId="{88A3C081-AE6F-6B87-5432-C57CDE925067}"/>
          </ac:spMkLst>
        </pc:spChg>
        <pc:spChg chg="add mod">
          <ac:chgData name="Jeffrey M. Colon" userId="615143b1-cdee-493d-9a9d-1565ce8666d9" providerId="ADAL" clId="{3A589B1C-8C9B-244D-BECA-4FA85C387528}" dt="2025-03-03T00:12:34.680" v="6049" actId="20577"/>
          <ac:spMkLst>
            <pc:docMk/>
            <pc:sldMk cId="555591727" sldId="268"/>
            <ac:spMk id="8" creationId="{6011C70D-E1F7-AF5B-6CCF-CE54C68A90AB}"/>
          </ac:spMkLst>
        </pc:spChg>
        <pc:spChg chg="add del mod">
          <ac:chgData name="Jeffrey M. Colon" userId="615143b1-cdee-493d-9a9d-1565ce8666d9" providerId="ADAL" clId="{3A589B1C-8C9B-244D-BECA-4FA85C387528}" dt="2025-03-02T16:15:11.898" v="5991" actId="478"/>
          <ac:spMkLst>
            <pc:docMk/>
            <pc:sldMk cId="555591727" sldId="268"/>
            <ac:spMk id="10" creationId="{C87B96F8-CB8B-53D3-A7CF-3C2FED10E82B}"/>
          </ac:spMkLst>
        </pc:spChg>
        <pc:picChg chg="add mod">
          <ac:chgData name="Jeffrey M. Colon" userId="615143b1-cdee-493d-9a9d-1565ce8666d9" providerId="ADAL" clId="{3A589B1C-8C9B-244D-BECA-4FA85C387528}" dt="2025-03-02T16:14:39.054" v="5987" actId="692"/>
          <ac:picMkLst>
            <pc:docMk/>
            <pc:sldMk cId="555591727" sldId="268"/>
            <ac:picMk id="7" creationId="{C5A15D1E-8A60-58E3-E609-C006FCD8F733}"/>
          </ac:picMkLst>
        </pc:picChg>
      </pc:sldChg>
      <pc:sldChg chg="del">
        <pc:chgData name="Jeffrey M. Colon" userId="615143b1-cdee-493d-9a9d-1565ce8666d9" providerId="ADAL" clId="{3A589B1C-8C9B-244D-BECA-4FA85C387528}" dt="2025-03-01T14:27:50.988" v="110" actId="2696"/>
        <pc:sldMkLst>
          <pc:docMk/>
          <pc:sldMk cId="2099006254" sldId="268"/>
        </pc:sldMkLst>
      </pc:sldChg>
      <pc:sldChg chg="del">
        <pc:chgData name="Jeffrey M. Colon" userId="615143b1-cdee-493d-9a9d-1565ce8666d9" providerId="ADAL" clId="{3A589B1C-8C9B-244D-BECA-4FA85C387528}" dt="2025-03-01T14:27:50.988" v="110" actId="2696"/>
        <pc:sldMkLst>
          <pc:docMk/>
          <pc:sldMk cId="2502939812" sldId="269"/>
        </pc:sldMkLst>
      </pc:sldChg>
      <pc:sldChg chg="addSp modSp new mod modAnim">
        <pc:chgData name="Jeffrey M. Colon" userId="615143b1-cdee-493d-9a9d-1565ce8666d9" providerId="ADAL" clId="{3A589B1C-8C9B-244D-BECA-4FA85C387528}" dt="2025-03-03T00:12:40.078" v="6050" actId="20577"/>
        <pc:sldMkLst>
          <pc:docMk/>
          <pc:sldMk cId="4220011158" sldId="269"/>
        </pc:sldMkLst>
        <pc:spChg chg="mod">
          <ac:chgData name="Jeffrey M. Colon" userId="615143b1-cdee-493d-9a9d-1565ce8666d9" providerId="ADAL" clId="{3A589B1C-8C9B-244D-BECA-4FA85C387528}" dt="2025-03-03T00:12:40.078" v="6050" actId="20577"/>
          <ac:spMkLst>
            <pc:docMk/>
            <pc:sldMk cId="4220011158" sldId="269"/>
            <ac:spMk id="2" creationId="{029A9B07-F089-2E77-6632-4BDB8ECBCD95}"/>
          </ac:spMkLst>
        </pc:spChg>
        <pc:spChg chg="mod">
          <ac:chgData name="Jeffrey M. Colon" userId="615143b1-cdee-493d-9a9d-1565ce8666d9" providerId="ADAL" clId="{3A589B1C-8C9B-244D-BECA-4FA85C387528}" dt="2025-03-02T16:19:10.038" v="6012"/>
          <ac:spMkLst>
            <pc:docMk/>
            <pc:sldMk cId="4220011158" sldId="269"/>
            <ac:spMk id="3" creationId="{F7DF128A-95E8-BCDF-7FD2-1BF8111A89EB}"/>
          </ac:spMkLst>
        </pc:spChg>
        <pc:picChg chg="add mod modCrop">
          <ac:chgData name="Jeffrey M. Colon" userId="615143b1-cdee-493d-9a9d-1565ce8666d9" providerId="ADAL" clId="{3A589B1C-8C9B-244D-BECA-4FA85C387528}" dt="2025-03-02T16:20:08.201" v="6033" actId="692"/>
          <ac:picMkLst>
            <pc:docMk/>
            <pc:sldMk cId="4220011158" sldId="269"/>
            <ac:picMk id="7" creationId="{1D553578-9CB7-D42D-495D-C12B72053811}"/>
          </ac:picMkLst>
        </pc:picChg>
      </pc:sldChg>
      <pc:sldChg chg="addSp modSp new mod modAnim">
        <pc:chgData name="Jeffrey M. Colon" userId="615143b1-cdee-493d-9a9d-1565ce8666d9" providerId="ADAL" clId="{3A589B1C-8C9B-244D-BECA-4FA85C387528}" dt="2025-03-03T00:41:55.701" v="6187"/>
        <pc:sldMkLst>
          <pc:docMk/>
          <pc:sldMk cId="668879757" sldId="270"/>
        </pc:sldMkLst>
        <pc:spChg chg="mod">
          <ac:chgData name="Jeffrey M. Colon" userId="615143b1-cdee-493d-9a9d-1565ce8666d9" providerId="ADAL" clId="{3A589B1C-8C9B-244D-BECA-4FA85C387528}" dt="2025-03-03T00:21:45.763" v="6125" actId="20577"/>
          <ac:spMkLst>
            <pc:docMk/>
            <pc:sldMk cId="668879757" sldId="270"/>
            <ac:spMk id="2" creationId="{69BDAFDF-2B90-C815-FD74-F7C3A8295CC6}"/>
          </ac:spMkLst>
        </pc:spChg>
        <pc:spChg chg="mod">
          <ac:chgData name="Jeffrey M. Colon" userId="615143b1-cdee-493d-9a9d-1565ce8666d9" providerId="ADAL" clId="{3A589B1C-8C9B-244D-BECA-4FA85C387528}" dt="2025-03-03T00:13:08.808" v="6052"/>
          <ac:spMkLst>
            <pc:docMk/>
            <pc:sldMk cId="668879757" sldId="270"/>
            <ac:spMk id="3" creationId="{E4D15A65-7C1A-61A7-75E1-418A902AE952}"/>
          </ac:spMkLst>
        </pc:spChg>
        <pc:picChg chg="add mod">
          <ac:chgData name="Jeffrey M. Colon" userId="615143b1-cdee-493d-9a9d-1565ce8666d9" providerId="ADAL" clId="{3A589B1C-8C9B-244D-BECA-4FA85C387528}" dt="2025-03-03T00:22:08.272" v="6131" actId="692"/>
          <ac:picMkLst>
            <pc:docMk/>
            <pc:sldMk cId="668879757" sldId="270"/>
            <ac:picMk id="7" creationId="{EA85C534-FD7C-34C3-3F42-7835F190616D}"/>
          </ac:picMkLst>
        </pc:picChg>
      </pc:sldChg>
      <pc:sldChg chg="addSp delSp modSp new mod modAnim">
        <pc:chgData name="Jeffrey M. Colon" userId="615143b1-cdee-493d-9a9d-1565ce8666d9" providerId="ADAL" clId="{3A589B1C-8C9B-244D-BECA-4FA85C387528}" dt="2025-03-03T02:02:01.111" v="6228" actId="20577"/>
        <pc:sldMkLst>
          <pc:docMk/>
          <pc:sldMk cId="1430548755" sldId="271"/>
        </pc:sldMkLst>
        <pc:spChg chg="del">
          <ac:chgData name="Jeffrey M. Colon" userId="615143b1-cdee-493d-9a9d-1565ce8666d9" providerId="ADAL" clId="{3A589B1C-8C9B-244D-BECA-4FA85C387528}" dt="2025-03-03T00:33:17.651" v="6134"/>
          <ac:spMkLst>
            <pc:docMk/>
            <pc:sldMk cId="1430548755" sldId="271"/>
            <ac:spMk id="2" creationId="{AE3931E8-787A-6D78-73F3-422F72D90AC3}"/>
          </ac:spMkLst>
        </pc:spChg>
        <pc:spChg chg="mod">
          <ac:chgData name="Jeffrey M. Colon" userId="615143b1-cdee-493d-9a9d-1565ce8666d9" providerId="ADAL" clId="{3A589B1C-8C9B-244D-BECA-4FA85C387528}" dt="2025-03-03T00:32:56.625" v="6133"/>
          <ac:spMkLst>
            <pc:docMk/>
            <pc:sldMk cId="1430548755" sldId="271"/>
            <ac:spMk id="3" creationId="{CB128F40-A596-E692-F113-D7BA1A296F48}"/>
          </ac:spMkLst>
        </pc:spChg>
        <pc:spChg chg="add mod">
          <ac:chgData name="Jeffrey M. Colon" userId="615143b1-cdee-493d-9a9d-1565ce8666d9" providerId="ADAL" clId="{3A589B1C-8C9B-244D-BECA-4FA85C387528}" dt="2025-03-03T02:01:44.271" v="6226" actId="20577"/>
          <ac:spMkLst>
            <pc:docMk/>
            <pc:sldMk cId="1430548755" sldId="271"/>
            <ac:spMk id="9" creationId="{01ED760B-9A0B-CB53-27CE-96A8D35299C5}"/>
          </ac:spMkLst>
        </pc:spChg>
        <pc:picChg chg="add del mod">
          <ac:chgData name="Jeffrey M. Colon" userId="615143b1-cdee-493d-9a9d-1565ce8666d9" providerId="ADAL" clId="{3A589B1C-8C9B-244D-BECA-4FA85C387528}" dt="2025-03-03T00:33:24.999" v="6136" actId="478"/>
          <ac:picMkLst>
            <pc:docMk/>
            <pc:sldMk cId="1430548755" sldId="271"/>
            <ac:picMk id="7" creationId="{DBD7D970-6399-79B8-0E2A-FFA1D0252CA0}"/>
          </ac:picMkLst>
        </pc:picChg>
        <pc:picChg chg="add mod">
          <ac:chgData name="Jeffrey M. Colon" userId="615143b1-cdee-493d-9a9d-1565ce8666d9" providerId="ADAL" clId="{3A589B1C-8C9B-244D-BECA-4FA85C387528}" dt="2025-03-03T00:33:48.352" v="6149" actId="1076"/>
          <ac:picMkLst>
            <pc:docMk/>
            <pc:sldMk cId="1430548755" sldId="271"/>
            <ac:picMk id="10" creationId="{433A2490-4D83-B273-E1EF-6ECCE87A6AEE}"/>
          </ac:picMkLst>
        </pc:picChg>
      </pc:sldChg>
      <pc:sldChg chg="addSp modSp new mod modAnim">
        <pc:chgData name="Jeffrey M. Colon" userId="615143b1-cdee-493d-9a9d-1565ce8666d9" providerId="ADAL" clId="{3A589B1C-8C9B-244D-BECA-4FA85C387528}" dt="2025-03-03T12:05:58.238" v="8067" actId="14100"/>
        <pc:sldMkLst>
          <pc:docMk/>
          <pc:sldMk cId="3698980557" sldId="272"/>
        </pc:sldMkLst>
        <pc:spChg chg="mod">
          <ac:chgData name="Jeffrey M. Colon" userId="615143b1-cdee-493d-9a9d-1565ce8666d9" providerId="ADAL" clId="{3A589B1C-8C9B-244D-BECA-4FA85C387528}" dt="2025-03-03T12:05:58.238" v="8067" actId="14100"/>
          <ac:spMkLst>
            <pc:docMk/>
            <pc:sldMk cId="3698980557" sldId="272"/>
            <ac:spMk id="2" creationId="{6A4BFFE7-7170-7D1E-2B14-EC01BA11298E}"/>
          </ac:spMkLst>
        </pc:spChg>
        <pc:spChg chg="mod">
          <ac:chgData name="Jeffrey M. Colon" userId="615143b1-cdee-493d-9a9d-1565ce8666d9" providerId="ADAL" clId="{3A589B1C-8C9B-244D-BECA-4FA85C387528}" dt="2025-03-03T00:51:41.869" v="6199"/>
          <ac:spMkLst>
            <pc:docMk/>
            <pc:sldMk cId="3698980557" sldId="272"/>
            <ac:spMk id="3" creationId="{DD38E359-10DF-90CB-C82D-A238C1682046}"/>
          </ac:spMkLst>
        </pc:spChg>
        <pc:picChg chg="add mod modCrop">
          <ac:chgData name="Jeffrey M. Colon" userId="615143b1-cdee-493d-9a9d-1565ce8666d9" providerId="ADAL" clId="{3A589B1C-8C9B-244D-BECA-4FA85C387528}" dt="2025-03-03T00:52:25.831" v="6213" actId="692"/>
          <ac:picMkLst>
            <pc:docMk/>
            <pc:sldMk cId="3698980557" sldId="272"/>
            <ac:picMk id="7" creationId="{BEE151A7-5AE1-E6BE-8F0B-50B1010B94DE}"/>
          </ac:picMkLst>
        </pc:picChg>
      </pc:sldChg>
      <pc:sldChg chg="modSp new mod modAnim">
        <pc:chgData name="Jeffrey M. Colon" userId="615143b1-cdee-493d-9a9d-1565ce8666d9" providerId="ADAL" clId="{3A589B1C-8C9B-244D-BECA-4FA85C387528}" dt="2025-03-03T03:33:19.747" v="7081" actId="20577"/>
        <pc:sldMkLst>
          <pc:docMk/>
          <pc:sldMk cId="1945368179" sldId="273"/>
        </pc:sldMkLst>
        <pc:spChg chg="mod">
          <ac:chgData name="Jeffrey M. Colon" userId="615143b1-cdee-493d-9a9d-1565ce8666d9" providerId="ADAL" clId="{3A589B1C-8C9B-244D-BECA-4FA85C387528}" dt="2025-03-03T03:33:19.747" v="7081" actId="20577"/>
          <ac:spMkLst>
            <pc:docMk/>
            <pc:sldMk cId="1945368179" sldId="273"/>
            <ac:spMk id="2" creationId="{62A0872B-54D1-6108-FF0A-E684F05D5D34}"/>
          </ac:spMkLst>
        </pc:spChg>
        <pc:spChg chg="mod">
          <ac:chgData name="Jeffrey M. Colon" userId="615143b1-cdee-493d-9a9d-1565ce8666d9" providerId="ADAL" clId="{3A589B1C-8C9B-244D-BECA-4FA85C387528}" dt="2025-03-03T03:17:13.928" v="6241"/>
          <ac:spMkLst>
            <pc:docMk/>
            <pc:sldMk cId="1945368179" sldId="273"/>
            <ac:spMk id="3" creationId="{8A1BF452-58B3-B37C-27D9-962AE1B7C490}"/>
          </ac:spMkLst>
        </pc:spChg>
      </pc:sldChg>
      <pc:sldChg chg="modSp new mod">
        <pc:chgData name="Jeffrey M. Colon" userId="615143b1-cdee-493d-9a9d-1565ce8666d9" providerId="ADAL" clId="{3A589B1C-8C9B-244D-BECA-4FA85C387528}" dt="2025-03-03T03:57:53.903" v="8063" actId="20577"/>
        <pc:sldMkLst>
          <pc:docMk/>
          <pc:sldMk cId="3326204639" sldId="274"/>
        </pc:sldMkLst>
        <pc:spChg chg="mod">
          <ac:chgData name="Jeffrey M. Colon" userId="615143b1-cdee-493d-9a9d-1565ce8666d9" providerId="ADAL" clId="{3A589B1C-8C9B-244D-BECA-4FA85C387528}" dt="2025-03-03T03:57:53.903" v="8063" actId="20577"/>
          <ac:spMkLst>
            <pc:docMk/>
            <pc:sldMk cId="3326204639" sldId="274"/>
            <ac:spMk id="2" creationId="{DDBA7FAB-1FE0-0CDC-301B-AB7F9C456DB8}"/>
          </ac:spMkLst>
        </pc:spChg>
        <pc:spChg chg="mod">
          <ac:chgData name="Jeffrey M. Colon" userId="615143b1-cdee-493d-9a9d-1565ce8666d9" providerId="ADAL" clId="{3A589B1C-8C9B-244D-BECA-4FA85C387528}" dt="2025-03-03T03:41:29.654" v="7166" actId="20577"/>
          <ac:spMkLst>
            <pc:docMk/>
            <pc:sldMk cId="3326204639" sldId="274"/>
            <ac:spMk id="3" creationId="{4C3B2E37-4CFC-E357-F28F-8A10F70C95B9}"/>
          </ac:spMkLst>
        </pc:spChg>
      </pc:sldChg>
      <pc:sldChg chg="modSp new mod">
        <pc:chgData name="Jeffrey M. Colon" userId="615143b1-cdee-493d-9a9d-1565ce8666d9" providerId="ADAL" clId="{3A589B1C-8C9B-244D-BECA-4FA85C387528}" dt="2025-03-03T03:41:20.339" v="7142" actId="20577"/>
        <pc:sldMkLst>
          <pc:docMk/>
          <pc:sldMk cId="2600209282" sldId="275"/>
        </pc:sldMkLst>
        <pc:spChg chg="mod">
          <ac:chgData name="Jeffrey M. Colon" userId="615143b1-cdee-493d-9a9d-1565ce8666d9" providerId="ADAL" clId="{3A589B1C-8C9B-244D-BECA-4FA85C387528}" dt="2025-03-03T03:41:20.339" v="7142" actId="20577"/>
          <ac:spMkLst>
            <pc:docMk/>
            <pc:sldMk cId="2600209282" sldId="275"/>
            <ac:spMk id="3" creationId="{4DE2603E-6582-3078-47DE-30701AAB09BA}"/>
          </ac:spMkLst>
        </pc:spChg>
      </pc:sldChg>
      <pc:sldMasterChg chg="modSp mod">
        <pc:chgData name="Jeffrey M. Colon" userId="615143b1-cdee-493d-9a9d-1565ce8666d9" providerId="ADAL" clId="{3A589B1C-8C9B-244D-BECA-4FA85C387528}" dt="2025-03-01T14:27:18.970" v="109" actId="20577"/>
        <pc:sldMasterMkLst>
          <pc:docMk/>
          <pc:sldMasterMk cId="353473459" sldId="2147483660"/>
        </pc:sldMasterMkLst>
        <pc:spChg chg="mod">
          <ac:chgData name="Jeffrey M. Colon" userId="615143b1-cdee-493d-9a9d-1565ce8666d9" providerId="ADAL" clId="{3A589B1C-8C9B-244D-BECA-4FA85C387528}" dt="2025-03-01T14:27:18.970" v="109" actId="20577"/>
          <ac:spMkLst>
            <pc:docMk/>
            <pc:sldMasterMk cId="353473459" sldId="2147483660"/>
            <ac:spMk id="9" creationId="{334AE25E-6AD0-E44B-A71F-5684FB10D98D}"/>
          </ac:spMkLst>
        </pc:spChg>
        <pc:spChg chg="mod">
          <ac:chgData name="Jeffrey M. Colon" userId="615143b1-cdee-493d-9a9d-1565ce8666d9" providerId="ADAL" clId="{3A589B1C-8C9B-244D-BECA-4FA85C387528}" dt="2025-03-01T14:26:59.723" v="80" actId="20577"/>
          <ac:spMkLst>
            <pc:docMk/>
            <pc:sldMasterMk cId="353473459" sldId="2147483660"/>
            <ac:spMk id="13" creationId="{DDE277C3-6881-FD40-9F80-591B717301AD}"/>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B2409-5404-5949-A05B-E9015A2F4F6F}" type="datetimeFigureOut">
              <a:rPr lang="en-US" smtClean="0"/>
              <a:t>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9AA4C-C235-FD42-93F1-02620A24D90A}" type="slidenum">
              <a:rPr lang="en-US" smtClean="0"/>
              <a:t>‹#›</a:t>
            </a:fld>
            <a:endParaRPr lang="en-US"/>
          </a:p>
        </p:txBody>
      </p:sp>
    </p:spTree>
    <p:extLst>
      <p:ext uri="{BB962C8B-B14F-4D97-AF65-F5344CB8AC3E}">
        <p14:creationId xmlns:p14="http://schemas.microsoft.com/office/powerpoint/2010/main" val="81412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F9AA4C-C235-FD42-93F1-02620A24D90A}" type="slidenum">
              <a:rPr lang="en-US" smtClean="0"/>
              <a:t>5</a:t>
            </a:fld>
            <a:endParaRPr lang="en-US"/>
          </a:p>
        </p:txBody>
      </p:sp>
    </p:spTree>
    <p:extLst>
      <p:ext uri="{BB962C8B-B14F-4D97-AF65-F5344CB8AC3E}">
        <p14:creationId xmlns:p14="http://schemas.microsoft.com/office/powerpoint/2010/main" val="386376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12192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4165600" y="6475414"/>
            <a:ext cx="3860800" cy="288925"/>
          </a:xfrm>
        </p:spPr>
        <p:txBody>
          <a:bodyPr/>
          <a:lstStyle>
            <a:lvl1pPr>
              <a:defRPr/>
            </a:lvl1pPr>
          </a:lstStyle>
          <a:p>
            <a:pPr>
              <a:defRPr/>
            </a:pPr>
            <a:r>
              <a:rPr lang="en-US"/>
              <a:t>Nonrecognition of Realized G/L</a:t>
            </a:r>
            <a:endParaRPr lang="en-US" dirty="0"/>
          </a:p>
        </p:txBody>
      </p:sp>
    </p:spTree>
    <p:extLst>
      <p:ext uri="{BB962C8B-B14F-4D97-AF65-F5344CB8AC3E}">
        <p14:creationId xmlns:p14="http://schemas.microsoft.com/office/powerpoint/2010/main" val="25157741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5359126"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5427338" y="3778178"/>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70198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03972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86668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Nonrecognition of Realized G/L</a:t>
            </a:r>
            <a:endParaRPr lang="en-US" dirty="0"/>
          </a:p>
        </p:txBody>
      </p:sp>
    </p:spTree>
    <p:extLst>
      <p:ext uri="{BB962C8B-B14F-4D97-AF65-F5344CB8AC3E}">
        <p14:creationId xmlns:p14="http://schemas.microsoft.com/office/powerpoint/2010/main" val="3070740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033377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17253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5" y="1397000"/>
            <a:ext cx="2317751"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747436"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4931836" y="1397000"/>
            <a:ext cx="2315633"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2"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9"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8748187"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6019803"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575735" y="4497388"/>
            <a:ext cx="3754967"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4226986" y="4497388"/>
            <a:ext cx="3754967"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7878235" y="4497388"/>
            <a:ext cx="3754967"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158138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612896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611718" y="3478213"/>
            <a:ext cx="10358967"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814918" y="3460751"/>
            <a:ext cx="10358967"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415616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2" y="129540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1219202" y="1800013"/>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1219202" y="2304626"/>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1219202" y="2809239"/>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1219202" y="3313852"/>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1219202" y="3818465"/>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1219202" y="4323078"/>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1219202" y="4827691"/>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3" y="5332304"/>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3" y="583692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66334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11180233" y="6470651"/>
            <a:ext cx="6096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Nonrecognition of Realized G/L</a:t>
            </a:r>
            <a:endParaRPr lang="en-US" dirty="0"/>
          </a:p>
        </p:txBody>
      </p:sp>
    </p:spTree>
    <p:extLst>
      <p:ext uri="{BB962C8B-B14F-4D97-AF65-F5344CB8AC3E}">
        <p14:creationId xmlns:p14="http://schemas.microsoft.com/office/powerpoint/2010/main" val="1442622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4265847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745203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299438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4364739"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3"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3"/>
            <a:ext cx="3364992"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14351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981145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287050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4270673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7444579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2356053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76779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747433" y="536575"/>
            <a:ext cx="184731" cy="300082"/>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2"/>
          <p:cNvSpPr>
            <a:spLocks noGrp="1" noChangeArrowheads="1"/>
          </p:cNvSpPr>
          <p:nvPr>
            <p:ph type="title"/>
          </p:nvPr>
        </p:nvSpPr>
        <p:spPr bwMode="gray">
          <a:xfrm>
            <a:off x="508000" y="4"/>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508000" y="835132"/>
            <a:ext cx="54864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a:t>Nonrecognition of Realized G/L</a:t>
            </a:r>
            <a:endParaRPr lang="en-US" dirty="0"/>
          </a:p>
        </p:txBody>
      </p:sp>
    </p:spTree>
    <p:extLst>
      <p:ext uri="{BB962C8B-B14F-4D97-AF65-F5344CB8AC3E}">
        <p14:creationId xmlns:p14="http://schemas.microsoft.com/office/powerpoint/2010/main" val="2385201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3758671"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1870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5297456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1470050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845991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609600"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8" name="Text Placeholder 12"/>
          <p:cNvSpPr>
            <a:spLocks noGrp="1"/>
          </p:cNvSpPr>
          <p:nvPr>
            <p:ph type="body" sz="quarter" idx="16"/>
          </p:nvPr>
        </p:nvSpPr>
        <p:spPr bwMode="gray">
          <a:xfrm>
            <a:off x="7574515"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7541684" y="1417327"/>
            <a:ext cx="4047744"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1" y="1988239"/>
            <a:ext cx="3183381"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2" y="1987175"/>
            <a:ext cx="372559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676535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1597926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2446569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9" y="4986243"/>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4" y="1441358"/>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1" y="2622986"/>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5" y="3804614"/>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757573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944921" y="5019705"/>
            <a:ext cx="9934099"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944921" y="3847018"/>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944921" y="2674337"/>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1231043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5"/>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9195340"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6819047"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4442752"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42868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2877973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3445933" y="1576388"/>
            <a:ext cx="7374467"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3" y="1282932"/>
            <a:ext cx="8496387"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4021496"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45887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8868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62907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5723400"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9127208"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7425304"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79926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96945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10829112"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868569" y="1278090"/>
            <a:ext cx="860776"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649709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590551" y="1819275"/>
            <a:ext cx="10979149"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937753" y="1835813"/>
            <a:ext cx="86251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3800275"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4662792" y="1835813"/>
            <a:ext cx="85603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8112868"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625654" y="223026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625654" y="259557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625654" y="296088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625654" y="332619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625654" y="369150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625654" y="405681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625654" y="5152742"/>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625654" y="442212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625654" y="478743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7262127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8"/>
            <a:ext cx="73152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7"/>
            <a:ext cx="73152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9038219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5" y="1447800"/>
            <a:ext cx="2250831"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603255" y="2667000"/>
            <a:ext cx="2250831"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603255" y="5105400"/>
            <a:ext cx="2250831"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9337925" y="1447800"/>
            <a:ext cx="2250831"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9337925" y="2667000"/>
            <a:ext cx="2250831"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9337925" y="3886200"/>
            <a:ext cx="2250831"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9337925" y="5105400"/>
            <a:ext cx="2250831"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603255" y="3886200"/>
            <a:ext cx="2250831"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3118165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7" y="1419225"/>
            <a:ext cx="3376247"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4129164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6"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2997837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3560886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7559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73406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2544620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7" y="2982769"/>
            <a:ext cx="1904615"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4"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3" y="1246188"/>
            <a:ext cx="10917767"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6"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3" y="1589236"/>
            <a:ext cx="1426633"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9"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500"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8"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6"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90"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90"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7"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4"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6"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3"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9"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500"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8"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6"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90"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90" y="3962403"/>
            <a:ext cx="1426633"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4757172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40307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5357192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565412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6271790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7307038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731137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8365823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Nonrecognition of Realized G/L</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a:p>
          <a:p>
            <a:pPr>
              <a:defRPr/>
            </a:pPr>
            <a:fld id="{B5B79ECD-265C-BB46-92EF-43484890C038}" type="slidenum">
              <a:rPr lang="en-US"/>
              <a:pPr>
                <a:defRPr/>
              </a:pPr>
              <a:t>‹#›</a:t>
            </a:fld>
            <a:endParaRPr lang="en-US"/>
          </a:p>
        </p:txBody>
      </p:sp>
    </p:spTree>
    <p:extLst>
      <p:ext uri="{BB962C8B-B14F-4D97-AF65-F5344CB8AC3E}">
        <p14:creationId xmlns:p14="http://schemas.microsoft.com/office/powerpoint/2010/main" val="8632674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8382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6195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Nonrecognition of Realized G/L</a:t>
            </a:r>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a:p>
        </p:txBody>
      </p:sp>
    </p:spTree>
    <p:extLst>
      <p:ext uri="{BB962C8B-B14F-4D97-AF65-F5344CB8AC3E}">
        <p14:creationId xmlns:p14="http://schemas.microsoft.com/office/powerpoint/2010/main" val="19613563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Nonrecognition of Realized G/L</a:t>
            </a:r>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a:p>
        </p:txBody>
      </p:sp>
    </p:spTree>
    <p:extLst>
      <p:ext uri="{BB962C8B-B14F-4D97-AF65-F5344CB8AC3E}">
        <p14:creationId xmlns:p14="http://schemas.microsoft.com/office/powerpoint/2010/main" val="7213273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Nonrecognition of Realized G/L</a:t>
            </a:r>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a:p>
        </p:txBody>
      </p:sp>
    </p:spTree>
    <p:extLst>
      <p:ext uri="{BB962C8B-B14F-4D97-AF65-F5344CB8AC3E}">
        <p14:creationId xmlns:p14="http://schemas.microsoft.com/office/powerpoint/2010/main" val="26738712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Nonrecognition of Realized G/L</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07433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68249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512064" y="3"/>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79014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4"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61438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3659155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11480800" y="6437314"/>
            <a:ext cx="6096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4165600" y="6442076"/>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898989"/>
                </a:solidFill>
                <a:latin typeface="+mn-lt"/>
                <a:ea typeface="+mn-ea"/>
              </a:defRPr>
            </a:lvl1pPr>
          </a:lstStyle>
          <a:p>
            <a:pPr>
              <a:defRPr/>
            </a:pPr>
            <a:r>
              <a:rPr lang="en-US" dirty="0"/>
              <a:t>Nonrecognition of Realized G/L</a:t>
            </a:r>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97367" y="6423026"/>
            <a:ext cx="31496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FIT_Nonrecognition_2025S</a:t>
            </a:r>
          </a:p>
        </p:txBody>
      </p:sp>
    </p:spTree>
    <p:extLst>
      <p:ext uri="{BB962C8B-B14F-4D97-AF65-F5344CB8AC3E}">
        <p14:creationId xmlns:p14="http://schemas.microsoft.com/office/powerpoint/2010/main" val="353473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441A-BE6A-C116-933E-7A1EEC37F578}"/>
              </a:ext>
            </a:extLst>
          </p:cNvPr>
          <p:cNvSpPr>
            <a:spLocks noGrp="1"/>
          </p:cNvSpPr>
          <p:nvPr>
            <p:ph type="ctrTitle"/>
          </p:nvPr>
        </p:nvSpPr>
        <p:spPr>
          <a:xfrm>
            <a:off x="783771" y="1122363"/>
            <a:ext cx="10559143" cy="2387600"/>
          </a:xfrm>
        </p:spPr>
        <p:txBody>
          <a:bodyPr/>
          <a:lstStyle/>
          <a:p>
            <a:r>
              <a:rPr lang="en-US" sz="4800" dirty="0"/>
              <a:t>Federal Income Taxation</a:t>
            </a:r>
            <a:br>
              <a:rPr lang="en-US" sz="4800" dirty="0"/>
            </a:br>
            <a:r>
              <a:rPr lang="en-US" sz="4800" i="1" dirty="0"/>
              <a:t>Nonrecognition of Realized Gain or Loss</a:t>
            </a:r>
            <a:endParaRPr lang="en-US" sz="4800" dirty="0"/>
          </a:p>
        </p:txBody>
      </p:sp>
      <p:sp>
        <p:nvSpPr>
          <p:cNvPr id="3" name="Subtitle 2">
            <a:extLst>
              <a:ext uri="{FF2B5EF4-FFF2-40B4-BE49-F238E27FC236}">
                <a16:creationId xmlns:a16="http://schemas.microsoft.com/office/drawing/2014/main" id="{27728FE2-39D0-E4B6-16F7-700B3BBA1EE7}"/>
              </a:ext>
            </a:extLst>
          </p:cNvPr>
          <p:cNvSpPr>
            <a:spLocks noGrp="1"/>
          </p:cNvSpPr>
          <p:nvPr>
            <p:ph type="subTitle" idx="1"/>
          </p:nvPr>
        </p:nvSpPr>
        <p:spPr/>
        <p:txBody>
          <a:bodyPr/>
          <a:lstStyle/>
          <a:p>
            <a:r>
              <a:rPr lang="en-US" sz="2800" b="1" dirty="0"/>
              <a:t>Prof. Colon</a:t>
            </a:r>
          </a:p>
          <a:p>
            <a:r>
              <a:rPr lang="en-US" sz="2800" b="1" dirty="0"/>
              <a:t>Spring 2025</a:t>
            </a:r>
          </a:p>
          <a:p>
            <a:endParaRPr lang="en-US" dirty="0"/>
          </a:p>
        </p:txBody>
      </p:sp>
      <p:sp>
        <p:nvSpPr>
          <p:cNvPr id="4" name="Footer Placeholder 3">
            <a:extLst>
              <a:ext uri="{FF2B5EF4-FFF2-40B4-BE49-F238E27FC236}">
                <a16:creationId xmlns:a16="http://schemas.microsoft.com/office/drawing/2014/main" id="{B13B88B0-F4E4-79C2-2B66-5408429EE0A1}"/>
              </a:ext>
            </a:extLst>
          </p:cNvPr>
          <p:cNvSpPr>
            <a:spLocks noGrp="1"/>
          </p:cNvSpPr>
          <p:nvPr>
            <p:ph type="ftr" sz="quarter" idx="11"/>
          </p:nvPr>
        </p:nvSpPr>
        <p:spPr/>
        <p:txBody>
          <a:bodyPr/>
          <a:lstStyle/>
          <a:p>
            <a:r>
              <a:rPr lang="en-US"/>
              <a:t>Nonrecognition of Realized G/L</a:t>
            </a:r>
          </a:p>
        </p:txBody>
      </p:sp>
      <p:sp>
        <p:nvSpPr>
          <p:cNvPr id="5" name="Slide Number Placeholder 4">
            <a:extLst>
              <a:ext uri="{FF2B5EF4-FFF2-40B4-BE49-F238E27FC236}">
                <a16:creationId xmlns:a16="http://schemas.microsoft.com/office/drawing/2014/main" id="{D9A84B54-0607-436D-A22D-B3446644D903}"/>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593294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AA00AB-6596-A6EA-B6C0-A178C7DD4134}"/>
              </a:ext>
            </a:extLst>
          </p:cNvPr>
          <p:cNvSpPr>
            <a:spLocks noGrp="1"/>
          </p:cNvSpPr>
          <p:nvPr>
            <p:ph type="title"/>
          </p:nvPr>
        </p:nvSpPr>
        <p:spPr>
          <a:xfrm>
            <a:off x="512063" y="50799"/>
            <a:ext cx="7715003" cy="365127"/>
          </a:xfrm>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BCAE3175-2A87-9ECC-DB34-C40320E3F7D4}"/>
              </a:ext>
            </a:extLst>
          </p:cNvPr>
          <p:cNvSpPr>
            <a:spLocks noGrp="1"/>
          </p:cNvSpPr>
          <p:nvPr>
            <p:ph type="sldNum" sz="quarter" idx="10"/>
          </p:nvPr>
        </p:nvSpPr>
        <p:spPr/>
        <p:txBody>
          <a:bodyPr/>
          <a:lstStyle/>
          <a:p>
            <a:pPr>
              <a:defRPr/>
            </a:pPr>
            <a:fld id="{A889C299-EA3D-2B4E-A3DD-F5D85D19A74B}" type="slidenum">
              <a:rPr lang="en-US" altLang="en-US" smtClean="0"/>
              <a:pPr>
                <a:defRPr/>
              </a:pPr>
              <a:t>10</a:t>
            </a:fld>
            <a:endParaRPr lang="en-US" altLang="en-US" dirty="0"/>
          </a:p>
        </p:txBody>
      </p:sp>
      <p:sp>
        <p:nvSpPr>
          <p:cNvPr id="5" name="Footer Placeholder 4">
            <a:extLst>
              <a:ext uri="{FF2B5EF4-FFF2-40B4-BE49-F238E27FC236}">
                <a16:creationId xmlns:a16="http://schemas.microsoft.com/office/drawing/2014/main" id="{19F952EC-A4AC-BB09-C929-738D6806D6BB}"/>
              </a:ext>
            </a:extLst>
          </p:cNvPr>
          <p:cNvSpPr>
            <a:spLocks noGrp="1"/>
          </p:cNvSpPr>
          <p:nvPr>
            <p:ph type="ftr" sz="quarter" idx="11"/>
          </p:nvPr>
        </p:nvSpPr>
        <p:spPr/>
        <p:txBody>
          <a:bodyPr/>
          <a:lstStyle/>
          <a:p>
            <a:pPr>
              <a:defRPr/>
            </a:pPr>
            <a:r>
              <a:rPr lang="en-US"/>
              <a:t>Nonrecognition of Realized G/L</a:t>
            </a:r>
            <a:endParaRPr lang="en-US" dirty="0"/>
          </a:p>
        </p:txBody>
      </p:sp>
      <p:pic>
        <p:nvPicPr>
          <p:cNvPr id="1028" name="Picture 4" descr="Chrysler Building - Wikipedia">
            <a:extLst>
              <a:ext uri="{FF2B5EF4-FFF2-40B4-BE49-F238E27FC236}">
                <a16:creationId xmlns:a16="http://schemas.microsoft.com/office/drawing/2014/main" id="{D43F03F5-7A51-3E62-53A8-34EF17B28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321" y="828222"/>
            <a:ext cx="2558308" cy="54963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mpire State Building – American Bridge">
            <a:extLst>
              <a:ext uri="{FF2B5EF4-FFF2-40B4-BE49-F238E27FC236}">
                <a16:creationId xmlns:a16="http://schemas.microsoft.com/office/drawing/2014/main" id="{609C00B3-B5DB-5438-7F48-6C25AAADEF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5116" y="828221"/>
            <a:ext cx="3360737" cy="549637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037B72E6-0AE7-B695-F5C4-63DB24CCA4F9}"/>
              </a:ext>
            </a:extLst>
          </p:cNvPr>
          <p:cNvCxnSpPr>
            <a:cxnSpLocks/>
          </p:cNvCxnSpPr>
          <p:nvPr/>
        </p:nvCxnSpPr>
        <p:spPr>
          <a:xfrm>
            <a:off x="5063913" y="2933206"/>
            <a:ext cx="214440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313CCE-DE01-E55F-A5EE-AE9484AC2920}"/>
              </a:ext>
            </a:extLst>
          </p:cNvPr>
          <p:cNvCxnSpPr>
            <a:cxnSpLocks/>
          </p:cNvCxnSpPr>
          <p:nvPr/>
        </p:nvCxnSpPr>
        <p:spPr>
          <a:xfrm flipH="1">
            <a:off x="5063913" y="3576410"/>
            <a:ext cx="214440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88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white background with black text&#10;&#10;AI-generated content may be incorrect.">
            <a:extLst>
              <a:ext uri="{FF2B5EF4-FFF2-40B4-BE49-F238E27FC236}">
                <a16:creationId xmlns:a16="http://schemas.microsoft.com/office/drawing/2014/main" id="{345B91C4-1D07-A9D5-0077-027D958832EA}"/>
              </a:ext>
            </a:extLst>
          </p:cNvPr>
          <p:cNvPicPr>
            <a:picLocks noGrp="1" noChangeAspect="1"/>
          </p:cNvPicPr>
          <p:nvPr>
            <p:ph idx="1"/>
          </p:nvPr>
        </p:nvPicPr>
        <p:blipFill>
          <a:blip r:embed="rId2"/>
          <a:stretch>
            <a:fillRect/>
          </a:stretch>
        </p:blipFill>
        <p:spPr>
          <a:xfrm>
            <a:off x="512064" y="805640"/>
            <a:ext cx="4931868" cy="2504022"/>
          </a:xfrm>
          <a:ln w="22225">
            <a:solidFill>
              <a:schemeClr val="accent1">
                <a:shade val="95000"/>
                <a:satMod val="105000"/>
              </a:schemeClr>
            </a:solidFill>
          </a:ln>
        </p:spPr>
      </p:pic>
      <p:sp>
        <p:nvSpPr>
          <p:cNvPr id="3" name="Title 2">
            <a:extLst>
              <a:ext uri="{FF2B5EF4-FFF2-40B4-BE49-F238E27FC236}">
                <a16:creationId xmlns:a16="http://schemas.microsoft.com/office/drawing/2014/main" id="{A0835BE7-7B73-DC4E-3DF6-E4C1D757677D}"/>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92F15409-5EE7-B863-6E16-DF89D3BB05A0}"/>
              </a:ext>
            </a:extLst>
          </p:cNvPr>
          <p:cNvSpPr>
            <a:spLocks noGrp="1"/>
          </p:cNvSpPr>
          <p:nvPr>
            <p:ph type="sldNum" sz="quarter" idx="10"/>
          </p:nvPr>
        </p:nvSpPr>
        <p:spPr/>
        <p:txBody>
          <a:bodyPr/>
          <a:lstStyle/>
          <a:p>
            <a:pPr>
              <a:defRPr/>
            </a:pPr>
            <a:fld id="{A889C299-EA3D-2B4E-A3DD-F5D85D19A74B}" type="slidenum">
              <a:rPr lang="en-US" altLang="en-US" smtClean="0"/>
              <a:pPr>
                <a:defRPr/>
              </a:pPr>
              <a:t>11</a:t>
            </a:fld>
            <a:endParaRPr lang="en-US" altLang="en-US" dirty="0"/>
          </a:p>
        </p:txBody>
      </p:sp>
      <p:sp>
        <p:nvSpPr>
          <p:cNvPr id="5" name="Footer Placeholder 4">
            <a:extLst>
              <a:ext uri="{FF2B5EF4-FFF2-40B4-BE49-F238E27FC236}">
                <a16:creationId xmlns:a16="http://schemas.microsoft.com/office/drawing/2014/main" id="{380EB0C9-188F-3632-46EE-79F65D4A0120}"/>
              </a:ext>
            </a:extLst>
          </p:cNvPr>
          <p:cNvSpPr>
            <a:spLocks noGrp="1"/>
          </p:cNvSpPr>
          <p:nvPr>
            <p:ph type="ftr" sz="quarter" idx="11"/>
          </p:nvPr>
        </p:nvSpPr>
        <p:spPr/>
        <p:txBody>
          <a:bodyPr/>
          <a:lstStyle/>
          <a:p>
            <a:pPr>
              <a:defRPr/>
            </a:pPr>
            <a:r>
              <a:rPr lang="en-US"/>
              <a:t>Nonrecognition of Realized G/L</a:t>
            </a:r>
            <a:endParaRPr lang="en-US" dirty="0"/>
          </a:p>
        </p:txBody>
      </p:sp>
      <p:pic>
        <p:nvPicPr>
          <p:cNvPr id="9" name="Picture 8" descr="A close-up of a white background&#10;&#10;AI-generated content may be incorrect.">
            <a:extLst>
              <a:ext uri="{FF2B5EF4-FFF2-40B4-BE49-F238E27FC236}">
                <a16:creationId xmlns:a16="http://schemas.microsoft.com/office/drawing/2014/main" id="{F6ACD2BA-B3BE-7740-CF06-243FC5B3E021}"/>
              </a:ext>
            </a:extLst>
          </p:cNvPr>
          <p:cNvPicPr>
            <a:picLocks noChangeAspect="1"/>
          </p:cNvPicPr>
          <p:nvPr/>
        </p:nvPicPr>
        <p:blipFill>
          <a:blip r:embed="rId3"/>
          <a:stretch>
            <a:fillRect/>
          </a:stretch>
        </p:blipFill>
        <p:spPr>
          <a:xfrm>
            <a:off x="6266734" y="616244"/>
            <a:ext cx="5498821" cy="2882815"/>
          </a:xfrm>
          <a:prstGeom prst="rect">
            <a:avLst/>
          </a:prstGeom>
          <a:ln w="25400">
            <a:solidFill>
              <a:schemeClr val="accent1">
                <a:shade val="95000"/>
                <a:satMod val="105000"/>
              </a:schemeClr>
            </a:solidFill>
          </a:ln>
        </p:spPr>
      </p:pic>
      <p:cxnSp>
        <p:nvCxnSpPr>
          <p:cNvPr id="11" name="Straight Connector 10">
            <a:extLst>
              <a:ext uri="{FF2B5EF4-FFF2-40B4-BE49-F238E27FC236}">
                <a16:creationId xmlns:a16="http://schemas.microsoft.com/office/drawing/2014/main" id="{51E385D8-A732-7836-483A-FD747C40D702}"/>
              </a:ext>
            </a:extLst>
          </p:cNvPr>
          <p:cNvCxnSpPr/>
          <p:nvPr/>
        </p:nvCxnSpPr>
        <p:spPr>
          <a:xfrm>
            <a:off x="5855333" y="934834"/>
            <a:ext cx="0" cy="489595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BB5F4B9-841A-EF07-324A-31C391738785}"/>
              </a:ext>
            </a:extLst>
          </p:cNvPr>
          <p:cNvSpPr txBox="1"/>
          <p:nvPr/>
        </p:nvSpPr>
        <p:spPr>
          <a:xfrm>
            <a:off x="6150864" y="3679008"/>
            <a:ext cx="5638797" cy="2031325"/>
          </a:xfrm>
          <a:prstGeom prst="rect">
            <a:avLst/>
          </a:prstGeom>
          <a:noFill/>
          <a:ln w="22225">
            <a:solidFill>
              <a:schemeClr val="accent3">
                <a:lumMod val="50000"/>
                <a:lumOff val="50000"/>
              </a:schemeClr>
            </a:solidFill>
          </a:ln>
        </p:spPr>
        <p:txBody>
          <a:bodyPr wrap="square" rtlCol="0">
            <a:spAutoFit/>
          </a:bodyPr>
          <a:lstStyle/>
          <a:p>
            <a:pPr algn="just"/>
            <a:r>
              <a:rPr lang="en-US" sz="1400" b="0" i="0" dirty="0">
                <a:solidFill>
                  <a:srgbClr val="222222"/>
                </a:solidFill>
                <a:effectLst/>
                <a:latin typeface="__Open_Sans_22d393"/>
              </a:rPr>
              <a:t>[T]he words "like kind" have reference to the nature or character of the property and not to its grade or quality…</a:t>
            </a:r>
            <a:r>
              <a:rPr lang="en-US" sz="1400" b="0" i="0" u="sng" dirty="0">
                <a:solidFill>
                  <a:srgbClr val="222222"/>
                </a:solidFill>
                <a:effectLst/>
                <a:latin typeface="__Open_Sans_22d393"/>
              </a:rPr>
              <a:t>The fact that any real estate involved is improved or unimproved is not materia</a:t>
            </a:r>
            <a:r>
              <a:rPr lang="en-US" sz="1400" b="0" i="0" dirty="0">
                <a:solidFill>
                  <a:srgbClr val="222222"/>
                </a:solidFill>
                <a:effectLst/>
                <a:latin typeface="__Open_Sans_22d393"/>
              </a:rPr>
              <a:t>l, for that fact relates only to the grade or quality of the property and not to its kind or class. </a:t>
            </a:r>
            <a:br>
              <a:rPr lang="en-US" sz="1400" b="0" i="0" dirty="0">
                <a:solidFill>
                  <a:srgbClr val="222222"/>
                </a:solidFill>
                <a:effectLst/>
                <a:latin typeface="__Open_Sans_22d393"/>
              </a:rPr>
            </a:br>
            <a:endParaRPr lang="en-US" sz="1400" dirty="0">
              <a:solidFill>
                <a:srgbClr val="222222"/>
              </a:solidFill>
              <a:latin typeface="__Open_Sans_22d393"/>
            </a:endParaRPr>
          </a:p>
          <a:p>
            <a:pPr algn="just"/>
            <a:r>
              <a:rPr lang="en-US" sz="1400" b="0" i="0" dirty="0">
                <a:solidFill>
                  <a:srgbClr val="222222"/>
                </a:solidFill>
                <a:effectLst/>
                <a:latin typeface="__Open_Sans_22d393"/>
              </a:rPr>
              <a:t>[A]  taxpayer who is not a dealer in real estate exchanges city real estate for a ranch or farm, or exchanges a leasehold of a fee with 30 years or more to run for real estate, or exchanges improved real estate for unimproved real estate…Reg. </a:t>
            </a:r>
            <a:r>
              <a:rPr lang="en-US" sz="1400" dirty="0"/>
              <a:t>§</a:t>
            </a:r>
            <a:r>
              <a:rPr lang="en-US" sz="1400" b="0" i="0" dirty="0">
                <a:solidFill>
                  <a:srgbClr val="222222"/>
                </a:solidFill>
                <a:effectLst/>
                <a:latin typeface="__Open_Sans_22d393"/>
              </a:rPr>
              <a:t>1.1031(a)-1(b) and (c).</a:t>
            </a:r>
            <a:endParaRPr lang="en-US" sz="1400" dirty="0"/>
          </a:p>
        </p:txBody>
      </p:sp>
      <p:sp>
        <p:nvSpPr>
          <p:cNvPr id="13" name="TextBox 12">
            <a:extLst>
              <a:ext uri="{FF2B5EF4-FFF2-40B4-BE49-F238E27FC236}">
                <a16:creationId xmlns:a16="http://schemas.microsoft.com/office/drawing/2014/main" id="{8CE4A300-7E8D-3AE5-4A73-4142F81C399D}"/>
              </a:ext>
            </a:extLst>
          </p:cNvPr>
          <p:cNvSpPr txBox="1"/>
          <p:nvPr/>
        </p:nvSpPr>
        <p:spPr>
          <a:xfrm>
            <a:off x="6150864" y="5872424"/>
            <a:ext cx="5614691" cy="369332"/>
          </a:xfrm>
          <a:prstGeom prst="rect">
            <a:avLst/>
          </a:prstGeom>
          <a:noFill/>
          <a:ln w="22225">
            <a:solidFill>
              <a:schemeClr val="accent1">
                <a:shade val="95000"/>
                <a:satMod val="105000"/>
              </a:schemeClr>
            </a:solidFill>
          </a:ln>
        </p:spPr>
        <p:txBody>
          <a:bodyPr wrap="square" rtlCol="0">
            <a:spAutoFit/>
          </a:bodyPr>
          <a:lstStyle/>
          <a:p>
            <a:r>
              <a:rPr lang="en-US" dirty="0"/>
              <a:t>Results: Taxable? Basis? Holding period?</a:t>
            </a:r>
          </a:p>
        </p:txBody>
      </p:sp>
    </p:spTree>
    <p:extLst>
      <p:ext uri="{BB962C8B-B14F-4D97-AF65-F5344CB8AC3E}">
        <p14:creationId xmlns:p14="http://schemas.microsoft.com/office/powerpoint/2010/main" val="112493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09E611-52ED-C751-6DF0-059525BE9803}"/>
              </a:ext>
            </a:extLst>
          </p:cNvPr>
          <p:cNvSpPr>
            <a:spLocks noGrp="1"/>
          </p:cNvSpPr>
          <p:nvPr>
            <p:ph idx="1"/>
          </p:nvPr>
        </p:nvSpPr>
        <p:spPr>
          <a:xfrm>
            <a:off x="457200" y="2755190"/>
            <a:ext cx="11277600" cy="3176053"/>
          </a:xfrm>
          <a:ln>
            <a:solidFill>
              <a:schemeClr val="accent1">
                <a:shade val="95000"/>
                <a:satMod val="105000"/>
              </a:schemeClr>
            </a:solidFill>
          </a:ln>
        </p:spPr>
        <p:txBody>
          <a:bodyPr/>
          <a:lstStyle/>
          <a:p>
            <a:r>
              <a:rPr lang="en-US" sz="2800" dirty="0"/>
              <a:t>Consequences to Nora:</a:t>
            </a:r>
          </a:p>
          <a:p>
            <a:pPr lvl="1"/>
            <a:r>
              <a:rPr lang="en-US" sz="2400" dirty="0"/>
              <a:t>§1031(a) apply?</a:t>
            </a:r>
          </a:p>
          <a:p>
            <a:pPr lvl="1"/>
            <a:r>
              <a:rPr lang="en-US" sz="2400" dirty="0"/>
              <a:t>§1031(b) apply?</a:t>
            </a:r>
          </a:p>
          <a:p>
            <a:pPr lvl="1"/>
            <a:r>
              <a:rPr lang="en-US" sz="2400" dirty="0"/>
              <a:t>What is the cash called in tax parlance?</a:t>
            </a:r>
          </a:p>
          <a:p>
            <a:pPr lvl="1"/>
            <a:r>
              <a:rPr lang="en-US" sz="2400" dirty="0"/>
              <a:t>Basis of land and office building? §1031(d)</a:t>
            </a:r>
          </a:p>
          <a:p>
            <a:pPr lvl="2"/>
            <a:r>
              <a:rPr lang="en-US" sz="2400" dirty="0"/>
              <a:t>Explain why basis is increased by gain recognized and decreased by cash received.</a:t>
            </a:r>
          </a:p>
          <a:p>
            <a:pPr lvl="1"/>
            <a:r>
              <a:rPr lang="en-US" sz="2400" dirty="0"/>
              <a:t>Holding period? §1223(1) </a:t>
            </a:r>
          </a:p>
          <a:p>
            <a:pPr lvl="1"/>
            <a:endParaRPr lang="en-US" dirty="0"/>
          </a:p>
        </p:txBody>
      </p:sp>
      <p:sp>
        <p:nvSpPr>
          <p:cNvPr id="3" name="Title 2">
            <a:extLst>
              <a:ext uri="{FF2B5EF4-FFF2-40B4-BE49-F238E27FC236}">
                <a16:creationId xmlns:a16="http://schemas.microsoft.com/office/drawing/2014/main" id="{C4F6A176-B62A-503C-521D-B4072E766F14}"/>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1871F166-D95A-AA61-B8C3-A09145D61895}"/>
              </a:ext>
            </a:extLst>
          </p:cNvPr>
          <p:cNvSpPr>
            <a:spLocks noGrp="1"/>
          </p:cNvSpPr>
          <p:nvPr>
            <p:ph type="sldNum" sz="quarter" idx="10"/>
          </p:nvPr>
        </p:nvSpPr>
        <p:spPr/>
        <p:txBody>
          <a:bodyPr/>
          <a:lstStyle/>
          <a:p>
            <a:pPr>
              <a:defRPr/>
            </a:pPr>
            <a:fld id="{A889C299-EA3D-2B4E-A3DD-F5D85D19A74B}" type="slidenum">
              <a:rPr lang="en-US" altLang="en-US" smtClean="0"/>
              <a:pPr>
                <a:defRPr/>
              </a:pPr>
              <a:t>12</a:t>
            </a:fld>
            <a:endParaRPr lang="en-US" altLang="en-US" dirty="0"/>
          </a:p>
        </p:txBody>
      </p:sp>
      <p:sp>
        <p:nvSpPr>
          <p:cNvPr id="5" name="Footer Placeholder 4">
            <a:extLst>
              <a:ext uri="{FF2B5EF4-FFF2-40B4-BE49-F238E27FC236}">
                <a16:creationId xmlns:a16="http://schemas.microsoft.com/office/drawing/2014/main" id="{CFA6F7AA-37C5-06F8-EC13-31AFD9C1939B}"/>
              </a:ext>
            </a:extLst>
          </p:cNvPr>
          <p:cNvSpPr>
            <a:spLocks noGrp="1"/>
          </p:cNvSpPr>
          <p:nvPr>
            <p:ph type="ftr" sz="quarter" idx="11"/>
          </p:nvPr>
        </p:nvSpPr>
        <p:spPr/>
        <p:txBody>
          <a:bodyPr/>
          <a:lstStyle/>
          <a:p>
            <a:pPr>
              <a:defRPr/>
            </a:pPr>
            <a:r>
              <a:rPr lang="en-US"/>
              <a:t>Nonrecognition of Realized G/L</a:t>
            </a:r>
            <a:endParaRPr lang="en-US" dirty="0"/>
          </a:p>
        </p:txBody>
      </p:sp>
      <p:pic>
        <p:nvPicPr>
          <p:cNvPr id="9" name="Picture 8" descr="A close-up of a business card&#10;&#10;AI-generated content may be incorrect.">
            <a:extLst>
              <a:ext uri="{FF2B5EF4-FFF2-40B4-BE49-F238E27FC236}">
                <a16:creationId xmlns:a16="http://schemas.microsoft.com/office/drawing/2014/main" id="{F6558140-8C76-871B-EB0B-86BEB5A3E527}"/>
              </a:ext>
            </a:extLst>
          </p:cNvPr>
          <p:cNvPicPr>
            <a:picLocks noChangeAspect="1"/>
          </p:cNvPicPr>
          <p:nvPr/>
        </p:nvPicPr>
        <p:blipFill>
          <a:blip r:embed="rId2"/>
          <a:stretch>
            <a:fillRect/>
          </a:stretch>
        </p:blipFill>
        <p:spPr>
          <a:xfrm>
            <a:off x="3265561" y="808654"/>
            <a:ext cx="7772400" cy="1649801"/>
          </a:xfrm>
          <a:prstGeom prst="rect">
            <a:avLst/>
          </a:prstGeom>
          <a:ln w="22225">
            <a:solidFill>
              <a:schemeClr val="accent1">
                <a:shade val="95000"/>
                <a:satMod val="105000"/>
              </a:schemeClr>
            </a:solidFill>
          </a:ln>
        </p:spPr>
      </p:pic>
    </p:spTree>
    <p:extLst>
      <p:ext uri="{BB962C8B-B14F-4D97-AF65-F5344CB8AC3E}">
        <p14:creationId xmlns:p14="http://schemas.microsoft.com/office/powerpoint/2010/main" val="364156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A3C081-AE6F-6B87-5432-C57CDE925067}"/>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D31E19AF-2029-5160-EEF9-3E69097625F5}"/>
              </a:ext>
            </a:extLst>
          </p:cNvPr>
          <p:cNvSpPr>
            <a:spLocks noGrp="1"/>
          </p:cNvSpPr>
          <p:nvPr>
            <p:ph type="sldNum" sz="quarter" idx="10"/>
          </p:nvPr>
        </p:nvSpPr>
        <p:spPr/>
        <p:txBody>
          <a:bodyPr/>
          <a:lstStyle/>
          <a:p>
            <a:pPr>
              <a:defRPr/>
            </a:pPr>
            <a:fld id="{A889C299-EA3D-2B4E-A3DD-F5D85D19A74B}" type="slidenum">
              <a:rPr lang="en-US" altLang="en-US" smtClean="0"/>
              <a:pPr>
                <a:defRPr/>
              </a:pPr>
              <a:t>13</a:t>
            </a:fld>
            <a:endParaRPr lang="en-US" altLang="en-US" dirty="0"/>
          </a:p>
        </p:txBody>
      </p:sp>
      <p:sp>
        <p:nvSpPr>
          <p:cNvPr id="5" name="Footer Placeholder 4">
            <a:extLst>
              <a:ext uri="{FF2B5EF4-FFF2-40B4-BE49-F238E27FC236}">
                <a16:creationId xmlns:a16="http://schemas.microsoft.com/office/drawing/2014/main" id="{E2B924F6-7BDF-7F69-E62E-382E7468EA8B}"/>
              </a:ext>
            </a:extLst>
          </p:cNvPr>
          <p:cNvSpPr>
            <a:spLocks noGrp="1"/>
          </p:cNvSpPr>
          <p:nvPr>
            <p:ph type="ftr" sz="quarter" idx="11"/>
          </p:nvPr>
        </p:nvSpPr>
        <p:spPr/>
        <p:txBody>
          <a:bodyPr/>
          <a:lstStyle/>
          <a:p>
            <a:pPr>
              <a:defRPr/>
            </a:pPr>
            <a:r>
              <a:rPr lang="en-US"/>
              <a:t>Nonrecognition of Realized G/L</a:t>
            </a:r>
            <a:endParaRPr lang="en-US" dirty="0"/>
          </a:p>
        </p:txBody>
      </p:sp>
      <p:pic>
        <p:nvPicPr>
          <p:cNvPr id="7" name="Picture 6" descr="A close-up of a business card&#10;&#10;AI-generated content may be incorrect.">
            <a:extLst>
              <a:ext uri="{FF2B5EF4-FFF2-40B4-BE49-F238E27FC236}">
                <a16:creationId xmlns:a16="http://schemas.microsoft.com/office/drawing/2014/main" id="{C5A15D1E-8A60-58E3-E609-C006FCD8F733}"/>
              </a:ext>
            </a:extLst>
          </p:cNvPr>
          <p:cNvPicPr>
            <a:picLocks noChangeAspect="1"/>
          </p:cNvPicPr>
          <p:nvPr/>
        </p:nvPicPr>
        <p:blipFill>
          <a:blip r:embed="rId2"/>
          <a:stretch>
            <a:fillRect/>
          </a:stretch>
        </p:blipFill>
        <p:spPr>
          <a:xfrm>
            <a:off x="1992355" y="906449"/>
            <a:ext cx="7772400" cy="1732780"/>
          </a:xfrm>
          <a:prstGeom prst="rect">
            <a:avLst/>
          </a:prstGeom>
          <a:ln w="22225">
            <a:solidFill>
              <a:schemeClr val="accent1">
                <a:shade val="95000"/>
                <a:satMod val="105000"/>
              </a:schemeClr>
            </a:solidFill>
          </a:ln>
        </p:spPr>
      </p:pic>
      <p:sp>
        <p:nvSpPr>
          <p:cNvPr id="8" name="Content Placeholder 1">
            <a:extLst>
              <a:ext uri="{FF2B5EF4-FFF2-40B4-BE49-F238E27FC236}">
                <a16:creationId xmlns:a16="http://schemas.microsoft.com/office/drawing/2014/main" id="{6011C70D-E1F7-AF5B-6CCF-CE54C68A90AB}"/>
              </a:ext>
            </a:extLst>
          </p:cNvPr>
          <p:cNvSpPr txBox="1">
            <a:spLocks/>
          </p:cNvSpPr>
          <p:nvPr/>
        </p:nvSpPr>
        <p:spPr>
          <a:xfrm>
            <a:off x="711200" y="2939216"/>
            <a:ext cx="11277600" cy="3176053"/>
          </a:xfrm>
          <a:prstGeom prst="rect">
            <a:avLst/>
          </a:prstGeom>
          <a:ln>
            <a:solidFill>
              <a:schemeClr val="accent1">
                <a:shade val="95000"/>
                <a:satMod val="105000"/>
              </a:schemeClr>
            </a:solidFill>
          </a:ln>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rtl="0" eaLnBrk="0" fontAlgn="base" hangingPunct="0">
              <a:spcBef>
                <a:spcPct val="20000"/>
              </a:spcBef>
              <a:spcAft>
                <a:spcPct val="0"/>
              </a:spcAf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rtl="0" eaLnBrk="0" fontAlgn="base" hangingPunct="0">
              <a:spcBef>
                <a:spcPct val="20000"/>
              </a:spcBef>
              <a:spcAft>
                <a:spcPct val="0"/>
              </a:spcAf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rtl="0" eaLnBrk="0" fontAlgn="base" hangingPunct="0">
              <a:spcBef>
                <a:spcPct val="20000"/>
              </a:spcBef>
              <a:spcAft>
                <a:spcPct val="0"/>
              </a:spcAf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indent="-171450" algn="just" rtl="0" eaLnBrk="0" fontAlgn="base" hangingPunct="0">
              <a:spcBef>
                <a:spcPct val="20000"/>
              </a:spcBef>
              <a:spcAft>
                <a:spcPct val="0"/>
              </a:spcAf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800" dirty="0"/>
              <a:t>Consequences to Nora:</a:t>
            </a:r>
          </a:p>
          <a:p>
            <a:pPr lvl="1"/>
            <a:r>
              <a:rPr lang="en-US" sz="2400" dirty="0"/>
              <a:t>§1031(a) apply?</a:t>
            </a:r>
          </a:p>
          <a:p>
            <a:pPr lvl="1"/>
            <a:r>
              <a:rPr lang="en-US" sz="2400" dirty="0"/>
              <a:t>§1031(b) apply?</a:t>
            </a:r>
          </a:p>
          <a:p>
            <a:pPr lvl="1"/>
            <a:r>
              <a:rPr lang="en-US" sz="2400" dirty="0"/>
              <a:t>Basis of land and office building? §1031(d)</a:t>
            </a:r>
          </a:p>
          <a:p>
            <a:pPr lvl="1"/>
            <a:r>
              <a:rPr lang="en-US" sz="2400" dirty="0"/>
              <a:t>Holding period? §1223(1) </a:t>
            </a:r>
          </a:p>
          <a:p>
            <a:pPr lvl="1"/>
            <a:endParaRPr lang="en-US" dirty="0"/>
          </a:p>
        </p:txBody>
      </p:sp>
    </p:spTree>
    <p:extLst>
      <p:ext uri="{BB962C8B-B14F-4D97-AF65-F5344CB8AC3E}">
        <p14:creationId xmlns:p14="http://schemas.microsoft.com/office/powerpoint/2010/main" val="55559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9A9B07-F089-2E77-6632-4BDB8ECBCD95}"/>
              </a:ext>
            </a:extLst>
          </p:cNvPr>
          <p:cNvSpPr>
            <a:spLocks noGrp="1"/>
          </p:cNvSpPr>
          <p:nvPr>
            <p:ph idx="1"/>
          </p:nvPr>
        </p:nvSpPr>
        <p:spPr>
          <a:xfrm>
            <a:off x="512064" y="2806700"/>
            <a:ext cx="11277600" cy="3538764"/>
          </a:xfrm>
          <a:ln w="25400">
            <a:solidFill>
              <a:schemeClr val="accent1">
                <a:shade val="95000"/>
                <a:satMod val="105000"/>
              </a:schemeClr>
            </a:solidFill>
          </a:ln>
        </p:spPr>
        <p:txBody>
          <a:bodyPr/>
          <a:lstStyle/>
          <a:p>
            <a:r>
              <a:rPr lang="en-US" sz="2800" dirty="0"/>
              <a:t>Consequences to Nora:</a:t>
            </a:r>
          </a:p>
          <a:p>
            <a:pPr lvl="1"/>
            <a:r>
              <a:rPr lang="en-US" sz="2400" dirty="0"/>
              <a:t>§1031(a) apply?</a:t>
            </a:r>
          </a:p>
          <a:p>
            <a:pPr lvl="1"/>
            <a:r>
              <a:rPr lang="en-US" sz="2400" dirty="0"/>
              <a:t>§1031(b) apply?</a:t>
            </a:r>
          </a:p>
          <a:p>
            <a:pPr lvl="1"/>
            <a:r>
              <a:rPr lang="en-US" sz="2400" dirty="0"/>
              <a:t>§1031(c) apply?</a:t>
            </a:r>
          </a:p>
          <a:p>
            <a:pPr lvl="1"/>
            <a:r>
              <a:rPr lang="en-US" sz="2400" dirty="0"/>
              <a:t>Basis of land and office building? §1031(d)</a:t>
            </a:r>
          </a:p>
          <a:p>
            <a:pPr lvl="1"/>
            <a:r>
              <a:rPr lang="en-US" sz="2400" dirty="0"/>
              <a:t>Holding period? §1223(1) </a:t>
            </a:r>
          </a:p>
        </p:txBody>
      </p:sp>
      <p:sp>
        <p:nvSpPr>
          <p:cNvPr id="3" name="Title 2">
            <a:extLst>
              <a:ext uri="{FF2B5EF4-FFF2-40B4-BE49-F238E27FC236}">
                <a16:creationId xmlns:a16="http://schemas.microsoft.com/office/drawing/2014/main" id="{F7DF128A-95E8-BCDF-7FD2-1BF8111A89EB}"/>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CDF3E047-754B-5342-B526-E0ABE512D9D3}"/>
              </a:ext>
            </a:extLst>
          </p:cNvPr>
          <p:cNvSpPr>
            <a:spLocks noGrp="1"/>
          </p:cNvSpPr>
          <p:nvPr>
            <p:ph type="sldNum" sz="quarter" idx="10"/>
          </p:nvPr>
        </p:nvSpPr>
        <p:spPr/>
        <p:txBody>
          <a:bodyPr/>
          <a:lstStyle/>
          <a:p>
            <a:pPr>
              <a:defRPr/>
            </a:pPr>
            <a:fld id="{A889C299-EA3D-2B4E-A3DD-F5D85D19A74B}" type="slidenum">
              <a:rPr lang="en-US" altLang="en-US" smtClean="0"/>
              <a:pPr>
                <a:defRPr/>
              </a:pPr>
              <a:t>14</a:t>
            </a:fld>
            <a:endParaRPr lang="en-US" altLang="en-US" dirty="0"/>
          </a:p>
        </p:txBody>
      </p:sp>
      <p:sp>
        <p:nvSpPr>
          <p:cNvPr id="5" name="Footer Placeholder 4">
            <a:extLst>
              <a:ext uri="{FF2B5EF4-FFF2-40B4-BE49-F238E27FC236}">
                <a16:creationId xmlns:a16="http://schemas.microsoft.com/office/drawing/2014/main" id="{AF22090D-7AF8-B200-BA57-FD6706D8E831}"/>
              </a:ext>
            </a:extLst>
          </p:cNvPr>
          <p:cNvSpPr>
            <a:spLocks noGrp="1"/>
          </p:cNvSpPr>
          <p:nvPr>
            <p:ph type="ftr" sz="quarter" idx="11"/>
          </p:nvPr>
        </p:nvSpPr>
        <p:spPr/>
        <p:txBody>
          <a:bodyPr/>
          <a:lstStyle/>
          <a:p>
            <a:pPr>
              <a:defRPr/>
            </a:pPr>
            <a:r>
              <a:rPr lang="en-US"/>
              <a:t>Nonrecognition of Realized G/L</a:t>
            </a:r>
            <a:endParaRPr lang="en-US" dirty="0"/>
          </a:p>
        </p:txBody>
      </p:sp>
      <p:pic>
        <p:nvPicPr>
          <p:cNvPr id="7" name="Picture 6" descr="A close-up of a card&#10;&#10;AI-generated content may be incorrect.">
            <a:extLst>
              <a:ext uri="{FF2B5EF4-FFF2-40B4-BE49-F238E27FC236}">
                <a16:creationId xmlns:a16="http://schemas.microsoft.com/office/drawing/2014/main" id="{1D553578-9CB7-D42D-495D-C12B72053811}"/>
              </a:ext>
            </a:extLst>
          </p:cNvPr>
          <p:cNvPicPr>
            <a:picLocks noChangeAspect="1"/>
          </p:cNvPicPr>
          <p:nvPr/>
        </p:nvPicPr>
        <p:blipFill>
          <a:blip r:embed="rId2"/>
          <a:srcRect t="7042"/>
          <a:stretch/>
        </p:blipFill>
        <p:spPr>
          <a:xfrm>
            <a:off x="2353564" y="768680"/>
            <a:ext cx="7594600" cy="1809419"/>
          </a:xfrm>
          <a:prstGeom prst="rect">
            <a:avLst/>
          </a:prstGeom>
          <a:ln w="25400">
            <a:solidFill>
              <a:schemeClr val="accent1">
                <a:shade val="95000"/>
                <a:satMod val="105000"/>
              </a:schemeClr>
            </a:solidFill>
          </a:ln>
        </p:spPr>
      </p:pic>
    </p:spTree>
    <p:extLst>
      <p:ext uri="{BB962C8B-B14F-4D97-AF65-F5344CB8AC3E}">
        <p14:creationId xmlns:p14="http://schemas.microsoft.com/office/powerpoint/2010/main" val="422001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DAFDF-2B90-C815-FD74-F7C3A8295CC6}"/>
              </a:ext>
            </a:extLst>
          </p:cNvPr>
          <p:cNvSpPr>
            <a:spLocks noGrp="1"/>
          </p:cNvSpPr>
          <p:nvPr>
            <p:ph idx="1"/>
          </p:nvPr>
        </p:nvSpPr>
        <p:spPr>
          <a:xfrm>
            <a:off x="512064" y="3030840"/>
            <a:ext cx="11277600" cy="3081658"/>
          </a:xfrm>
          <a:ln w="22225">
            <a:solidFill>
              <a:schemeClr val="accent1">
                <a:shade val="95000"/>
                <a:satMod val="105000"/>
              </a:schemeClr>
            </a:solidFill>
          </a:ln>
        </p:spPr>
        <p:txBody>
          <a:bodyPr/>
          <a:lstStyle/>
          <a:p>
            <a:r>
              <a:rPr lang="en-US" sz="2800" dirty="0"/>
              <a:t>Consequences to Nora:</a:t>
            </a:r>
          </a:p>
          <a:p>
            <a:pPr lvl="1"/>
            <a:r>
              <a:rPr lang="en-US" sz="2400" dirty="0"/>
              <a:t>§1031(a) apply?</a:t>
            </a:r>
          </a:p>
          <a:p>
            <a:pPr lvl="1"/>
            <a:r>
              <a:rPr lang="en-US" sz="2400" dirty="0"/>
              <a:t>§1031(b) apply?</a:t>
            </a:r>
          </a:p>
          <a:p>
            <a:pPr lvl="1"/>
            <a:r>
              <a:rPr lang="en-US" sz="2400" dirty="0"/>
              <a:t>Basis of land and office building? §1031(d), 2</a:t>
            </a:r>
            <a:r>
              <a:rPr lang="en-US" sz="2400" baseline="30000" dirty="0"/>
              <a:t>nd</a:t>
            </a:r>
            <a:r>
              <a:rPr lang="en-US" sz="2400" dirty="0"/>
              <a:t> sentence</a:t>
            </a:r>
          </a:p>
          <a:p>
            <a:pPr lvl="1"/>
            <a:r>
              <a:rPr lang="en-US" sz="2400" dirty="0"/>
              <a:t>Basis of boat? §1031(d), 2</a:t>
            </a:r>
            <a:r>
              <a:rPr lang="en-US" sz="2400" baseline="30000" dirty="0"/>
              <a:t>nd</a:t>
            </a:r>
            <a:r>
              <a:rPr lang="en-US" sz="2400" dirty="0"/>
              <a:t> sentence</a:t>
            </a:r>
          </a:p>
          <a:p>
            <a:pPr lvl="1"/>
            <a:r>
              <a:rPr lang="en-US" sz="2400" dirty="0"/>
              <a:t>Holding period? §1223(1) </a:t>
            </a:r>
          </a:p>
          <a:p>
            <a:pPr marL="0" indent="0">
              <a:buNone/>
            </a:pPr>
            <a:endParaRPr lang="en-US" dirty="0"/>
          </a:p>
        </p:txBody>
      </p:sp>
      <p:sp>
        <p:nvSpPr>
          <p:cNvPr id="3" name="Title 2">
            <a:extLst>
              <a:ext uri="{FF2B5EF4-FFF2-40B4-BE49-F238E27FC236}">
                <a16:creationId xmlns:a16="http://schemas.microsoft.com/office/drawing/2014/main" id="{E4D15A65-7C1A-61A7-75E1-418A902AE952}"/>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3A1198EF-DA74-4434-4879-2B49DFB502AB}"/>
              </a:ext>
            </a:extLst>
          </p:cNvPr>
          <p:cNvSpPr>
            <a:spLocks noGrp="1"/>
          </p:cNvSpPr>
          <p:nvPr>
            <p:ph type="sldNum" sz="quarter" idx="10"/>
          </p:nvPr>
        </p:nvSpPr>
        <p:spPr/>
        <p:txBody>
          <a:bodyPr/>
          <a:lstStyle/>
          <a:p>
            <a:pPr>
              <a:defRPr/>
            </a:pPr>
            <a:fld id="{A889C299-EA3D-2B4E-A3DD-F5D85D19A74B}" type="slidenum">
              <a:rPr lang="en-US" altLang="en-US" smtClean="0"/>
              <a:pPr>
                <a:defRPr/>
              </a:pPr>
              <a:t>15</a:t>
            </a:fld>
            <a:endParaRPr lang="en-US" altLang="en-US" dirty="0"/>
          </a:p>
        </p:txBody>
      </p:sp>
      <p:sp>
        <p:nvSpPr>
          <p:cNvPr id="5" name="Footer Placeholder 4">
            <a:extLst>
              <a:ext uri="{FF2B5EF4-FFF2-40B4-BE49-F238E27FC236}">
                <a16:creationId xmlns:a16="http://schemas.microsoft.com/office/drawing/2014/main" id="{BF424C0D-3B42-2356-2397-E1A8F7B77D2F}"/>
              </a:ext>
            </a:extLst>
          </p:cNvPr>
          <p:cNvSpPr>
            <a:spLocks noGrp="1"/>
          </p:cNvSpPr>
          <p:nvPr>
            <p:ph type="ftr" sz="quarter" idx="11"/>
          </p:nvPr>
        </p:nvSpPr>
        <p:spPr/>
        <p:txBody>
          <a:bodyPr/>
          <a:lstStyle/>
          <a:p>
            <a:pPr>
              <a:defRPr/>
            </a:pPr>
            <a:r>
              <a:rPr lang="en-US"/>
              <a:t>Nonrecognition of Realized G/L</a:t>
            </a:r>
            <a:endParaRPr lang="en-US" dirty="0"/>
          </a:p>
        </p:txBody>
      </p:sp>
      <p:pic>
        <p:nvPicPr>
          <p:cNvPr id="7" name="Picture 6" descr="A close-up of a name&#10;&#10;AI-generated content may be incorrect.">
            <a:extLst>
              <a:ext uri="{FF2B5EF4-FFF2-40B4-BE49-F238E27FC236}">
                <a16:creationId xmlns:a16="http://schemas.microsoft.com/office/drawing/2014/main" id="{EA85C534-FD7C-34C3-3F42-7835F190616D}"/>
              </a:ext>
            </a:extLst>
          </p:cNvPr>
          <p:cNvPicPr>
            <a:picLocks noChangeAspect="1"/>
          </p:cNvPicPr>
          <p:nvPr/>
        </p:nvPicPr>
        <p:blipFill>
          <a:blip r:embed="rId2"/>
          <a:stretch>
            <a:fillRect/>
          </a:stretch>
        </p:blipFill>
        <p:spPr>
          <a:xfrm>
            <a:off x="1943100" y="859802"/>
            <a:ext cx="8153400" cy="1984998"/>
          </a:xfrm>
          <a:prstGeom prst="rect">
            <a:avLst/>
          </a:prstGeom>
          <a:ln w="25400">
            <a:solidFill>
              <a:schemeClr val="accent1">
                <a:shade val="95000"/>
                <a:satMod val="105000"/>
              </a:schemeClr>
            </a:solidFill>
          </a:ln>
        </p:spPr>
      </p:pic>
    </p:spTree>
    <p:extLst>
      <p:ext uri="{BB962C8B-B14F-4D97-AF65-F5344CB8AC3E}">
        <p14:creationId xmlns:p14="http://schemas.microsoft.com/office/powerpoint/2010/main" val="66887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128F40-A596-E692-F113-D7BA1A296F48}"/>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9818E1E1-9233-BD3B-C543-2DFD91987425}"/>
              </a:ext>
            </a:extLst>
          </p:cNvPr>
          <p:cNvSpPr>
            <a:spLocks noGrp="1"/>
          </p:cNvSpPr>
          <p:nvPr>
            <p:ph type="sldNum" sz="quarter" idx="10"/>
          </p:nvPr>
        </p:nvSpPr>
        <p:spPr/>
        <p:txBody>
          <a:bodyPr/>
          <a:lstStyle/>
          <a:p>
            <a:pPr>
              <a:defRPr/>
            </a:pPr>
            <a:fld id="{A889C299-EA3D-2B4E-A3DD-F5D85D19A74B}" type="slidenum">
              <a:rPr lang="en-US" altLang="en-US" smtClean="0"/>
              <a:pPr>
                <a:defRPr/>
              </a:pPr>
              <a:t>16</a:t>
            </a:fld>
            <a:endParaRPr lang="en-US" altLang="en-US" dirty="0"/>
          </a:p>
        </p:txBody>
      </p:sp>
      <p:sp>
        <p:nvSpPr>
          <p:cNvPr id="5" name="Footer Placeholder 4">
            <a:extLst>
              <a:ext uri="{FF2B5EF4-FFF2-40B4-BE49-F238E27FC236}">
                <a16:creationId xmlns:a16="http://schemas.microsoft.com/office/drawing/2014/main" id="{3FDBB9BA-F5EA-CAEE-EE6D-93056080F925}"/>
              </a:ext>
            </a:extLst>
          </p:cNvPr>
          <p:cNvSpPr>
            <a:spLocks noGrp="1"/>
          </p:cNvSpPr>
          <p:nvPr>
            <p:ph type="ftr" sz="quarter" idx="11"/>
          </p:nvPr>
        </p:nvSpPr>
        <p:spPr/>
        <p:txBody>
          <a:bodyPr/>
          <a:lstStyle/>
          <a:p>
            <a:pPr>
              <a:defRPr/>
            </a:pPr>
            <a:r>
              <a:rPr lang="en-US"/>
              <a:t>Nonrecognition of Realized G/L</a:t>
            </a:r>
            <a:endParaRPr lang="en-US" dirty="0"/>
          </a:p>
        </p:txBody>
      </p:sp>
      <p:sp>
        <p:nvSpPr>
          <p:cNvPr id="9" name="Content Placeholder 8">
            <a:extLst>
              <a:ext uri="{FF2B5EF4-FFF2-40B4-BE49-F238E27FC236}">
                <a16:creationId xmlns:a16="http://schemas.microsoft.com/office/drawing/2014/main" id="{01ED760B-9A0B-CB53-27CE-96A8D35299C5}"/>
              </a:ext>
            </a:extLst>
          </p:cNvPr>
          <p:cNvSpPr>
            <a:spLocks noGrp="1"/>
          </p:cNvSpPr>
          <p:nvPr>
            <p:ph idx="1"/>
          </p:nvPr>
        </p:nvSpPr>
        <p:spPr>
          <a:xfrm>
            <a:off x="512064" y="3429001"/>
            <a:ext cx="11277600" cy="2916464"/>
          </a:xfrm>
          <a:ln w="25400">
            <a:solidFill>
              <a:schemeClr val="accent1">
                <a:shade val="95000"/>
                <a:satMod val="105000"/>
              </a:schemeClr>
            </a:solidFill>
          </a:ln>
        </p:spPr>
        <p:txBody>
          <a:bodyPr/>
          <a:lstStyle/>
          <a:p>
            <a:r>
              <a:rPr lang="en-US" sz="2800" dirty="0"/>
              <a:t>Consequences to Nora:</a:t>
            </a:r>
          </a:p>
          <a:p>
            <a:pPr lvl="1"/>
            <a:r>
              <a:rPr lang="en-US" sz="2400" dirty="0"/>
              <a:t>§1031(a) apply?</a:t>
            </a:r>
          </a:p>
          <a:p>
            <a:pPr lvl="1"/>
            <a:r>
              <a:rPr lang="en-US" sz="2400" dirty="0"/>
              <a:t>§1031(b) apply?</a:t>
            </a:r>
          </a:p>
          <a:p>
            <a:pPr lvl="1"/>
            <a:r>
              <a:rPr lang="en-US" sz="2400" dirty="0"/>
              <a:t>Basis of land and office building? §1031(d), 1</a:t>
            </a:r>
            <a:r>
              <a:rPr lang="en-US" sz="2400" baseline="30000" dirty="0"/>
              <a:t>st</a:t>
            </a:r>
            <a:r>
              <a:rPr lang="en-US" sz="2400" dirty="0"/>
              <a:t> sentence</a:t>
            </a:r>
          </a:p>
          <a:p>
            <a:pPr lvl="1"/>
            <a:r>
              <a:rPr lang="en-US" sz="2400" dirty="0"/>
              <a:t>Holding period? §1223(1) </a:t>
            </a:r>
          </a:p>
          <a:p>
            <a:endParaRPr lang="en-US" dirty="0"/>
          </a:p>
        </p:txBody>
      </p:sp>
      <p:pic>
        <p:nvPicPr>
          <p:cNvPr id="10" name="Content Placeholder 6" descr="A close-up of a card&#10;&#10;AI-generated content may be incorrect.">
            <a:extLst>
              <a:ext uri="{FF2B5EF4-FFF2-40B4-BE49-F238E27FC236}">
                <a16:creationId xmlns:a16="http://schemas.microsoft.com/office/drawing/2014/main" id="{433A2490-4D83-B273-E1EF-6ECCE87A6AEE}"/>
              </a:ext>
            </a:extLst>
          </p:cNvPr>
          <p:cNvPicPr>
            <a:picLocks noChangeAspect="1"/>
          </p:cNvPicPr>
          <p:nvPr/>
        </p:nvPicPr>
        <p:blipFill>
          <a:blip r:embed="rId2"/>
          <a:stretch>
            <a:fillRect/>
          </a:stretch>
        </p:blipFill>
        <p:spPr>
          <a:xfrm>
            <a:off x="2086864" y="683419"/>
            <a:ext cx="8128000" cy="2514600"/>
          </a:xfrm>
          <a:prstGeom prst="rect">
            <a:avLst/>
          </a:prstGeom>
          <a:ln w="25400">
            <a:solidFill>
              <a:schemeClr val="accent1">
                <a:shade val="95000"/>
                <a:satMod val="105000"/>
              </a:schemeClr>
            </a:solidFill>
          </a:ln>
        </p:spPr>
      </p:pic>
    </p:spTree>
    <p:extLst>
      <p:ext uri="{BB962C8B-B14F-4D97-AF65-F5344CB8AC3E}">
        <p14:creationId xmlns:p14="http://schemas.microsoft.com/office/powerpoint/2010/main" val="143054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4BFFE7-7170-7D1E-2B14-EC01BA11298E}"/>
              </a:ext>
            </a:extLst>
          </p:cNvPr>
          <p:cNvSpPr>
            <a:spLocks noGrp="1"/>
          </p:cNvSpPr>
          <p:nvPr>
            <p:ph idx="1"/>
          </p:nvPr>
        </p:nvSpPr>
        <p:spPr>
          <a:xfrm>
            <a:off x="778764" y="3208338"/>
            <a:ext cx="3971036" cy="2603500"/>
          </a:xfrm>
          <a:ln w="25400">
            <a:solidFill>
              <a:schemeClr val="accent1">
                <a:shade val="95000"/>
                <a:satMod val="105000"/>
              </a:schemeClr>
            </a:solidFill>
          </a:ln>
        </p:spPr>
        <p:txBody>
          <a:bodyPr/>
          <a:lstStyle/>
          <a:p>
            <a:r>
              <a:rPr lang="en-US" dirty="0"/>
              <a:t>Consequences to Nora:</a:t>
            </a:r>
          </a:p>
          <a:p>
            <a:pPr lvl="1"/>
            <a:r>
              <a:rPr lang="en-US" dirty="0"/>
              <a:t>§1031(a) apply?</a:t>
            </a:r>
          </a:p>
          <a:p>
            <a:pPr lvl="1"/>
            <a:r>
              <a:rPr lang="en-US" dirty="0"/>
              <a:t>§1031(b) apply?</a:t>
            </a:r>
          </a:p>
          <a:p>
            <a:pPr lvl="1"/>
            <a:r>
              <a:rPr lang="en-US" dirty="0"/>
              <a:t>Basis of land and office building? §1031(d), 1</a:t>
            </a:r>
            <a:r>
              <a:rPr lang="en-US" baseline="30000" dirty="0"/>
              <a:t>st</a:t>
            </a:r>
            <a:r>
              <a:rPr lang="en-US" dirty="0"/>
              <a:t>  and last sentences</a:t>
            </a:r>
          </a:p>
          <a:p>
            <a:pPr lvl="1"/>
            <a:r>
              <a:rPr lang="en-US" dirty="0"/>
              <a:t>Holding period? §1223(1) </a:t>
            </a:r>
          </a:p>
          <a:p>
            <a:endParaRPr lang="en-US" dirty="0"/>
          </a:p>
        </p:txBody>
      </p:sp>
      <p:sp>
        <p:nvSpPr>
          <p:cNvPr id="3" name="Title 2">
            <a:extLst>
              <a:ext uri="{FF2B5EF4-FFF2-40B4-BE49-F238E27FC236}">
                <a16:creationId xmlns:a16="http://schemas.microsoft.com/office/drawing/2014/main" id="{DD38E359-10DF-90CB-C82D-A238C1682046}"/>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DE0D134A-EF3D-8177-0158-225C53B8B4C0}"/>
              </a:ext>
            </a:extLst>
          </p:cNvPr>
          <p:cNvSpPr>
            <a:spLocks noGrp="1"/>
          </p:cNvSpPr>
          <p:nvPr>
            <p:ph type="sldNum" sz="quarter" idx="10"/>
          </p:nvPr>
        </p:nvSpPr>
        <p:spPr/>
        <p:txBody>
          <a:bodyPr/>
          <a:lstStyle/>
          <a:p>
            <a:pPr>
              <a:defRPr/>
            </a:pPr>
            <a:fld id="{A889C299-EA3D-2B4E-A3DD-F5D85D19A74B}" type="slidenum">
              <a:rPr lang="en-US" altLang="en-US" smtClean="0"/>
              <a:pPr>
                <a:defRPr/>
              </a:pPr>
              <a:t>17</a:t>
            </a:fld>
            <a:endParaRPr lang="en-US" altLang="en-US" dirty="0"/>
          </a:p>
        </p:txBody>
      </p:sp>
      <p:sp>
        <p:nvSpPr>
          <p:cNvPr id="5" name="Footer Placeholder 4">
            <a:extLst>
              <a:ext uri="{FF2B5EF4-FFF2-40B4-BE49-F238E27FC236}">
                <a16:creationId xmlns:a16="http://schemas.microsoft.com/office/drawing/2014/main" id="{0C5D4EDA-E311-E424-D9F0-ED43B048136A}"/>
              </a:ext>
            </a:extLst>
          </p:cNvPr>
          <p:cNvSpPr>
            <a:spLocks noGrp="1"/>
          </p:cNvSpPr>
          <p:nvPr>
            <p:ph type="ftr" sz="quarter" idx="11"/>
          </p:nvPr>
        </p:nvSpPr>
        <p:spPr/>
        <p:txBody>
          <a:bodyPr/>
          <a:lstStyle/>
          <a:p>
            <a:pPr>
              <a:defRPr/>
            </a:pPr>
            <a:r>
              <a:rPr lang="en-US"/>
              <a:t>Nonrecognition of Realized G/L</a:t>
            </a:r>
            <a:endParaRPr lang="en-US" dirty="0"/>
          </a:p>
        </p:txBody>
      </p:sp>
      <p:pic>
        <p:nvPicPr>
          <p:cNvPr id="7" name="Picture 6" descr="A close-up of a paper&#10;&#10;AI-generated content may be incorrect.">
            <a:extLst>
              <a:ext uri="{FF2B5EF4-FFF2-40B4-BE49-F238E27FC236}">
                <a16:creationId xmlns:a16="http://schemas.microsoft.com/office/drawing/2014/main" id="{BEE151A7-5AE1-E6BE-8F0B-50B1010B94DE}"/>
              </a:ext>
            </a:extLst>
          </p:cNvPr>
          <p:cNvPicPr>
            <a:picLocks noChangeAspect="1"/>
          </p:cNvPicPr>
          <p:nvPr/>
        </p:nvPicPr>
        <p:blipFill>
          <a:blip r:embed="rId2"/>
          <a:srcRect t="5806" b="6063"/>
          <a:stretch/>
        </p:blipFill>
        <p:spPr>
          <a:xfrm>
            <a:off x="2209800" y="685801"/>
            <a:ext cx="7772400" cy="1892300"/>
          </a:xfrm>
          <a:prstGeom prst="rect">
            <a:avLst/>
          </a:prstGeom>
          <a:ln w="22225">
            <a:solidFill>
              <a:schemeClr val="accent1">
                <a:shade val="95000"/>
                <a:satMod val="105000"/>
              </a:schemeClr>
            </a:solidFill>
          </a:ln>
        </p:spPr>
      </p:pic>
    </p:spTree>
    <p:extLst>
      <p:ext uri="{BB962C8B-B14F-4D97-AF65-F5344CB8AC3E}">
        <p14:creationId xmlns:p14="http://schemas.microsoft.com/office/powerpoint/2010/main" val="369898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A0872B-54D1-6108-FF0A-E684F05D5D34}"/>
              </a:ext>
            </a:extLst>
          </p:cNvPr>
          <p:cNvSpPr>
            <a:spLocks noGrp="1"/>
          </p:cNvSpPr>
          <p:nvPr>
            <p:ph idx="1"/>
          </p:nvPr>
        </p:nvSpPr>
        <p:spPr/>
        <p:txBody>
          <a:bodyPr/>
          <a:lstStyle/>
          <a:p>
            <a:r>
              <a:rPr lang="en-US" sz="2800" dirty="0"/>
              <a:t>3rd-party Exchanges</a:t>
            </a:r>
          </a:p>
          <a:p>
            <a:pPr lvl="1"/>
            <a:r>
              <a:rPr lang="en-US" sz="2400" dirty="0"/>
              <a:t>Nora wants to do a 1031 exchange, but NY Nick wants $</a:t>
            </a:r>
          </a:p>
          <a:p>
            <a:pPr lvl="1"/>
            <a:r>
              <a:rPr lang="en-US" sz="2400" dirty="0"/>
              <a:t>Solution: deferred exchange under §1031(a)(3)</a:t>
            </a:r>
          </a:p>
          <a:p>
            <a:pPr lvl="2"/>
            <a:r>
              <a:rPr lang="en-US" sz="2400" dirty="0"/>
              <a:t>3rd party buys Nora’s ranch, and the money is placed into escrow (qualified escrow account)</a:t>
            </a:r>
          </a:p>
          <a:p>
            <a:pPr lvl="2"/>
            <a:r>
              <a:rPr lang="en-US" sz="2400" dirty="0"/>
              <a:t>Nora identifies NY Nick’s property, and the escrow agent pays Nick</a:t>
            </a:r>
          </a:p>
          <a:p>
            <a:r>
              <a:rPr lang="en-US" sz="3200" dirty="0"/>
              <a:t>Deferred Exchange</a:t>
            </a:r>
          </a:p>
          <a:p>
            <a:pPr lvl="1"/>
            <a:r>
              <a:rPr lang="en-US" sz="2400" dirty="0"/>
              <a:t>Property to be received must be identified on or before the </a:t>
            </a:r>
            <a:r>
              <a:rPr lang="en-US" sz="2400" b="1" dirty="0"/>
              <a:t>45</a:t>
            </a:r>
            <a:r>
              <a:rPr lang="en-US" sz="2400" b="1" baseline="30000" dirty="0"/>
              <a:t>th</a:t>
            </a:r>
            <a:r>
              <a:rPr lang="en-US" sz="2400" b="1" dirty="0"/>
              <a:t> day </a:t>
            </a:r>
            <a:r>
              <a:rPr lang="en-US" sz="2400" dirty="0"/>
              <a:t>after which the TP transfers the property relinquished in the exchange, </a:t>
            </a:r>
            <a:r>
              <a:rPr lang="en-US" sz="2400" b="1" dirty="0"/>
              <a:t>and </a:t>
            </a:r>
          </a:p>
          <a:p>
            <a:pPr lvl="1"/>
            <a:r>
              <a:rPr lang="en-US" sz="2400" dirty="0"/>
              <a:t>Such property is received after </a:t>
            </a:r>
            <a:r>
              <a:rPr lang="en-US" sz="2400" b="1" dirty="0"/>
              <a:t>the earlier of </a:t>
            </a:r>
            <a:r>
              <a:rPr lang="en-US" sz="2400" dirty="0"/>
              <a:t>(1) 180 days after the date on which the TP transfers the property relinquished in the exchange; or (2) the due date (including extensions) for the transferor’s return. </a:t>
            </a:r>
          </a:p>
        </p:txBody>
      </p:sp>
      <p:sp>
        <p:nvSpPr>
          <p:cNvPr id="3" name="Title 2">
            <a:extLst>
              <a:ext uri="{FF2B5EF4-FFF2-40B4-BE49-F238E27FC236}">
                <a16:creationId xmlns:a16="http://schemas.microsoft.com/office/drawing/2014/main" id="{8A1BF452-58B3-B37C-27D9-962AE1B7C490}"/>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97648B37-41AF-1041-83A2-1758284438BE}"/>
              </a:ext>
            </a:extLst>
          </p:cNvPr>
          <p:cNvSpPr>
            <a:spLocks noGrp="1"/>
          </p:cNvSpPr>
          <p:nvPr>
            <p:ph type="sldNum" sz="quarter" idx="10"/>
          </p:nvPr>
        </p:nvSpPr>
        <p:spPr/>
        <p:txBody>
          <a:bodyPr/>
          <a:lstStyle/>
          <a:p>
            <a:pPr>
              <a:defRPr/>
            </a:pPr>
            <a:fld id="{A889C299-EA3D-2B4E-A3DD-F5D85D19A74B}" type="slidenum">
              <a:rPr lang="en-US" altLang="en-US" smtClean="0"/>
              <a:pPr>
                <a:defRPr/>
              </a:pPr>
              <a:t>18</a:t>
            </a:fld>
            <a:endParaRPr lang="en-US" altLang="en-US" dirty="0"/>
          </a:p>
        </p:txBody>
      </p:sp>
      <p:sp>
        <p:nvSpPr>
          <p:cNvPr id="5" name="Footer Placeholder 4">
            <a:extLst>
              <a:ext uri="{FF2B5EF4-FFF2-40B4-BE49-F238E27FC236}">
                <a16:creationId xmlns:a16="http://schemas.microsoft.com/office/drawing/2014/main" id="{72B725D7-1EF4-18DE-CB41-DB99A23EA85F}"/>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194536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BA7FAB-1FE0-0CDC-301B-AB7F9C456DB8}"/>
              </a:ext>
            </a:extLst>
          </p:cNvPr>
          <p:cNvSpPr>
            <a:spLocks noGrp="1"/>
          </p:cNvSpPr>
          <p:nvPr>
            <p:ph idx="1"/>
          </p:nvPr>
        </p:nvSpPr>
        <p:spPr/>
        <p:txBody>
          <a:bodyPr/>
          <a:lstStyle/>
          <a:p>
            <a:r>
              <a:rPr lang="en-US" dirty="0"/>
              <a:t>Amy owns Orange stock (FMV = 100; AB = 200).  She thinks that its fortunes will improve and doesn’t want to sell, but she would like some losses to offset gains that she has from the sale of other stock.  She hears on Tik Tok that she can sell the stock at a loss and repurchase it the next day and use the loss against her gains.</a:t>
            </a:r>
          </a:p>
          <a:p>
            <a:endParaRPr lang="en-US" dirty="0"/>
          </a:p>
          <a:p>
            <a:r>
              <a:rPr lang="en-US" b="1" dirty="0"/>
              <a:t>No loss </a:t>
            </a:r>
            <a:r>
              <a:rPr lang="en-US" dirty="0"/>
              <a:t>is recognized on the S/X of stock or securities if with the 61-day period (30 days before the sale and 30 days after the sale), a TP acquires </a:t>
            </a:r>
            <a:r>
              <a:rPr lang="en-US" b="1" i="1" dirty="0"/>
              <a:t>substantially </a:t>
            </a:r>
            <a:r>
              <a:rPr lang="en-US" b="1" i="1" u="sng" dirty="0"/>
              <a:t>identical</a:t>
            </a:r>
            <a:r>
              <a:rPr lang="en-US" b="1" i="1" dirty="0"/>
              <a:t> stock or securities (SISS)</a:t>
            </a:r>
          </a:p>
          <a:p>
            <a:endParaRPr lang="en-US" b="1" i="1" dirty="0"/>
          </a:p>
          <a:p>
            <a:r>
              <a:rPr lang="en-US" b="1" i="1" dirty="0"/>
              <a:t>Basis of Acquired Securities</a:t>
            </a:r>
            <a:r>
              <a:rPr lang="en-US" i="1" dirty="0"/>
              <a:t>:</a:t>
            </a:r>
            <a:r>
              <a:rPr lang="en-US" dirty="0"/>
              <a:t>  basis of sold securities, increased or decreased by the difference between the price at which the property was acquired and price at which the SISS was acquired the price at which the SISS were sold.</a:t>
            </a:r>
          </a:p>
        </p:txBody>
      </p:sp>
      <p:sp>
        <p:nvSpPr>
          <p:cNvPr id="3" name="Title 2">
            <a:extLst>
              <a:ext uri="{FF2B5EF4-FFF2-40B4-BE49-F238E27FC236}">
                <a16:creationId xmlns:a16="http://schemas.microsoft.com/office/drawing/2014/main" id="{4C3B2E37-4CFC-E357-F28F-8A10F70C95B9}"/>
              </a:ext>
            </a:extLst>
          </p:cNvPr>
          <p:cNvSpPr>
            <a:spLocks noGrp="1"/>
          </p:cNvSpPr>
          <p:nvPr>
            <p:ph type="title"/>
          </p:nvPr>
        </p:nvSpPr>
        <p:spPr/>
        <p:txBody>
          <a:bodyPr/>
          <a:lstStyle/>
          <a:p>
            <a:r>
              <a:rPr lang="en-US" dirty="0"/>
              <a:t>Section 1091: Wash Sales</a:t>
            </a:r>
          </a:p>
        </p:txBody>
      </p:sp>
      <p:sp>
        <p:nvSpPr>
          <p:cNvPr id="4" name="Slide Number Placeholder 3">
            <a:extLst>
              <a:ext uri="{FF2B5EF4-FFF2-40B4-BE49-F238E27FC236}">
                <a16:creationId xmlns:a16="http://schemas.microsoft.com/office/drawing/2014/main" id="{B4FCBDE3-A735-13E7-4857-195C86A64E75}"/>
              </a:ext>
            </a:extLst>
          </p:cNvPr>
          <p:cNvSpPr>
            <a:spLocks noGrp="1"/>
          </p:cNvSpPr>
          <p:nvPr>
            <p:ph type="sldNum" sz="quarter" idx="10"/>
          </p:nvPr>
        </p:nvSpPr>
        <p:spPr/>
        <p:txBody>
          <a:bodyPr/>
          <a:lstStyle/>
          <a:p>
            <a:pPr>
              <a:defRPr/>
            </a:pPr>
            <a:fld id="{A889C299-EA3D-2B4E-A3DD-F5D85D19A74B}" type="slidenum">
              <a:rPr lang="en-US" altLang="en-US" smtClean="0"/>
              <a:pPr>
                <a:defRPr/>
              </a:pPr>
              <a:t>19</a:t>
            </a:fld>
            <a:endParaRPr lang="en-US" altLang="en-US" dirty="0"/>
          </a:p>
        </p:txBody>
      </p:sp>
      <p:sp>
        <p:nvSpPr>
          <p:cNvPr id="5" name="Footer Placeholder 4">
            <a:extLst>
              <a:ext uri="{FF2B5EF4-FFF2-40B4-BE49-F238E27FC236}">
                <a16:creationId xmlns:a16="http://schemas.microsoft.com/office/drawing/2014/main" id="{99D295EE-2436-3891-735F-D4F4BF4B9A5B}"/>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332620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6F7FB7-5E98-2F5B-D96F-F2C0D28C9C7F}"/>
              </a:ext>
            </a:extLst>
          </p:cNvPr>
          <p:cNvSpPr>
            <a:spLocks noGrp="1"/>
          </p:cNvSpPr>
          <p:nvPr>
            <p:ph idx="1"/>
          </p:nvPr>
        </p:nvSpPr>
        <p:spPr/>
        <p:txBody>
          <a:bodyPr/>
          <a:lstStyle/>
          <a:p>
            <a:r>
              <a:rPr lang="en-US" sz="2800" b="1" dirty="0"/>
              <a:t>Realization</a:t>
            </a:r>
            <a:r>
              <a:rPr lang="en-US" sz="2800" dirty="0"/>
              <a:t>:  Sale/exchange (S/X) of property for cash or other property</a:t>
            </a:r>
          </a:p>
          <a:p>
            <a:endParaRPr lang="en-US" sz="2800" dirty="0"/>
          </a:p>
          <a:p>
            <a:r>
              <a:rPr lang="en-US" sz="2800" b="1" dirty="0"/>
              <a:t>Gain or loss</a:t>
            </a:r>
          </a:p>
          <a:p>
            <a:pPr lvl="1"/>
            <a:r>
              <a:rPr lang="en-US" sz="2400" b="1" dirty="0"/>
              <a:t>Gain/loss: </a:t>
            </a:r>
            <a:r>
              <a:rPr lang="en-US" sz="2400" dirty="0"/>
              <a:t>difference between amount realized (AR) and the adjusted basis (AB) of property.  §1001(a)</a:t>
            </a:r>
            <a:endParaRPr lang="en-US" sz="2400" b="1" dirty="0"/>
          </a:p>
          <a:p>
            <a:pPr lvl="1"/>
            <a:r>
              <a:rPr lang="en-US" sz="2400" b="1" dirty="0"/>
              <a:t>Amount Realized </a:t>
            </a:r>
            <a:r>
              <a:rPr lang="en-US" sz="2400" dirty="0"/>
              <a:t>(AR) from S/X of property is </a:t>
            </a:r>
          </a:p>
          <a:p>
            <a:pPr lvl="2"/>
            <a:r>
              <a:rPr lang="en-US" sz="2400" dirty="0"/>
              <a:t>(1) any money received, plus </a:t>
            </a:r>
          </a:p>
          <a:p>
            <a:pPr lvl="2"/>
            <a:r>
              <a:rPr lang="en-US" sz="2400" dirty="0"/>
              <a:t>(2) the FMV of property received.  §1001(b)</a:t>
            </a:r>
          </a:p>
          <a:p>
            <a:pPr lvl="2"/>
            <a:endParaRPr lang="en-US" sz="2400" dirty="0"/>
          </a:p>
          <a:p>
            <a:r>
              <a:rPr lang="en-US" sz="2800" dirty="0"/>
              <a:t>Any G/L realized must be </a:t>
            </a:r>
            <a:r>
              <a:rPr lang="en-US" sz="2800" b="1" dirty="0"/>
              <a:t>recognized</a:t>
            </a:r>
            <a:r>
              <a:rPr lang="en-US" sz="2800" dirty="0"/>
              <a:t>, unless an exception applies. §1001(c)</a:t>
            </a:r>
          </a:p>
          <a:p>
            <a:pPr marL="0" indent="0">
              <a:buNone/>
            </a:pPr>
            <a:endParaRPr lang="en-US" sz="2800" dirty="0"/>
          </a:p>
        </p:txBody>
      </p:sp>
      <p:sp>
        <p:nvSpPr>
          <p:cNvPr id="3" name="Title 2">
            <a:extLst>
              <a:ext uri="{FF2B5EF4-FFF2-40B4-BE49-F238E27FC236}">
                <a16:creationId xmlns:a16="http://schemas.microsoft.com/office/drawing/2014/main" id="{899F8E9C-AF2E-8B54-DEE4-25EFB5E30054}"/>
              </a:ext>
            </a:extLst>
          </p:cNvPr>
          <p:cNvSpPr>
            <a:spLocks noGrp="1"/>
          </p:cNvSpPr>
          <p:nvPr>
            <p:ph type="title"/>
          </p:nvPr>
        </p:nvSpPr>
        <p:spPr/>
        <p:txBody>
          <a:bodyPr/>
          <a:lstStyle/>
          <a:p>
            <a:r>
              <a:rPr lang="en-US" dirty="0"/>
              <a:t>Amount Realized, Realization, and Recognition</a:t>
            </a:r>
          </a:p>
        </p:txBody>
      </p:sp>
      <p:sp>
        <p:nvSpPr>
          <p:cNvPr id="4" name="Footer Placeholder 3">
            <a:extLst>
              <a:ext uri="{FF2B5EF4-FFF2-40B4-BE49-F238E27FC236}">
                <a16:creationId xmlns:a16="http://schemas.microsoft.com/office/drawing/2014/main" id="{95FEEC74-8C29-FB88-EA75-1302F4E1F5B7}"/>
              </a:ext>
            </a:extLst>
          </p:cNvPr>
          <p:cNvSpPr>
            <a:spLocks noGrp="1"/>
          </p:cNvSpPr>
          <p:nvPr>
            <p:ph type="ftr" sz="quarter" idx="11"/>
          </p:nvPr>
        </p:nvSpPr>
        <p:spPr/>
        <p:txBody>
          <a:bodyPr/>
          <a:lstStyle/>
          <a:p>
            <a:pPr>
              <a:defRPr/>
            </a:pPr>
            <a:r>
              <a:rPr lang="en-US"/>
              <a:t>Nonrecognition of Realized G/L</a:t>
            </a:r>
            <a:endParaRPr lang="en-US" dirty="0"/>
          </a:p>
        </p:txBody>
      </p:sp>
      <p:sp>
        <p:nvSpPr>
          <p:cNvPr id="5" name="Slide Number Placeholder 4">
            <a:extLst>
              <a:ext uri="{FF2B5EF4-FFF2-40B4-BE49-F238E27FC236}">
                <a16:creationId xmlns:a16="http://schemas.microsoft.com/office/drawing/2014/main" id="{3A3B35F7-2C82-45CD-BC33-EF723C297146}"/>
              </a:ext>
            </a:extLst>
          </p:cNvPr>
          <p:cNvSpPr>
            <a:spLocks noGrp="1"/>
          </p:cNvSpPr>
          <p:nvPr>
            <p:ph type="sldNum" sz="quarter" idx="10"/>
          </p:nvPr>
        </p:nvSpPr>
        <p:spPr/>
        <p:txBody>
          <a:bodyPr/>
          <a:lstStyle/>
          <a:p>
            <a:pPr>
              <a:defRPr/>
            </a:pPr>
            <a:fld id="{A889C299-EA3D-2B4E-A3DD-F5D85D19A74B}" type="slidenum">
              <a:rPr lang="en-US" altLang="en-US" smtClean="0"/>
              <a:pPr>
                <a:defRPr/>
              </a:pPr>
              <a:t>2</a:t>
            </a:fld>
            <a:endParaRPr lang="en-US" altLang="en-US" dirty="0"/>
          </a:p>
        </p:txBody>
      </p:sp>
    </p:spTree>
    <p:extLst>
      <p:ext uri="{BB962C8B-B14F-4D97-AF65-F5344CB8AC3E}">
        <p14:creationId xmlns:p14="http://schemas.microsoft.com/office/powerpoint/2010/main" val="13136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32C310-B9DA-B38B-9EF5-737A180E1CA9}"/>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4DE2603E-6582-3078-47DE-30701AAB09BA}"/>
              </a:ext>
            </a:extLst>
          </p:cNvPr>
          <p:cNvSpPr>
            <a:spLocks noGrp="1"/>
          </p:cNvSpPr>
          <p:nvPr>
            <p:ph type="title"/>
          </p:nvPr>
        </p:nvSpPr>
        <p:spPr/>
        <p:txBody>
          <a:bodyPr/>
          <a:lstStyle/>
          <a:p>
            <a:r>
              <a:rPr lang="en-US" dirty="0"/>
              <a:t>Section 267(a): Sales of Loss Property to a Related Party</a:t>
            </a:r>
          </a:p>
        </p:txBody>
      </p:sp>
      <p:sp>
        <p:nvSpPr>
          <p:cNvPr id="4" name="Slide Number Placeholder 3">
            <a:extLst>
              <a:ext uri="{FF2B5EF4-FFF2-40B4-BE49-F238E27FC236}">
                <a16:creationId xmlns:a16="http://schemas.microsoft.com/office/drawing/2014/main" id="{F4494F02-4504-EFDE-56D5-638A7811B882}"/>
              </a:ext>
            </a:extLst>
          </p:cNvPr>
          <p:cNvSpPr>
            <a:spLocks noGrp="1"/>
          </p:cNvSpPr>
          <p:nvPr>
            <p:ph type="sldNum" sz="quarter" idx="10"/>
          </p:nvPr>
        </p:nvSpPr>
        <p:spPr/>
        <p:txBody>
          <a:bodyPr/>
          <a:lstStyle/>
          <a:p>
            <a:pPr>
              <a:defRPr/>
            </a:pPr>
            <a:fld id="{A889C299-EA3D-2B4E-A3DD-F5D85D19A74B}" type="slidenum">
              <a:rPr lang="en-US" altLang="en-US" smtClean="0"/>
              <a:pPr>
                <a:defRPr/>
              </a:pPr>
              <a:t>20</a:t>
            </a:fld>
            <a:endParaRPr lang="en-US" altLang="en-US" dirty="0"/>
          </a:p>
        </p:txBody>
      </p:sp>
      <p:sp>
        <p:nvSpPr>
          <p:cNvPr id="5" name="Footer Placeholder 4">
            <a:extLst>
              <a:ext uri="{FF2B5EF4-FFF2-40B4-BE49-F238E27FC236}">
                <a16:creationId xmlns:a16="http://schemas.microsoft.com/office/drawing/2014/main" id="{5AB1C037-5194-48E8-EA4D-ABBCBC83890C}"/>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260020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BBE60-69F6-BA11-5CB8-A0813261CD0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FCFD5E-6D93-8F5C-87CB-DFA9B1FE56FA}"/>
              </a:ext>
            </a:extLst>
          </p:cNvPr>
          <p:cNvSpPr>
            <a:spLocks noGrp="1"/>
          </p:cNvSpPr>
          <p:nvPr>
            <p:ph idx="1"/>
          </p:nvPr>
        </p:nvSpPr>
        <p:spPr/>
        <p:txBody>
          <a:bodyPr/>
          <a:lstStyle/>
          <a:p>
            <a:r>
              <a:rPr lang="en-US" sz="2800" b="1" dirty="0"/>
              <a:t>Step 1: What is the realized G/L (asset by asset)</a:t>
            </a:r>
          </a:p>
          <a:p>
            <a:endParaRPr lang="en-US" sz="2800" b="1" dirty="0"/>
          </a:p>
          <a:p>
            <a:r>
              <a:rPr lang="en-US" sz="2800" b="1" dirty="0"/>
              <a:t>Step 2:</a:t>
            </a:r>
          </a:p>
          <a:p>
            <a:pPr lvl="1"/>
            <a:r>
              <a:rPr lang="en-US" sz="2400" b="1" dirty="0"/>
              <a:t>Gain:  Is it includible in income? (</a:t>
            </a:r>
            <a:r>
              <a:rPr lang="en-US" sz="2400" dirty="0"/>
              <a:t>§§ 61(a)(3), 1041(a), 1033, 1031, 121, 354)</a:t>
            </a:r>
            <a:endParaRPr lang="en-US" sz="2400" b="1" dirty="0"/>
          </a:p>
          <a:p>
            <a:pPr lvl="1"/>
            <a:r>
              <a:rPr lang="en-US" sz="2400" b="1" dirty="0"/>
              <a:t>Loss: Is it deductible? (</a:t>
            </a:r>
            <a:r>
              <a:rPr lang="en-US" sz="2400" dirty="0"/>
              <a:t>§§ 165(c), 1041(a), 1031, 267(a)(1), and 1091)</a:t>
            </a:r>
          </a:p>
          <a:p>
            <a:pPr lvl="1"/>
            <a:endParaRPr lang="en-US" sz="2400" dirty="0"/>
          </a:p>
          <a:p>
            <a:r>
              <a:rPr lang="en-US" sz="2800" b="1" dirty="0"/>
              <a:t>Step 3:</a:t>
            </a:r>
          </a:p>
          <a:p>
            <a:pPr lvl="1"/>
            <a:r>
              <a:rPr lang="en-US" sz="2400" dirty="0"/>
              <a:t>If the G/L is recognized and includable or deductible, what is the character of the G/L (capital, ordinary) (</a:t>
            </a:r>
            <a:r>
              <a:rPr lang="en-US" sz="2400" b="1" dirty="0"/>
              <a:t>(</a:t>
            </a:r>
            <a:r>
              <a:rPr lang="en-US" sz="2400" dirty="0"/>
              <a:t>§§ 1221, 1222, 1211, 1212, 1245, 1250, 1231, 1(h))</a:t>
            </a:r>
          </a:p>
          <a:p>
            <a:pPr lvl="1"/>
            <a:endParaRPr lang="en-US" sz="2400" dirty="0"/>
          </a:p>
          <a:p>
            <a:r>
              <a:rPr lang="en-US" sz="2800" b="1" dirty="0"/>
              <a:t>Step 4</a:t>
            </a:r>
            <a:r>
              <a:rPr lang="en-US" sz="2800" dirty="0"/>
              <a:t>: If property is received in a S/X, what is the basis of the property? (§§ 1012, 1041(b)(2), 1033(b)(2), 1031(d))</a:t>
            </a:r>
          </a:p>
        </p:txBody>
      </p:sp>
      <p:sp>
        <p:nvSpPr>
          <p:cNvPr id="3" name="Title 2">
            <a:extLst>
              <a:ext uri="{FF2B5EF4-FFF2-40B4-BE49-F238E27FC236}">
                <a16:creationId xmlns:a16="http://schemas.microsoft.com/office/drawing/2014/main" id="{F51B9E64-BE7B-DEB1-6932-9DFAF9414A4C}"/>
              </a:ext>
            </a:extLst>
          </p:cNvPr>
          <p:cNvSpPr>
            <a:spLocks noGrp="1"/>
          </p:cNvSpPr>
          <p:nvPr>
            <p:ph type="title"/>
          </p:nvPr>
        </p:nvSpPr>
        <p:spPr/>
        <p:txBody>
          <a:bodyPr/>
          <a:lstStyle/>
          <a:p>
            <a:r>
              <a:rPr lang="en-US" dirty="0"/>
              <a:t>Realization, Amount Realized, Recognition</a:t>
            </a:r>
          </a:p>
        </p:txBody>
      </p:sp>
      <p:sp>
        <p:nvSpPr>
          <p:cNvPr id="4" name="Footer Placeholder 3">
            <a:extLst>
              <a:ext uri="{FF2B5EF4-FFF2-40B4-BE49-F238E27FC236}">
                <a16:creationId xmlns:a16="http://schemas.microsoft.com/office/drawing/2014/main" id="{59F28CE4-8437-04A1-112C-A50AD236E40E}"/>
              </a:ext>
            </a:extLst>
          </p:cNvPr>
          <p:cNvSpPr>
            <a:spLocks noGrp="1"/>
          </p:cNvSpPr>
          <p:nvPr>
            <p:ph type="ftr" sz="quarter" idx="11"/>
          </p:nvPr>
        </p:nvSpPr>
        <p:spPr/>
        <p:txBody>
          <a:bodyPr/>
          <a:lstStyle/>
          <a:p>
            <a:pPr>
              <a:defRPr/>
            </a:pPr>
            <a:r>
              <a:rPr lang="en-US"/>
              <a:t>Nonrecognition of Realized G/L</a:t>
            </a:r>
            <a:endParaRPr lang="en-US" dirty="0"/>
          </a:p>
        </p:txBody>
      </p:sp>
      <p:sp>
        <p:nvSpPr>
          <p:cNvPr id="5" name="Slide Number Placeholder 4">
            <a:extLst>
              <a:ext uri="{FF2B5EF4-FFF2-40B4-BE49-F238E27FC236}">
                <a16:creationId xmlns:a16="http://schemas.microsoft.com/office/drawing/2014/main" id="{C7014235-6EFC-A80B-6CE5-DDA94CF143DF}"/>
              </a:ext>
            </a:extLst>
          </p:cNvPr>
          <p:cNvSpPr>
            <a:spLocks noGrp="1"/>
          </p:cNvSpPr>
          <p:nvPr>
            <p:ph type="sldNum" sz="quarter" idx="10"/>
          </p:nvPr>
        </p:nvSpPr>
        <p:spPr/>
        <p:txBody>
          <a:bodyPr/>
          <a:lstStyle/>
          <a:p>
            <a:pPr>
              <a:defRPr/>
            </a:pPr>
            <a:fld id="{A889C299-EA3D-2B4E-A3DD-F5D85D19A74B}" type="slidenum">
              <a:rPr lang="en-US" altLang="en-US" smtClean="0"/>
              <a:pPr>
                <a:defRPr/>
              </a:pPr>
              <a:t>3</a:t>
            </a:fld>
            <a:endParaRPr lang="en-US" altLang="en-US" dirty="0"/>
          </a:p>
        </p:txBody>
      </p:sp>
    </p:spTree>
    <p:extLst>
      <p:ext uri="{BB962C8B-B14F-4D97-AF65-F5344CB8AC3E}">
        <p14:creationId xmlns:p14="http://schemas.microsoft.com/office/powerpoint/2010/main" val="19800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895617-2299-4B77-46CF-4AD183E6BA9B}"/>
              </a:ext>
            </a:extLst>
          </p:cNvPr>
          <p:cNvSpPr>
            <a:spLocks noGrp="1"/>
          </p:cNvSpPr>
          <p:nvPr>
            <p:ph idx="1"/>
          </p:nvPr>
        </p:nvSpPr>
        <p:spPr/>
        <p:txBody>
          <a:bodyPr/>
          <a:lstStyle/>
          <a:p>
            <a:r>
              <a:rPr lang="en-US" sz="3200" dirty="0"/>
              <a:t>G/L generally computed on a property-by-property basis.</a:t>
            </a:r>
          </a:p>
          <a:p>
            <a:pPr lvl="1"/>
            <a:r>
              <a:rPr lang="en-US" sz="2800" dirty="0"/>
              <a:t>Example:  Sale of ring (AB = 5K, FMV = 20K) </a:t>
            </a:r>
            <a:r>
              <a:rPr lang="en-US" sz="2800" b="1" dirty="0"/>
              <a:t>and</a:t>
            </a:r>
            <a:r>
              <a:rPr lang="en-US" sz="2800" dirty="0"/>
              <a:t> Personal car (AB = 20K; FMV = 10K) for 30K</a:t>
            </a:r>
          </a:p>
          <a:p>
            <a:pPr lvl="1"/>
            <a:r>
              <a:rPr lang="en-US" sz="2800" dirty="0"/>
              <a:t>Why do we need to account for the S/X separately for each asset?</a:t>
            </a:r>
          </a:p>
          <a:p>
            <a:pPr lvl="1"/>
            <a:r>
              <a:rPr lang="en-US" sz="2800" dirty="0"/>
              <a:t>What’s the buyer’s basis in each property?</a:t>
            </a:r>
          </a:p>
          <a:p>
            <a:pPr lvl="1"/>
            <a:endParaRPr lang="en-US" sz="2800" dirty="0"/>
          </a:p>
          <a:p>
            <a:r>
              <a:rPr lang="en-US" sz="3200" dirty="0"/>
              <a:t>Similar rule for sale of business.  </a:t>
            </a:r>
            <a:r>
              <a:rPr lang="en-US" sz="3200" i="1" dirty="0"/>
              <a:t>See</a:t>
            </a:r>
            <a:r>
              <a:rPr lang="en-US" sz="3200" dirty="0"/>
              <a:t> §1060.</a:t>
            </a:r>
          </a:p>
          <a:p>
            <a:endParaRPr lang="en-US" sz="3200" dirty="0"/>
          </a:p>
          <a:p>
            <a:r>
              <a:rPr lang="en-US" sz="3200" dirty="0"/>
              <a:t>Importance of allocation: purchase and sale of building and land</a:t>
            </a:r>
          </a:p>
        </p:txBody>
      </p:sp>
      <p:sp>
        <p:nvSpPr>
          <p:cNvPr id="3" name="Title 2">
            <a:extLst>
              <a:ext uri="{FF2B5EF4-FFF2-40B4-BE49-F238E27FC236}">
                <a16:creationId xmlns:a16="http://schemas.microsoft.com/office/drawing/2014/main" id="{630789E7-E6BB-175C-8E89-4A9687E28038}"/>
              </a:ext>
            </a:extLst>
          </p:cNvPr>
          <p:cNvSpPr>
            <a:spLocks noGrp="1"/>
          </p:cNvSpPr>
          <p:nvPr>
            <p:ph type="title"/>
          </p:nvPr>
        </p:nvSpPr>
        <p:spPr/>
        <p:txBody>
          <a:bodyPr/>
          <a:lstStyle/>
          <a:p>
            <a:r>
              <a:rPr lang="en-US" dirty="0"/>
              <a:t>Accounting for G/L</a:t>
            </a:r>
          </a:p>
        </p:txBody>
      </p:sp>
      <p:sp>
        <p:nvSpPr>
          <p:cNvPr id="4" name="Slide Number Placeholder 3">
            <a:extLst>
              <a:ext uri="{FF2B5EF4-FFF2-40B4-BE49-F238E27FC236}">
                <a16:creationId xmlns:a16="http://schemas.microsoft.com/office/drawing/2014/main" id="{3DF74B5D-5D00-2059-CDE4-63A20A5B39F3}"/>
              </a:ext>
            </a:extLst>
          </p:cNvPr>
          <p:cNvSpPr>
            <a:spLocks noGrp="1"/>
          </p:cNvSpPr>
          <p:nvPr>
            <p:ph type="sldNum" sz="quarter" idx="10"/>
          </p:nvPr>
        </p:nvSpPr>
        <p:spPr/>
        <p:txBody>
          <a:bodyPr/>
          <a:lstStyle/>
          <a:p>
            <a:pPr>
              <a:defRPr/>
            </a:pPr>
            <a:fld id="{A889C299-EA3D-2B4E-A3DD-F5D85D19A74B}" type="slidenum">
              <a:rPr lang="en-US" altLang="en-US" smtClean="0"/>
              <a:pPr>
                <a:defRPr/>
              </a:pPr>
              <a:t>4</a:t>
            </a:fld>
            <a:endParaRPr lang="en-US" altLang="en-US" dirty="0"/>
          </a:p>
        </p:txBody>
      </p:sp>
      <p:sp>
        <p:nvSpPr>
          <p:cNvPr id="5" name="Footer Placeholder 4">
            <a:extLst>
              <a:ext uri="{FF2B5EF4-FFF2-40B4-BE49-F238E27FC236}">
                <a16:creationId xmlns:a16="http://schemas.microsoft.com/office/drawing/2014/main" id="{EFA68B18-75E5-675E-C25A-0A4FE9FE8CFA}"/>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40852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490A87-43C2-6DC6-1770-7CCF2D81193A}"/>
              </a:ext>
            </a:extLst>
          </p:cNvPr>
          <p:cNvSpPr>
            <a:spLocks noGrp="1"/>
          </p:cNvSpPr>
          <p:nvPr>
            <p:ph type="title"/>
          </p:nvPr>
        </p:nvSpPr>
        <p:spPr/>
        <p:txBody>
          <a:bodyPr/>
          <a:lstStyle/>
          <a:p>
            <a:r>
              <a:rPr lang="en-US" dirty="0"/>
              <a:t>Inventory Sales</a:t>
            </a:r>
          </a:p>
        </p:txBody>
      </p:sp>
      <p:sp>
        <p:nvSpPr>
          <p:cNvPr id="4" name="Slide Number Placeholder 3">
            <a:extLst>
              <a:ext uri="{FF2B5EF4-FFF2-40B4-BE49-F238E27FC236}">
                <a16:creationId xmlns:a16="http://schemas.microsoft.com/office/drawing/2014/main" id="{29F7A438-FFEB-6E95-1E66-9570891892F9}"/>
              </a:ext>
            </a:extLst>
          </p:cNvPr>
          <p:cNvSpPr>
            <a:spLocks noGrp="1"/>
          </p:cNvSpPr>
          <p:nvPr>
            <p:ph type="sldNum" sz="quarter" idx="10"/>
          </p:nvPr>
        </p:nvSpPr>
        <p:spPr/>
        <p:txBody>
          <a:bodyPr/>
          <a:lstStyle/>
          <a:p>
            <a:pPr>
              <a:defRPr/>
            </a:pPr>
            <a:fld id="{A889C299-EA3D-2B4E-A3DD-F5D85D19A74B}" type="slidenum">
              <a:rPr lang="en-US" altLang="en-US" smtClean="0"/>
              <a:pPr>
                <a:defRPr/>
              </a:pPr>
              <a:t>5</a:t>
            </a:fld>
            <a:endParaRPr lang="en-US" altLang="en-US" dirty="0"/>
          </a:p>
        </p:txBody>
      </p:sp>
      <p:sp>
        <p:nvSpPr>
          <p:cNvPr id="5" name="Footer Placeholder 4">
            <a:extLst>
              <a:ext uri="{FF2B5EF4-FFF2-40B4-BE49-F238E27FC236}">
                <a16:creationId xmlns:a16="http://schemas.microsoft.com/office/drawing/2014/main" id="{D987A393-E947-A884-7D96-12B154D0CF9E}"/>
              </a:ext>
            </a:extLst>
          </p:cNvPr>
          <p:cNvSpPr>
            <a:spLocks noGrp="1"/>
          </p:cNvSpPr>
          <p:nvPr>
            <p:ph type="ftr" sz="quarter" idx="11"/>
          </p:nvPr>
        </p:nvSpPr>
        <p:spPr/>
        <p:txBody>
          <a:bodyPr/>
          <a:lstStyle/>
          <a:p>
            <a:pPr>
              <a:defRPr/>
            </a:pPr>
            <a:r>
              <a:rPr lang="en-US"/>
              <a:t>Nonrecognition of Realized G/L</a:t>
            </a:r>
            <a:endParaRPr lang="en-US" dirty="0"/>
          </a:p>
        </p:txBody>
      </p:sp>
      <p:pic>
        <p:nvPicPr>
          <p:cNvPr id="9" name="Picture 8" descr="A white background with black text&#10;&#10;AI-generated content may be incorrect.">
            <a:extLst>
              <a:ext uri="{FF2B5EF4-FFF2-40B4-BE49-F238E27FC236}">
                <a16:creationId xmlns:a16="http://schemas.microsoft.com/office/drawing/2014/main" id="{33CC5F2E-ABE6-55DD-2080-EAB41B0FEC66}"/>
              </a:ext>
            </a:extLst>
          </p:cNvPr>
          <p:cNvPicPr>
            <a:picLocks noChangeAspect="1"/>
          </p:cNvPicPr>
          <p:nvPr/>
        </p:nvPicPr>
        <p:blipFill>
          <a:blip r:embed="rId3"/>
          <a:srcRect t="7705"/>
          <a:stretch/>
        </p:blipFill>
        <p:spPr>
          <a:xfrm>
            <a:off x="1457609" y="1458053"/>
            <a:ext cx="7531100" cy="2179529"/>
          </a:xfrm>
          <a:prstGeom prst="rect">
            <a:avLst/>
          </a:prstGeom>
        </p:spPr>
      </p:pic>
      <p:pic>
        <p:nvPicPr>
          <p:cNvPr id="10" name="Content Placeholder 6" descr="A close-up of a sign&#10;&#10;AI-generated content may be incorrect.">
            <a:extLst>
              <a:ext uri="{FF2B5EF4-FFF2-40B4-BE49-F238E27FC236}">
                <a16:creationId xmlns:a16="http://schemas.microsoft.com/office/drawing/2014/main" id="{17EE98DA-A175-8EDA-F4AE-E821BC80434D}"/>
              </a:ext>
            </a:extLst>
          </p:cNvPr>
          <p:cNvPicPr>
            <a:picLocks noChangeAspect="1"/>
          </p:cNvPicPr>
          <p:nvPr/>
        </p:nvPicPr>
        <p:blipFill>
          <a:blip r:embed="rId4"/>
          <a:stretch>
            <a:fillRect/>
          </a:stretch>
        </p:blipFill>
        <p:spPr>
          <a:xfrm>
            <a:off x="2108962" y="4030280"/>
            <a:ext cx="8663422" cy="1629279"/>
          </a:xfrm>
          <a:prstGeom prst="rect">
            <a:avLst/>
          </a:prstGeom>
        </p:spPr>
      </p:pic>
      <p:sp>
        <p:nvSpPr>
          <p:cNvPr id="12" name="Content Placeholder 11">
            <a:extLst>
              <a:ext uri="{FF2B5EF4-FFF2-40B4-BE49-F238E27FC236}">
                <a16:creationId xmlns:a16="http://schemas.microsoft.com/office/drawing/2014/main" id="{CC6FBDA7-C3A5-D03B-B9FD-28E755A44847}"/>
              </a:ext>
            </a:extLst>
          </p:cNvPr>
          <p:cNvSpPr>
            <a:spLocks noGrp="1"/>
          </p:cNvSpPr>
          <p:nvPr>
            <p:ph idx="1"/>
          </p:nvPr>
        </p:nvSpPr>
        <p:spPr>
          <a:xfrm>
            <a:off x="512064" y="533400"/>
            <a:ext cx="11277600" cy="506260"/>
          </a:xfrm>
        </p:spPr>
        <p:txBody>
          <a:bodyPr/>
          <a:lstStyle/>
          <a:p>
            <a:pPr>
              <a:tabLst>
                <a:tab pos="2339975" algn="l"/>
              </a:tabLst>
            </a:pPr>
            <a:r>
              <a:rPr lang="en-US" dirty="0"/>
              <a:t>Inventory accounting is an exception to asset-by-asset determination of G/L</a:t>
            </a:r>
          </a:p>
        </p:txBody>
      </p:sp>
      <p:cxnSp>
        <p:nvCxnSpPr>
          <p:cNvPr id="14" name="Straight Connector 13">
            <a:extLst>
              <a:ext uri="{FF2B5EF4-FFF2-40B4-BE49-F238E27FC236}">
                <a16:creationId xmlns:a16="http://schemas.microsoft.com/office/drawing/2014/main" id="{371264C1-E6DA-7EA3-82A0-D08492FAA5C6}"/>
              </a:ext>
            </a:extLst>
          </p:cNvPr>
          <p:cNvCxnSpPr/>
          <p:nvPr/>
        </p:nvCxnSpPr>
        <p:spPr>
          <a:xfrm>
            <a:off x="3544866" y="2665391"/>
            <a:ext cx="1202498"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0" name="Bent Arrow 29">
            <a:extLst>
              <a:ext uri="{FF2B5EF4-FFF2-40B4-BE49-F238E27FC236}">
                <a16:creationId xmlns:a16="http://schemas.microsoft.com/office/drawing/2014/main" id="{165261BE-E6C8-1D46-E78E-EDC7BC9FA8A9}"/>
              </a:ext>
            </a:extLst>
          </p:cNvPr>
          <p:cNvSpPr/>
          <p:nvPr/>
        </p:nvSpPr>
        <p:spPr>
          <a:xfrm flipH="1">
            <a:off x="5465118" y="1920253"/>
            <a:ext cx="196645" cy="3603722"/>
          </a:xfrm>
          <a:prstGeom prst="bentArrow">
            <a:avLst>
              <a:gd name="adj1" fmla="val 12406"/>
              <a:gd name="adj2" fmla="val 25000"/>
              <a:gd name="adj3" fmla="val 25000"/>
              <a:gd name="adj4" fmla="val 43750"/>
            </a:avLst>
          </a:prstGeom>
          <a:ln w="47625">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385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BB32B0-333C-E505-F7F9-9E9205B13274}"/>
              </a:ext>
            </a:extLst>
          </p:cNvPr>
          <p:cNvSpPr>
            <a:spLocks noGrp="1"/>
          </p:cNvSpPr>
          <p:nvPr>
            <p:ph idx="1"/>
          </p:nvPr>
        </p:nvSpPr>
        <p:spPr/>
        <p:txBody>
          <a:bodyPr/>
          <a:lstStyle/>
          <a:p>
            <a:r>
              <a:rPr lang="en-US" dirty="0"/>
              <a:t>In determining CGS, there are two conventions for determining the closing inventory and CGS </a:t>
            </a:r>
          </a:p>
          <a:p>
            <a:pPr lvl="1"/>
            <a:r>
              <a:rPr lang="en-US" dirty="0"/>
              <a:t>First-in-first-out (FIFO): goods sold come from the earliest inventory purchased </a:t>
            </a:r>
          </a:p>
          <a:p>
            <a:pPr lvl="1"/>
            <a:r>
              <a:rPr lang="en-US" dirty="0"/>
              <a:t>Last-in-last-out (LIF0): goods sold come from the most recently purchased inventory</a:t>
            </a:r>
          </a:p>
          <a:p>
            <a:r>
              <a:rPr lang="en-US" dirty="0"/>
              <a:t>Example: in Y1, toy store purchases 50 trains @ $50 each.  In Y2, it purchases another 10 trains @ $70 each.  It sells 8 trains for $100 each.  In calculating closing inventory/CGS, what trains were sold?</a:t>
            </a:r>
          </a:p>
        </p:txBody>
      </p:sp>
      <p:sp>
        <p:nvSpPr>
          <p:cNvPr id="3" name="Title 2">
            <a:extLst>
              <a:ext uri="{FF2B5EF4-FFF2-40B4-BE49-F238E27FC236}">
                <a16:creationId xmlns:a16="http://schemas.microsoft.com/office/drawing/2014/main" id="{2C6E6F48-C308-44E0-6448-E7D253177A29}"/>
              </a:ext>
            </a:extLst>
          </p:cNvPr>
          <p:cNvSpPr>
            <a:spLocks noGrp="1"/>
          </p:cNvSpPr>
          <p:nvPr>
            <p:ph type="title"/>
          </p:nvPr>
        </p:nvSpPr>
        <p:spPr/>
        <p:txBody>
          <a:bodyPr/>
          <a:lstStyle/>
          <a:p>
            <a:r>
              <a:rPr lang="en-US" dirty="0"/>
              <a:t>Inventory Sales: FIFO and LIFO</a:t>
            </a:r>
          </a:p>
        </p:txBody>
      </p:sp>
      <p:sp>
        <p:nvSpPr>
          <p:cNvPr id="4" name="Slide Number Placeholder 3">
            <a:extLst>
              <a:ext uri="{FF2B5EF4-FFF2-40B4-BE49-F238E27FC236}">
                <a16:creationId xmlns:a16="http://schemas.microsoft.com/office/drawing/2014/main" id="{A4938329-BA2A-5EAD-B1C6-35476E2CF1B5}"/>
              </a:ext>
            </a:extLst>
          </p:cNvPr>
          <p:cNvSpPr>
            <a:spLocks noGrp="1"/>
          </p:cNvSpPr>
          <p:nvPr>
            <p:ph type="sldNum" sz="quarter" idx="10"/>
          </p:nvPr>
        </p:nvSpPr>
        <p:spPr/>
        <p:txBody>
          <a:bodyPr/>
          <a:lstStyle/>
          <a:p>
            <a:pPr>
              <a:defRPr/>
            </a:pPr>
            <a:fld id="{A889C299-EA3D-2B4E-A3DD-F5D85D19A74B}" type="slidenum">
              <a:rPr lang="en-US" altLang="en-US" smtClean="0"/>
              <a:pPr>
                <a:defRPr/>
              </a:pPr>
              <a:t>6</a:t>
            </a:fld>
            <a:endParaRPr lang="en-US" altLang="en-US" dirty="0"/>
          </a:p>
        </p:txBody>
      </p:sp>
      <p:sp>
        <p:nvSpPr>
          <p:cNvPr id="5" name="Footer Placeholder 4">
            <a:extLst>
              <a:ext uri="{FF2B5EF4-FFF2-40B4-BE49-F238E27FC236}">
                <a16:creationId xmlns:a16="http://schemas.microsoft.com/office/drawing/2014/main" id="{D2869B25-AFE1-CE2A-2546-3AF1E614F041}"/>
              </a:ext>
            </a:extLst>
          </p:cNvPr>
          <p:cNvSpPr>
            <a:spLocks noGrp="1"/>
          </p:cNvSpPr>
          <p:nvPr>
            <p:ph type="ftr" sz="quarter" idx="11"/>
          </p:nvPr>
        </p:nvSpPr>
        <p:spPr/>
        <p:txBody>
          <a:bodyPr/>
          <a:lstStyle/>
          <a:p>
            <a:pPr>
              <a:defRPr/>
            </a:pPr>
            <a:r>
              <a:rPr lang="en-US"/>
              <a:t>Nonrecognition of Realized G/L</a:t>
            </a:r>
            <a:endParaRPr lang="en-US" dirty="0"/>
          </a:p>
        </p:txBody>
      </p:sp>
      <p:pic>
        <p:nvPicPr>
          <p:cNvPr id="13" name="Picture 12" descr="A table with numbers and words&#10;&#10;AI-generated content may be incorrect.">
            <a:extLst>
              <a:ext uri="{FF2B5EF4-FFF2-40B4-BE49-F238E27FC236}">
                <a16:creationId xmlns:a16="http://schemas.microsoft.com/office/drawing/2014/main" id="{1BD77144-C62E-0286-FE2C-A91A04607ECF}"/>
              </a:ext>
            </a:extLst>
          </p:cNvPr>
          <p:cNvPicPr>
            <a:picLocks noChangeAspect="1"/>
          </p:cNvPicPr>
          <p:nvPr/>
        </p:nvPicPr>
        <p:blipFill>
          <a:blip r:embed="rId2"/>
          <a:stretch>
            <a:fillRect/>
          </a:stretch>
        </p:blipFill>
        <p:spPr>
          <a:xfrm>
            <a:off x="609469" y="3271267"/>
            <a:ext cx="7772400" cy="1567823"/>
          </a:xfrm>
          <a:prstGeom prst="rect">
            <a:avLst/>
          </a:prstGeom>
        </p:spPr>
      </p:pic>
      <p:pic>
        <p:nvPicPr>
          <p:cNvPr id="17" name="Picture 16" descr="A close-up of a white background&#10;&#10;AI-generated content may be incorrect.">
            <a:extLst>
              <a:ext uri="{FF2B5EF4-FFF2-40B4-BE49-F238E27FC236}">
                <a16:creationId xmlns:a16="http://schemas.microsoft.com/office/drawing/2014/main" id="{990BBDA8-8DCF-E48A-031F-78A9826455EE}"/>
              </a:ext>
            </a:extLst>
          </p:cNvPr>
          <p:cNvPicPr>
            <a:picLocks noChangeAspect="1"/>
          </p:cNvPicPr>
          <p:nvPr/>
        </p:nvPicPr>
        <p:blipFill>
          <a:blip r:embed="rId3"/>
          <a:stretch>
            <a:fillRect/>
          </a:stretch>
        </p:blipFill>
        <p:spPr>
          <a:xfrm>
            <a:off x="363255" y="5053361"/>
            <a:ext cx="8264828" cy="1271239"/>
          </a:xfrm>
          <a:prstGeom prst="rect">
            <a:avLst/>
          </a:prstGeom>
        </p:spPr>
      </p:pic>
      <p:sp>
        <p:nvSpPr>
          <p:cNvPr id="18" name="Rectangle 17">
            <a:extLst>
              <a:ext uri="{FF2B5EF4-FFF2-40B4-BE49-F238E27FC236}">
                <a16:creationId xmlns:a16="http://schemas.microsoft.com/office/drawing/2014/main" id="{9DD9E907-A410-52E5-444D-F9ABD2ED5B14}"/>
              </a:ext>
            </a:extLst>
          </p:cNvPr>
          <p:cNvSpPr/>
          <p:nvPr/>
        </p:nvSpPr>
        <p:spPr>
          <a:xfrm>
            <a:off x="10082151" y="4108862"/>
            <a:ext cx="819397" cy="1805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19" name="Rounded Rectangle 18">
            <a:extLst>
              <a:ext uri="{FF2B5EF4-FFF2-40B4-BE49-F238E27FC236}">
                <a16:creationId xmlns:a16="http://schemas.microsoft.com/office/drawing/2014/main" id="{BAFC04B5-A281-6078-E773-C1AFEE8F3DDA}"/>
              </a:ext>
            </a:extLst>
          </p:cNvPr>
          <p:cNvSpPr/>
          <p:nvPr/>
        </p:nvSpPr>
        <p:spPr>
          <a:xfrm>
            <a:off x="10058400" y="3429000"/>
            <a:ext cx="831273" cy="71548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
        <p:nvSpPr>
          <p:cNvPr id="20" name="Left Brace 19">
            <a:extLst>
              <a:ext uri="{FF2B5EF4-FFF2-40B4-BE49-F238E27FC236}">
                <a16:creationId xmlns:a16="http://schemas.microsoft.com/office/drawing/2014/main" id="{E00AAC0D-0366-B477-59C4-80E3C4AEB826}"/>
              </a:ext>
            </a:extLst>
          </p:cNvPr>
          <p:cNvSpPr/>
          <p:nvPr/>
        </p:nvSpPr>
        <p:spPr>
          <a:xfrm>
            <a:off x="9782165" y="5189517"/>
            <a:ext cx="237506" cy="7243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35104E21-7209-6997-AB71-C42579BA4F10}"/>
              </a:ext>
            </a:extLst>
          </p:cNvPr>
          <p:cNvSpPr txBox="1"/>
          <p:nvPr/>
        </p:nvSpPr>
        <p:spPr>
          <a:xfrm>
            <a:off x="9532784" y="5367048"/>
            <a:ext cx="237506" cy="369332"/>
          </a:xfrm>
          <a:prstGeom prst="rect">
            <a:avLst/>
          </a:prstGeom>
          <a:noFill/>
        </p:spPr>
        <p:txBody>
          <a:bodyPr wrap="square" rtlCol="0">
            <a:spAutoFit/>
          </a:bodyPr>
          <a:lstStyle/>
          <a:p>
            <a:r>
              <a:rPr lang="en-US" dirty="0"/>
              <a:t>8</a:t>
            </a:r>
          </a:p>
        </p:txBody>
      </p:sp>
      <p:sp>
        <p:nvSpPr>
          <p:cNvPr id="22" name="Left Brace 21">
            <a:extLst>
              <a:ext uri="{FF2B5EF4-FFF2-40B4-BE49-F238E27FC236}">
                <a16:creationId xmlns:a16="http://schemas.microsoft.com/office/drawing/2014/main" id="{60C6CBDC-A52B-EBE2-E0DF-A0E38A85AA9E}"/>
              </a:ext>
            </a:extLst>
          </p:cNvPr>
          <p:cNvSpPr/>
          <p:nvPr/>
        </p:nvSpPr>
        <p:spPr>
          <a:xfrm flipH="1">
            <a:off x="10935614" y="3450565"/>
            <a:ext cx="237507" cy="5208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09AC444B-3AB0-2C4B-C5ED-F418E15F5B3F}"/>
              </a:ext>
            </a:extLst>
          </p:cNvPr>
          <p:cNvSpPr txBox="1"/>
          <p:nvPr/>
        </p:nvSpPr>
        <p:spPr>
          <a:xfrm>
            <a:off x="11142915" y="3602078"/>
            <a:ext cx="237506" cy="369332"/>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347777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p:bldP spid="22" grpId="0" animBg="1"/>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19BD75-9B0D-B13A-8854-0230134EBE3B}"/>
              </a:ext>
            </a:extLst>
          </p:cNvPr>
          <p:cNvSpPr>
            <a:spLocks noGrp="1"/>
          </p:cNvSpPr>
          <p:nvPr>
            <p:ph idx="1"/>
          </p:nvPr>
        </p:nvSpPr>
        <p:spPr/>
        <p:txBody>
          <a:bodyPr/>
          <a:lstStyle/>
          <a:p>
            <a:r>
              <a:rPr lang="en-US" dirty="0"/>
              <a:t>Section 1001 gain included in the year in the which the </a:t>
            </a:r>
            <a:r>
              <a:rPr lang="en-US" sz="2400" dirty="0"/>
              <a:t>§1001(b) amount realized is received, even if seller uses the cash method of accounting &amp; the AR is not in the form of cash.</a:t>
            </a:r>
          </a:p>
          <a:p>
            <a:endParaRPr lang="en-US" dirty="0"/>
          </a:p>
          <a:p>
            <a:r>
              <a:rPr lang="en-US" dirty="0"/>
              <a:t>Amy sells a business (AB = 10K)  to Zandro for 100K, with Zandro giving 10K today and 10K/year for the next 9 years as evidenced by a note paying market rate of interest.</a:t>
            </a:r>
          </a:p>
          <a:p>
            <a:r>
              <a:rPr lang="en-US" dirty="0"/>
              <a:t>This sale cam be characterized as </a:t>
            </a:r>
            <a:r>
              <a:rPr lang="en-US" b="1" dirty="0"/>
              <a:t>an installment sale</a:t>
            </a:r>
            <a:r>
              <a:rPr lang="en-US" dirty="0"/>
              <a:t> under </a:t>
            </a:r>
            <a:r>
              <a:rPr lang="en-US" sz="2400" dirty="0"/>
              <a:t>§453(b)-–any sale in which at least one payment is received after the close of the taxable year.</a:t>
            </a:r>
          </a:p>
          <a:p>
            <a:r>
              <a:rPr lang="en-US" dirty="0"/>
              <a:t>If no exception to the installment sales rules applies, Amy will recognize each year the following amount of gain with respect to each payment including the first payment):</a:t>
            </a:r>
          </a:p>
          <a:p>
            <a:pPr lvl="1"/>
            <a:r>
              <a:rPr lang="en-US" sz="2400" dirty="0"/>
              <a:t>Payment Received * (Gross Profit / Total Contract Price)</a:t>
            </a:r>
          </a:p>
          <a:p>
            <a:pPr lvl="1"/>
            <a:r>
              <a:rPr lang="en-US" sz="2400" dirty="0"/>
              <a:t>10K * (90K/100K) or 9K.</a:t>
            </a:r>
          </a:p>
          <a:p>
            <a:endParaRPr lang="en-US" dirty="0"/>
          </a:p>
        </p:txBody>
      </p:sp>
      <p:sp>
        <p:nvSpPr>
          <p:cNvPr id="3" name="Title 2">
            <a:extLst>
              <a:ext uri="{FF2B5EF4-FFF2-40B4-BE49-F238E27FC236}">
                <a16:creationId xmlns:a16="http://schemas.microsoft.com/office/drawing/2014/main" id="{92B2EEC2-2631-3257-01AD-57AF7212B61D}"/>
              </a:ext>
            </a:extLst>
          </p:cNvPr>
          <p:cNvSpPr>
            <a:spLocks noGrp="1"/>
          </p:cNvSpPr>
          <p:nvPr>
            <p:ph type="title"/>
          </p:nvPr>
        </p:nvSpPr>
        <p:spPr/>
        <p:txBody>
          <a:bodyPr/>
          <a:lstStyle/>
          <a:p>
            <a:r>
              <a:rPr lang="en-US" dirty="0"/>
              <a:t>Timing of </a:t>
            </a:r>
            <a:r>
              <a:rPr lang="en-US" sz="2000" dirty="0"/>
              <a:t>§1001 and Installment Sales</a:t>
            </a:r>
            <a:r>
              <a:rPr lang="en-US" dirty="0"/>
              <a:t> </a:t>
            </a:r>
          </a:p>
        </p:txBody>
      </p:sp>
      <p:sp>
        <p:nvSpPr>
          <p:cNvPr id="4" name="Slide Number Placeholder 3">
            <a:extLst>
              <a:ext uri="{FF2B5EF4-FFF2-40B4-BE49-F238E27FC236}">
                <a16:creationId xmlns:a16="http://schemas.microsoft.com/office/drawing/2014/main" id="{A3A34945-50C7-17B8-7D64-6B328B2D107A}"/>
              </a:ext>
            </a:extLst>
          </p:cNvPr>
          <p:cNvSpPr>
            <a:spLocks noGrp="1"/>
          </p:cNvSpPr>
          <p:nvPr>
            <p:ph type="sldNum" sz="quarter" idx="10"/>
          </p:nvPr>
        </p:nvSpPr>
        <p:spPr/>
        <p:txBody>
          <a:bodyPr/>
          <a:lstStyle/>
          <a:p>
            <a:pPr>
              <a:defRPr/>
            </a:pPr>
            <a:fld id="{A889C299-EA3D-2B4E-A3DD-F5D85D19A74B}" type="slidenum">
              <a:rPr lang="en-US" altLang="en-US" smtClean="0"/>
              <a:pPr>
                <a:defRPr/>
              </a:pPr>
              <a:t>7</a:t>
            </a:fld>
            <a:endParaRPr lang="en-US" altLang="en-US" dirty="0"/>
          </a:p>
        </p:txBody>
      </p:sp>
      <p:sp>
        <p:nvSpPr>
          <p:cNvPr id="5" name="Footer Placeholder 4">
            <a:extLst>
              <a:ext uri="{FF2B5EF4-FFF2-40B4-BE49-F238E27FC236}">
                <a16:creationId xmlns:a16="http://schemas.microsoft.com/office/drawing/2014/main" id="{08FE3328-76D3-33FD-82DF-471AA604B190}"/>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282448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ACB06F-429F-A15C-BAB7-8CC9D3D5FCC6}"/>
              </a:ext>
            </a:extLst>
          </p:cNvPr>
          <p:cNvSpPr>
            <a:spLocks noGrp="1"/>
          </p:cNvSpPr>
          <p:nvPr>
            <p:ph idx="1"/>
          </p:nvPr>
        </p:nvSpPr>
        <p:spPr/>
        <p:txBody>
          <a:bodyPr/>
          <a:lstStyle/>
          <a:p>
            <a:r>
              <a:rPr lang="en-US" sz="2800" dirty="0"/>
              <a:t>If property that is destroyed in whole or in part, stolen, seized, requisitioned, condemned or sold under the threat or imminence of requisition or condemnation is </a:t>
            </a:r>
            <a:r>
              <a:rPr lang="en-US" sz="2800" b="1" dirty="0"/>
              <a:t>compulsorily or involuntarily converted into property </a:t>
            </a:r>
            <a:r>
              <a:rPr lang="en-US" sz="2800" b="1" u="sng" dirty="0"/>
              <a:t>similarly or related in service or use</a:t>
            </a:r>
            <a:r>
              <a:rPr lang="en-US" sz="2800" b="1" dirty="0"/>
              <a:t> to the converted property, no gain is recognized. </a:t>
            </a:r>
            <a:r>
              <a:rPr lang="en-US" sz="2800" dirty="0"/>
              <a:t>§1033(a)(1).</a:t>
            </a:r>
          </a:p>
          <a:p>
            <a:r>
              <a:rPr lang="en-US" sz="2800" dirty="0"/>
              <a:t>If the property is converted into money (or non similar property), gain is generally recognized. §1033(a)(2)</a:t>
            </a:r>
          </a:p>
          <a:p>
            <a:r>
              <a:rPr lang="en-US" sz="2800" dirty="0"/>
              <a:t> But if an </a:t>
            </a:r>
            <a:r>
              <a:rPr lang="en-US" sz="2800" i="1" dirty="0"/>
              <a:t>electing</a:t>
            </a:r>
            <a:r>
              <a:rPr lang="en-US" sz="2800" dirty="0"/>
              <a:t> TP purchases other property similar or related in service to the converted property</a:t>
            </a:r>
            <a:r>
              <a:rPr lang="en-US" sz="2800" b="1" dirty="0"/>
              <a:t>, gain is recognized only to the extent the AR on the conversion exceeds the cost of the other property. </a:t>
            </a:r>
            <a:r>
              <a:rPr lang="en-US" sz="2800" dirty="0"/>
              <a:t>§1033(a)(2)(A).</a:t>
            </a:r>
          </a:p>
          <a:p>
            <a:pPr lvl="1"/>
            <a:r>
              <a:rPr lang="en-US" sz="2400" dirty="0"/>
              <a:t>The TP has 2 years after the close of the year in which the conversion occurred to purchase the replacement property. §1033(a)(2)(B)</a:t>
            </a:r>
          </a:p>
          <a:p>
            <a:pPr marL="0" indent="0">
              <a:buNone/>
            </a:pPr>
            <a:endParaRPr lang="en-US" dirty="0"/>
          </a:p>
        </p:txBody>
      </p:sp>
      <p:sp>
        <p:nvSpPr>
          <p:cNvPr id="3" name="Title 2">
            <a:extLst>
              <a:ext uri="{FF2B5EF4-FFF2-40B4-BE49-F238E27FC236}">
                <a16:creationId xmlns:a16="http://schemas.microsoft.com/office/drawing/2014/main" id="{46200AE6-A97B-9B53-C4F3-8DCDCD81A986}"/>
              </a:ext>
            </a:extLst>
          </p:cNvPr>
          <p:cNvSpPr>
            <a:spLocks noGrp="1"/>
          </p:cNvSpPr>
          <p:nvPr>
            <p:ph type="title"/>
          </p:nvPr>
        </p:nvSpPr>
        <p:spPr/>
        <p:txBody>
          <a:bodyPr/>
          <a:lstStyle/>
          <a:p>
            <a:r>
              <a:rPr lang="en-US" dirty="0"/>
              <a:t>Section 1033: Involuntary Conversions of BIG Property</a:t>
            </a:r>
          </a:p>
        </p:txBody>
      </p:sp>
      <p:sp>
        <p:nvSpPr>
          <p:cNvPr id="4" name="Slide Number Placeholder 3">
            <a:extLst>
              <a:ext uri="{FF2B5EF4-FFF2-40B4-BE49-F238E27FC236}">
                <a16:creationId xmlns:a16="http://schemas.microsoft.com/office/drawing/2014/main" id="{70A62DC3-509F-38B7-4974-6B02730BD22B}"/>
              </a:ext>
            </a:extLst>
          </p:cNvPr>
          <p:cNvSpPr>
            <a:spLocks noGrp="1"/>
          </p:cNvSpPr>
          <p:nvPr>
            <p:ph type="sldNum" sz="quarter" idx="10"/>
          </p:nvPr>
        </p:nvSpPr>
        <p:spPr/>
        <p:txBody>
          <a:bodyPr/>
          <a:lstStyle/>
          <a:p>
            <a:pPr>
              <a:defRPr/>
            </a:pPr>
            <a:fld id="{A889C299-EA3D-2B4E-A3DD-F5D85D19A74B}" type="slidenum">
              <a:rPr lang="en-US" altLang="en-US" smtClean="0"/>
              <a:pPr>
                <a:defRPr/>
              </a:pPr>
              <a:t>8</a:t>
            </a:fld>
            <a:endParaRPr lang="en-US" altLang="en-US" dirty="0"/>
          </a:p>
        </p:txBody>
      </p:sp>
      <p:sp>
        <p:nvSpPr>
          <p:cNvPr id="5" name="Footer Placeholder 4">
            <a:extLst>
              <a:ext uri="{FF2B5EF4-FFF2-40B4-BE49-F238E27FC236}">
                <a16:creationId xmlns:a16="http://schemas.microsoft.com/office/drawing/2014/main" id="{2B2F1929-9E43-9EEF-10CD-76D1F5FF5557}"/>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362413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FAF6EF-E113-413A-BB2A-450E1C9C2A4F}"/>
              </a:ext>
            </a:extLst>
          </p:cNvPr>
          <p:cNvSpPr>
            <a:spLocks noGrp="1"/>
          </p:cNvSpPr>
          <p:nvPr>
            <p:ph idx="1"/>
          </p:nvPr>
        </p:nvSpPr>
        <p:spPr/>
        <p:txBody>
          <a:bodyPr/>
          <a:lstStyle/>
          <a:p>
            <a:r>
              <a:rPr lang="en-US" sz="2800" dirty="0"/>
              <a:t>The </a:t>
            </a:r>
            <a:r>
              <a:rPr lang="en-US" sz="2800" b="1" dirty="0"/>
              <a:t>basis of property</a:t>
            </a:r>
            <a:r>
              <a:rPr lang="en-US" sz="2800" dirty="0"/>
              <a:t> acquired as a result of compulsory/involuntary conversion has a basis</a:t>
            </a:r>
          </a:p>
          <a:p>
            <a:pPr lvl="1"/>
            <a:r>
              <a:rPr lang="en-US" sz="2400" b="1" dirty="0"/>
              <a:t>Equal</a:t>
            </a:r>
            <a:r>
              <a:rPr lang="en-US" sz="2400" dirty="0"/>
              <a:t> to the basis of the converted property (carryover basis)</a:t>
            </a:r>
          </a:p>
          <a:p>
            <a:pPr lvl="2"/>
            <a:r>
              <a:rPr lang="en-US" sz="2400" b="1" dirty="0"/>
              <a:t>Decreased by money received</a:t>
            </a:r>
            <a:r>
              <a:rPr lang="en-US" sz="2400" dirty="0"/>
              <a:t> </a:t>
            </a:r>
            <a:r>
              <a:rPr lang="en-US" sz="2400" b="1" dirty="0"/>
              <a:t>that is not expended to purchase similar use property</a:t>
            </a:r>
            <a:r>
              <a:rPr lang="en-US" sz="2400" dirty="0"/>
              <a:t>, and </a:t>
            </a:r>
          </a:p>
          <a:p>
            <a:pPr lvl="2"/>
            <a:r>
              <a:rPr lang="en-US" sz="2400" b="1" dirty="0"/>
              <a:t>Increased by the amount of gain or creased by the amount of loss recognized </a:t>
            </a:r>
            <a:r>
              <a:rPr lang="en-US" sz="2400" dirty="0"/>
              <a:t>by the TP. §1033(b)(1)(A) and (B).</a:t>
            </a:r>
          </a:p>
          <a:p>
            <a:pPr lvl="2"/>
            <a:endParaRPr lang="en-US" sz="2400" dirty="0"/>
          </a:p>
          <a:p>
            <a:r>
              <a:rPr lang="en-US" sz="2800" dirty="0"/>
              <a:t>For property purchased with money in which some gain is not recognized, the basis of the acquired property is the </a:t>
            </a:r>
            <a:r>
              <a:rPr lang="en-US" sz="2800" b="1" dirty="0"/>
              <a:t>cost basis decreased by any gain not recognized</a:t>
            </a:r>
            <a:r>
              <a:rPr lang="en-US" sz="2800" dirty="0"/>
              <a:t>. §1033(b)(2)</a:t>
            </a:r>
          </a:p>
        </p:txBody>
      </p:sp>
      <p:sp>
        <p:nvSpPr>
          <p:cNvPr id="3" name="Title 2">
            <a:extLst>
              <a:ext uri="{FF2B5EF4-FFF2-40B4-BE49-F238E27FC236}">
                <a16:creationId xmlns:a16="http://schemas.microsoft.com/office/drawing/2014/main" id="{09862A3D-68A6-39E9-AC3D-27795FFBF483}"/>
              </a:ext>
            </a:extLst>
          </p:cNvPr>
          <p:cNvSpPr>
            <a:spLocks noGrp="1"/>
          </p:cNvSpPr>
          <p:nvPr>
            <p:ph type="title"/>
          </p:nvPr>
        </p:nvSpPr>
        <p:spPr/>
        <p:txBody>
          <a:bodyPr/>
          <a:lstStyle/>
          <a:p>
            <a:r>
              <a:rPr lang="en-US" dirty="0"/>
              <a:t>Section 1033: Basis of Involuntary Conversions of BIG Property</a:t>
            </a:r>
          </a:p>
        </p:txBody>
      </p:sp>
      <p:sp>
        <p:nvSpPr>
          <p:cNvPr id="4" name="Slide Number Placeholder 3">
            <a:extLst>
              <a:ext uri="{FF2B5EF4-FFF2-40B4-BE49-F238E27FC236}">
                <a16:creationId xmlns:a16="http://schemas.microsoft.com/office/drawing/2014/main" id="{A28599E1-894A-8C0D-61A5-743FA2568F54}"/>
              </a:ext>
            </a:extLst>
          </p:cNvPr>
          <p:cNvSpPr>
            <a:spLocks noGrp="1"/>
          </p:cNvSpPr>
          <p:nvPr>
            <p:ph type="sldNum" sz="quarter" idx="10"/>
          </p:nvPr>
        </p:nvSpPr>
        <p:spPr/>
        <p:txBody>
          <a:bodyPr/>
          <a:lstStyle/>
          <a:p>
            <a:pPr>
              <a:defRPr/>
            </a:pPr>
            <a:fld id="{A889C299-EA3D-2B4E-A3DD-F5D85D19A74B}" type="slidenum">
              <a:rPr lang="en-US" altLang="en-US" smtClean="0"/>
              <a:pPr>
                <a:defRPr/>
              </a:pPr>
              <a:t>9</a:t>
            </a:fld>
            <a:endParaRPr lang="en-US" altLang="en-US" dirty="0"/>
          </a:p>
        </p:txBody>
      </p:sp>
      <p:sp>
        <p:nvSpPr>
          <p:cNvPr id="5" name="Footer Placeholder 4">
            <a:extLst>
              <a:ext uri="{FF2B5EF4-FFF2-40B4-BE49-F238E27FC236}">
                <a16:creationId xmlns:a16="http://schemas.microsoft.com/office/drawing/2014/main" id="{11F5443D-BDF8-D2EC-CD4D-9CF4AAC9C413}"/>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135287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4542</TotalTime>
  <Words>1845</Words>
  <Application>Microsoft Macintosh PowerPoint</Application>
  <PresentationFormat>Widescreen</PresentationFormat>
  <Paragraphs>166</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NSimSun</vt:lpstr>
      <vt:lpstr>__Open_Sans_22d393</vt:lpstr>
      <vt:lpstr>Aptos</vt:lpstr>
      <vt:lpstr>Arial</vt:lpstr>
      <vt:lpstr>Calibri</vt:lpstr>
      <vt:lpstr>Courier New</vt:lpstr>
      <vt:lpstr>Times New Roman</vt:lpstr>
      <vt:lpstr>Wingdings</vt:lpstr>
      <vt:lpstr>Wingdings 2</vt:lpstr>
      <vt:lpstr>CG Body - Standard</vt:lpstr>
      <vt:lpstr>Federal Income Taxation Nonrecognition of Realized Gain or Loss</vt:lpstr>
      <vt:lpstr>Amount Realized, Realization, and Recognition</vt:lpstr>
      <vt:lpstr>Realization, Amount Realized, Recognition</vt:lpstr>
      <vt:lpstr>Accounting for G/L</vt:lpstr>
      <vt:lpstr>Inventory Sales</vt:lpstr>
      <vt:lpstr>Inventory Sales: FIFO and LIFO</vt:lpstr>
      <vt:lpstr>Timing of §1001 and Installment Sales </vt:lpstr>
      <vt:lpstr>Section 1033: Involuntary Conversions of BIG Property</vt:lpstr>
      <vt:lpstr>Section 1033: Basis of Involuntary Conversions of BIG Property</vt:lpstr>
      <vt:lpstr>Section 1031: Like-Kind Exchanges</vt:lpstr>
      <vt:lpstr>Section 1031: Like-Kind Exchanges</vt:lpstr>
      <vt:lpstr>Section 1031: Like-Kind Exchanges</vt:lpstr>
      <vt:lpstr>Section 1031: Like-Kind Exchanges</vt:lpstr>
      <vt:lpstr>Section 1031: Like-Kind Exchanges</vt:lpstr>
      <vt:lpstr>Section 1031: Like-Kind Exchanges</vt:lpstr>
      <vt:lpstr>Section 1031: Like-Kind Exchanges</vt:lpstr>
      <vt:lpstr>Section 1031: Like-Kind Exchanges</vt:lpstr>
      <vt:lpstr>Section 1031: Like-Kind Exchanges</vt:lpstr>
      <vt:lpstr>Section 1091: Wash Sales</vt:lpstr>
      <vt:lpstr>Section 267(a): Sales of Loss Property to a Related Party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Income Taxation Debt and Property</dc:title>
  <dc:creator>Colon, Jeffrey M.</dc:creator>
  <cp:lastModifiedBy>Jeffrey M. Colon</cp:lastModifiedBy>
  <cp:revision>2</cp:revision>
  <dcterms:created xsi:type="dcterms:W3CDTF">2025-02-20T00:58:49Z</dcterms:created>
  <dcterms:modified xsi:type="dcterms:W3CDTF">2025-03-03T12:06:08Z</dcterms:modified>
</cp:coreProperties>
</file>