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95" r:id="rId2"/>
    <p:sldId id="256" r:id="rId3"/>
    <p:sldId id="296" r:id="rId4"/>
    <p:sldId id="297" r:id="rId5"/>
    <p:sldId id="282" r:id="rId6"/>
    <p:sldId id="298" r:id="rId7"/>
    <p:sldId id="299" r:id="rId8"/>
    <p:sldId id="300" r:id="rId9"/>
    <p:sldId id="261" r:id="rId1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265" dt="2024-12-27T14:22:23.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7"/>
    <p:restoredTop sz="96158"/>
  </p:normalViewPr>
  <p:slideViewPr>
    <p:cSldViewPr snapToGrid="0" snapToObjects="1">
      <p:cViewPr varScale="1">
        <p:scale>
          <a:sx n="99" d="100"/>
          <a:sy n="99" d="100"/>
        </p:scale>
        <p:origin x="208"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7T14:30:42.047" v="1049" actId="20577"/>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pc:chgData name="Jeffrey M. Colon" userId="615143b1-cdee-493d-9a9d-1565ce8666d9" providerId="ADAL" clId="{4D9984FD-53DD-E048-9798-A2DEA56ECED9}" dt="2024-12-27T14:30:42.047" v="1049" actId="20577"/>
        <pc:sldMkLst>
          <pc:docMk/>
          <pc:sldMk cId="3281071660" sldId="300"/>
        </pc:sldMkLst>
        <pc:spChg chg="mod">
          <ac:chgData name="Jeffrey M. Colon" userId="615143b1-cdee-493d-9a9d-1565ce8666d9" providerId="ADAL" clId="{4D9984FD-53DD-E048-9798-A2DEA56ECED9}" dt="2024-12-27T14:30:42.047" v="1049" actId="20577"/>
          <ac:spMkLst>
            <pc:docMk/>
            <pc:sldMk cId="3281071660" sldId="300"/>
            <ac:spMk id="2" creationId="{4A2A6629-FF0F-02FC-66E9-AA1E2EE16D22}"/>
          </ac:spMkLst>
        </pc:spChg>
        <pc:spChg chg="mod">
          <ac:chgData name="Jeffrey M. Colon" userId="615143b1-cdee-493d-9a9d-1565ce8666d9" providerId="ADAL" clId="{4D9984FD-53DD-E048-9798-A2DEA56ECED9}" dt="2024-12-27T14:23:37.633" v="1027" actId="20577"/>
          <ac:spMkLst>
            <pc:docMk/>
            <pc:sldMk cId="3281071660" sldId="300"/>
            <ac:spMk id="3" creationId="{03548059-27FC-D2A6-BF3F-33EC7DF50C9E}"/>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4D9984FD-53DD-E048-9798-A2DEA56ECED9}"/>
    <pc:docChg chg="modSld modMainMaster">
      <pc:chgData name="Colon, Jeffrey M." userId="615143b1-cdee-493d-9a9d-1565ce8666d9" providerId="ADAL" clId="{4D9984FD-53DD-E048-9798-A2DEA56ECED9}" dt="2024-12-20T13:50:36.932" v="1" actId="6549"/>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12/25/24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17071</TotalTime>
  <Words>923</Words>
  <Application>Microsoft Macintosh PowerPoint</Application>
  <PresentationFormat>Widescreen</PresentationFormat>
  <Paragraphs>105</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196</cp:revision>
  <cp:lastPrinted>2020-11-30T15:41:57Z</cp:lastPrinted>
  <dcterms:created xsi:type="dcterms:W3CDTF">2016-08-01T04:04:31Z</dcterms:created>
  <dcterms:modified xsi:type="dcterms:W3CDTF">2024-12-27T14:30:52Z</dcterms:modified>
  <cp:category/>
</cp:coreProperties>
</file>