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1"/>
  </p:notesMasterIdLst>
  <p:handoutMasterIdLst>
    <p:handoutMasterId r:id="rId12"/>
  </p:handoutMasterIdLst>
  <p:sldIdLst>
    <p:sldId id="295" r:id="rId2"/>
    <p:sldId id="297" r:id="rId3"/>
    <p:sldId id="257" r:id="rId4"/>
    <p:sldId id="299" r:id="rId5"/>
    <p:sldId id="300" r:id="rId6"/>
    <p:sldId id="301" r:id="rId7"/>
    <p:sldId id="302" r:id="rId8"/>
    <p:sldId id="303" r:id="rId9"/>
    <p:sldId id="30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0FB"/>
    <a:srgbClr val="4F6F92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76F89-0C47-2F4C-904A-D86871802506}" v="406" dt="2025-01-13T23:32:22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0"/>
    <p:restoredTop sz="95541"/>
  </p:normalViewPr>
  <p:slideViewPr>
    <p:cSldViewPr>
      <p:cViewPr>
        <p:scale>
          <a:sx n="120" d="100"/>
          <a:sy n="120" d="100"/>
        </p:scale>
        <p:origin x="952" y="3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29B76F89-0C47-2F4C-904A-D86871802506}"/>
    <pc:docChg chg="custSel addSld delSld modSld sldOrd modMainMaster">
      <pc:chgData name="Colon, Jeffrey M." userId="615143b1-cdee-493d-9a9d-1565ce8666d9" providerId="ADAL" clId="{29B76F89-0C47-2F4C-904A-D86871802506}" dt="2025-01-13T23:32:37.626" v="1166" actId="14100"/>
      <pc:docMkLst>
        <pc:docMk/>
      </pc:docMkLst>
      <pc:sldChg chg="modSp mod modAnim">
        <pc:chgData name="Colon, Jeffrey M." userId="615143b1-cdee-493d-9a9d-1565ce8666d9" providerId="ADAL" clId="{29B76F89-0C47-2F4C-904A-D86871802506}" dt="2025-01-13T22:01:50.272" v="865" actId="403"/>
        <pc:sldMkLst>
          <pc:docMk/>
          <pc:sldMk cId="3790523680" sldId="257"/>
        </pc:sldMkLst>
        <pc:spChg chg="mod">
          <ac:chgData name="Colon, Jeffrey M." userId="615143b1-cdee-493d-9a9d-1565ce8666d9" providerId="ADAL" clId="{29B76F89-0C47-2F4C-904A-D86871802506}" dt="2025-01-13T21:20:26.558" v="355" actId="20577"/>
          <ac:spMkLst>
            <pc:docMk/>
            <pc:sldMk cId="3790523680" sldId="257"/>
            <ac:spMk id="2" creationId="{00000000-0000-0000-0000-000000000000}"/>
          </ac:spMkLst>
        </pc:spChg>
        <pc:spChg chg="mod">
          <ac:chgData name="Colon, Jeffrey M." userId="615143b1-cdee-493d-9a9d-1565ce8666d9" providerId="ADAL" clId="{29B76F89-0C47-2F4C-904A-D86871802506}" dt="2025-01-13T22:01:50.272" v="865" actId="403"/>
          <ac:spMkLst>
            <pc:docMk/>
            <pc:sldMk cId="3790523680" sldId="257"/>
            <ac:spMk id="3" creationId="{00000000-0000-0000-0000-000000000000}"/>
          </ac:spMkLst>
        </pc:spChg>
      </pc:sldChg>
      <pc:sldChg chg="del">
        <pc:chgData name="Colon, Jeffrey M." userId="615143b1-cdee-493d-9a9d-1565ce8666d9" providerId="ADAL" clId="{29B76F89-0C47-2F4C-904A-D86871802506}" dt="2025-01-13T21:20:15.358" v="333" actId="2696"/>
        <pc:sldMkLst>
          <pc:docMk/>
          <pc:sldMk cId="4070024898" sldId="258"/>
        </pc:sldMkLst>
      </pc:sldChg>
      <pc:sldChg chg="del">
        <pc:chgData name="Colon, Jeffrey M." userId="615143b1-cdee-493d-9a9d-1565ce8666d9" providerId="ADAL" clId="{29B76F89-0C47-2F4C-904A-D86871802506}" dt="2025-01-13T21:20:15.361" v="335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29B76F89-0C47-2F4C-904A-D86871802506}" dt="2025-01-13T21:20:15.378" v="349" actId="2696"/>
        <pc:sldMkLst>
          <pc:docMk/>
          <pc:sldMk cId="0" sldId="262"/>
        </pc:sldMkLst>
      </pc:sldChg>
      <pc:sldChg chg="del">
        <pc:chgData name="Colon, Jeffrey M." userId="615143b1-cdee-493d-9a9d-1565ce8666d9" providerId="ADAL" clId="{29B76F89-0C47-2F4C-904A-D86871802506}" dt="2025-01-13T21:20:15.376" v="347" actId="2696"/>
        <pc:sldMkLst>
          <pc:docMk/>
          <pc:sldMk cId="0" sldId="263"/>
        </pc:sldMkLst>
      </pc:sldChg>
      <pc:sldChg chg="del">
        <pc:chgData name="Colon, Jeffrey M." userId="615143b1-cdee-493d-9a9d-1565ce8666d9" providerId="ADAL" clId="{29B76F89-0C47-2F4C-904A-D86871802506}" dt="2025-01-13T21:20:15.362" v="336" actId="2696"/>
        <pc:sldMkLst>
          <pc:docMk/>
          <pc:sldMk cId="0" sldId="283"/>
        </pc:sldMkLst>
      </pc:sldChg>
      <pc:sldChg chg="del">
        <pc:chgData name="Colon, Jeffrey M." userId="615143b1-cdee-493d-9a9d-1565ce8666d9" providerId="ADAL" clId="{29B76F89-0C47-2F4C-904A-D86871802506}" dt="2025-01-13T21:20:15.363" v="337" actId="2696"/>
        <pc:sldMkLst>
          <pc:docMk/>
          <pc:sldMk cId="0" sldId="284"/>
        </pc:sldMkLst>
      </pc:sldChg>
      <pc:sldChg chg="del">
        <pc:chgData name="Colon, Jeffrey M." userId="615143b1-cdee-493d-9a9d-1565ce8666d9" providerId="ADAL" clId="{29B76F89-0C47-2F4C-904A-D86871802506}" dt="2025-01-13T21:20:15.373" v="345" actId="2696"/>
        <pc:sldMkLst>
          <pc:docMk/>
          <pc:sldMk cId="0" sldId="285"/>
        </pc:sldMkLst>
      </pc:sldChg>
      <pc:sldChg chg="del">
        <pc:chgData name="Colon, Jeffrey M." userId="615143b1-cdee-493d-9a9d-1565ce8666d9" providerId="ADAL" clId="{29B76F89-0C47-2F4C-904A-D86871802506}" dt="2025-01-13T21:20:15.364" v="338" actId="2696"/>
        <pc:sldMkLst>
          <pc:docMk/>
          <pc:sldMk cId="0" sldId="286"/>
        </pc:sldMkLst>
      </pc:sldChg>
      <pc:sldChg chg="del">
        <pc:chgData name="Colon, Jeffrey M." userId="615143b1-cdee-493d-9a9d-1565ce8666d9" providerId="ADAL" clId="{29B76F89-0C47-2F4C-904A-D86871802506}" dt="2025-01-13T21:20:15.365" v="339" actId="2696"/>
        <pc:sldMkLst>
          <pc:docMk/>
          <pc:sldMk cId="757400888" sldId="292"/>
        </pc:sldMkLst>
      </pc:sldChg>
      <pc:sldChg chg="del">
        <pc:chgData name="Colon, Jeffrey M." userId="615143b1-cdee-493d-9a9d-1565ce8666d9" providerId="ADAL" clId="{29B76F89-0C47-2F4C-904A-D86871802506}" dt="2025-01-13T21:20:15.376" v="348" actId="2696"/>
        <pc:sldMkLst>
          <pc:docMk/>
          <pc:sldMk cId="1217695392" sldId="293"/>
        </pc:sldMkLst>
      </pc:sldChg>
      <pc:sldChg chg="modSp mod">
        <pc:chgData name="Colon, Jeffrey M." userId="615143b1-cdee-493d-9a9d-1565ce8666d9" providerId="ADAL" clId="{29B76F89-0C47-2F4C-904A-D86871802506}" dt="2025-01-13T21:16:16.831" v="12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29B76F89-0C47-2F4C-904A-D86871802506}" dt="2025-01-13T21:15:55.826" v="89" actId="404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Colon, Jeffrey M." userId="615143b1-cdee-493d-9a9d-1565ce8666d9" providerId="ADAL" clId="{29B76F89-0C47-2F4C-904A-D86871802506}" dt="2025-01-13T21:16:16.831" v="126" actId="20577"/>
          <ac:spMkLst>
            <pc:docMk/>
            <pc:sldMk cId="123558849" sldId="295"/>
            <ac:spMk id="6" creationId="{D8D80FCD-05A6-764D-BFDB-63AA23C975A4}"/>
          </ac:spMkLst>
        </pc:spChg>
      </pc:sldChg>
      <pc:sldChg chg="new del">
        <pc:chgData name="Colon, Jeffrey M." userId="615143b1-cdee-493d-9a9d-1565ce8666d9" providerId="ADAL" clId="{29B76F89-0C47-2F4C-904A-D86871802506}" dt="2025-01-13T21:44:01.688" v="438" actId="2696"/>
        <pc:sldMkLst>
          <pc:docMk/>
          <pc:sldMk cId="680352982" sldId="296"/>
        </pc:sldMkLst>
      </pc:sldChg>
      <pc:sldChg chg="del">
        <pc:chgData name="Colon, Jeffrey M." userId="615143b1-cdee-493d-9a9d-1565ce8666d9" providerId="ADAL" clId="{29B76F89-0C47-2F4C-904A-D86871802506}" dt="2025-01-13T21:20:15.372" v="344" actId="2696"/>
        <pc:sldMkLst>
          <pc:docMk/>
          <pc:sldMk cId="692444639" sldId="296"/>
        </pc:sldMkLst>
      </pc:sldChg>
      <pc:sldChg chg="modSp new mod">
        <pc:chgData name="Colon, Jeffrey M." userId="615143b1-cdee-493d-9a9d-1565ce8666d9" providerId="ADAL" clId="{29B76F89-0C47-2F4C-904A-D86871802506}" dt="2025-01-13T21:51:26.404" v="613" actId="20577"/>
        <pc:sldMkLst>
          <pc:docMk/>
          <pc:sldMk cId="1944585695" sldId="297"/>
        </pc:sldMkLst>
        <pc:spChg chg="mod">
          <ac:chgData name="Colon, Jeffrey M." userId="615143b1-cdee-493d-9a9d-1565ce8666d9" providerId="ADAL" clId="{29B76F89-0C47-2F4C-904A-D86871802506}" dt="2025-01-13T21:51:26.404" v="613" actId="20577"/>
          <ac:spMkLst>
            <pc:docMk/>
            <pc:sldMk cId="1944585695" sldId="297"/>
            <ac:spMk id="2" creationId="{B0D53A33-2EE0-228F-CD26-1C038AA6459C}"/>
          </ac:spMkLst>
        </pc:spChg>
        <pc:spChg chg="mod">
          <ac:chgData name="Colon, Jeffrey M." userId="615143b1-cdee-493d-9a9d-1565ce8666d9" providerId="ADAL" clId="{29B76F89-0C47-2F4C-904A-D86871802506}" dt="2025-01-13T21:43:51.302" v="437" actId="20577"/>
          <ac:spMkLst>
            <pc:docMk/>
            <pc:sldMk cId="1944585695" sldId="297"/>
            <ac:spMk id="3" creationId="{C77ACB0E-14CC-6CAB-02C2-B03F8E356141}"/>
          </ac:spMkLst>
        </pc:spChg>
      </pc:sldChg>
      <pc:sldChg chg="addSp delSp modSp new del mod ord">
        <pc:chgData name="Colon, Jeffrey M." userId="615143b1-cdee-493d-9a9d-1565ce8666d9" providerId="ADAL" clId="{29B76F89-0C47-2F4C-904A-D86871802506}" dt="2025-01-13T22:09:50.634" v="900" actId="2696"/>
        <pc:sldMkLst>
          <pc:docMk/>
          <pc:sldMk cId="468770815" sldId="298"/>
        </pc:sldMkLst>
        <pc:spChg chg="del">
          <ac:chgData name="Colon, Jeffrey M." userId="615143b1-cdee-493d-9a9d-1565ce8666d9" providerId="ADAL" clId="{29B76F89-0C47-2F4C-904A-D86871802506}" dt="2025-01-13T22:08:17.269" v="867" actId="931"/>
          <ac:spMkLst>
            <pc:docMk/>
            <pc:sldMk cId="468770815" sldId="298"/>
            <ac:spMk id="2" creationId="{06093B2C-F2AA-E7F7-3F79-4F2174D0FC63}"/>
          </ac:spMkLst>
        </pc:spChg>
        <pc:spChg chg="del">
          <ac:chgData name="Colon, Jeffrey M." userId="615143b1-cdee-493d-9a9d-1565ce8666d9" providerId="ADAL" clId="{29B76F89-0C47-2F4C-904A-D86871802506}" dt="2025-01-13T22:08:21.566" v="869" actId="26606"/>
          <ac:spMkLst>
            <pc:docMk/>
            <pc:sldMk cId="468770815" sldId="298"/>
            <ac:spMk id="3" creationId="{9C1E2072-A1CC-D1C6-3BF0-2CDE39A24895}"/>
          </ac:spMkLst>
        </pc:spChg>
        <pc:spChg chg="mod modVis">
          <ac:chgData name="Colon, Jeffrey M." userId="615143b1-cdee-493d-9a9d-1565ce8666d9" providerId="ADAL" clId="{29B76F89-0C47-2F4C-904A-D86871802506}" dt="2025-01-13T22:08:21.566" v="869" actId="26606"/>
          <ac:spMkLst>
            <pc:docMk/>
            <pc:sldMk cId="468770815" sldId="298"/>
            <ac:spMk id="4" creationId="{9F590B43-18F3-275E-CFB9-F1705481D33A}"/>
          </ac:spMkLst>
        </pc:spChg>
        <pc:spChg chg="mod">
          <ac:chgData name="Colon, Jeffrey M." userId="615143b1-cdee-493d-9a9d-1565ce8666d9" providerId="ADAL" clId="{29B76F89-0C47-2F4C-904A-D86871802506}" dt="2025-01-13T22:08:21.566" v="869" actId="26606"/>
          <ac:spMkLst>
            <pc:docMk/>
            <pc:sldMk cId="468770815" sldId="298"/>
            <ac:spMk id="5" creationId="{9684A186-CA1E-0955-E2F9-689F79D2F528}"/>
          </ac:spMkLst>
        </pc:spChg>
        <pc:spChg chg="add del mod">
          <ac:chgData name="Colon, Jeffrey M." userId="615143b1-cdee-493d-9a9d-1565ce8666d9" providerId="ADAL" clId="{29B76F89-0C47-2F4C-904A-D86871802506}" dt="2025-01-13T22:08:35.787" v="875"/>
          <ac:spMkLst>
            <pc:docMk/>
            <pc:sldMk cId="468770815" sldId="298"/>
            <ac:spMk id="8" creationId="{7362C0A5-4849-29AB-0E93-1D0C4B4D03B9}"/>
          </ac:spMkLst>
        </pc:spChg>
        <pc:spChg chg="add del mod">
          <ac:chgData name="Colon, Jeffrey M." userId="615143b1-cdee-493d-9a9d-1565ce8666d9" providerId="ADAL" clId="{29B76F89-0C47-2F4C-904A-D86871802506}" dt="2025-01-13T22:08:41.325" v="877"/>
          <ac:spMkLst>
            <pc:docMk/>
            <pc:sldMk cId="468770815" sldId="298"/>
            <ac:spMk id="9" creationId="{53AF564F-4D43-FE03-4828-16E57D9B8021}"/>
          </ac:spMkLst>
        </pc:spChg>
        <pc:spChg chg="add del mod">
          <ac:chgData name="Colon, Jeffrey M." userId="615143b1-cdee-493d-9a9d-1565ce8666d9" providerId="ADAL" clId="{29B76F89-0C47-2F4C-904A-D86871802506}" dt="2025-01-13T22:09:03.085" v="880"/>
          <ac:spMkLst>
            <pc:docMk/>
            <pc:sldMk cId="468770815" sldId="298"/>
            <ac:spMk id="10" creationId="{BAFD4D4F-94C7-D6B9-C1E4-A0FC5702B12F}"/>
          </ac:spMkLst>
        </pc:spChg>
        <pc:picChg chg="add mod">
          <ac:chgData name="Colon, Jeffrey M." userId="615143b1-cdee-493d-9a9d-1565ce8666d9" providerId="ADAL" clId="{29B76F89-0C47-2F4C-904A-D86871802506}" dt="2025-01-13T22:08:25.638" v="871" actId="14100"/>
          <ac:picMkLst>
            <pc:docMk/>
            <pc:sldMk cId="468770815" sldId="298"/>
            <ac:picMk id="7" creationId="{A206F441-E20F-9E6D-6883-9F27210AB42D}"/>
          </ac:picMkLst>
        </pc:picChg>
      </pc:sldChg>
      <pc:sldChg chg="addSp delSp modSp new mod">
        <pc:chgData name="Colon, Jeffrey M." userId="615143b1-cdee-493d-9a9d-1565ce8666d9" providerId="ADAL" clId="{29B76F89-0C47-2F4C-904A-D86871802506}" dt="2025-01-13T22:09:27.317" v="899" actId="478"/>
        <pc:sldMkLst>
          <pc:docMk/>
          <pc:sldMk cId="3254286026" sldId="299"/>
        </pc:sldMkLst>
        <pc:spChg chg="del">
          <ac:chgData name="Colon, Jeffrey M." userId="615143b1-cdee-493d-9a9d-1565ce8666d9" providerId="ADAL" clId="{29B76F89-0C47-2F4C-904A-D86871802506}" dt="2025-01-13T22:09:27.317" v="899" actId="478"/>
          <ac:spMkLst>
            <pc:docMk/>
            <pc:sldMk cId="3254286026" sldId="299"/>
            <ac:spMk id="2" creationId="{A80EEBA2-3331-135C-0192-2C74A864F209}"/>
          </ac:spMkLst>
        </pc:spChg>
        <pc:spChg chg="mod">
          <ac:chgData name="Colon, Jeffrey M." userId="615143b1-cdee-493d-9a9d-1565ce8666d9" providerId="ADAL" clId="{29B76F89-0C47-2F4C-904A-D86871802506}" dt="2025-01-13T22:09:09.806" v="896" actId="20577"/>
          <ac:spMkLst>
            <pc:docMk/>
            <pc:sldMk cId="3254286026" sldId="299"/>
            <ac:spMk id="3" creationId="{064B9FAC-1DDA-6D12-C2D1-013894EFA093}"/>
          </ac:spMkLst>
        </pc:spChg>
        <pc:picChg chg="add mod">
          <ac:chgData name="Colon, Jeffrey M." userId="615143b1-cdee-493d-9a9d-1565ce8666d9" providerId="ADAL" clId="{29B76F89-0C47-2F4C-904A-D86871802506}" dt="2025-01-13T22:09:24.085" v="898"/>
          <ac:picMkLst>
            <pc:docMk/>
            <pc:sldMk cId="3254286026" sldId="299"/>
            <ac:picMk id="6" creationId="{2E73249E-189C-5566-BBA1-B0A65F1D64A0}"/>
          </ac:picMkLst>
        </pc:picChg>
      </pc:sldChg>
      <pc:sldChg chg="del">
        <pc:chgData name="Colon, Jeffrey M." userId="615143b1-cdee-493d-9a9d-1565ce8666d9" providerId="ADAL" clId="{29B76F89-0C47-2F4C-904A-D86871802506}" dt="2025-01-13T21:20:15.413" v="352" actId="2696"/>
        <pc:sldMkLst>
          <pc:docMk/>
          <pc:sldMk cId="3532409098" sldId="300"/>
        </pc:sldMkLst>
      </pc:sldChg>
      <pc:sldChg chg="addSp delSp modSp new mod">
        <pc:chgData name="Colon, Jeffrey M." userId="615143b1-cdee-493d-9a9d-1565ce8666d9" providerId="ADAL" clId="{29B76F89-0C47-2F4C-904A-D86871802506}" dt="2025-01-13T22:31:55.829" v="958" actId="20577"/>
        <pc:sldMkLst>
          <pc:docMk/>
          <pc:sldMk cId="3964887208" sldId="300"/>
        </pc:sldMkLst>
        <pc:spChg chg="del">
          <ac:chgData name="Colon, Jeffrey M." userId="615143b1-cdee-493d-9a9d-1565ce8666d9" providerId="ADAL" clId="{29B76F89-0C47-2F4C-904A-D86871802506}" dt="2025-01-13T22:31:06.047" v="902"/>
          <ac:spMkLst>
            <pc:docMk/>
            <pc:sldMk cId="3964887208" sldId="300"/>
            <ac:spMk id="2" creationId="{247DD5EC-9250-7D0F-C21D-9B804763B8D3}"/>
          </ac:spMkLst>
        </pc:spChg>
        <pc:spChg chg="mod">
          <ac:chgData name="Colon, Jeffrey M." userId="615143b1-cdee-493d-9a9d-1565ce8666d9" providerId="ADAL" clId="{29B76F89-0C47-2F4C-904A-D86871802506}" dt="2025-01-13T22:31:55.829" v="958" actId="20577"/>
          <ac:spMkLst>
            <pc:docMk/>
            <pc:sldMk cId="3964887208" sldId="300"/>
            <ac:spMk id="3" creationId="{D43C0853-D848-8479-BE20-882B1F4C7716}"/>
          </ac:spMkLst>
        </pc:spChg>
        <pc:picChg chg="add mod">
          <ac:chgData name="Colon, Jeffrey M." userId="615143b1-cdee-493d-9a9d-1565ce8666d9" providerId="ADAL" clId="{29B76F89-0C47-2F4C-904A-D86871802506}" dt="2025-01-13T22:31:22.435" v="907" actId="14100"/>
          <ac:picMkLst>
            <pc:docMk/>
            <pc:sldMk cId="3964887208" sldId="300"/>
            <ac:picMk id="7" creationId="{591A5109-A667-B7EA-FF4B-F91AE9057E0C}"/>
          </ac:picMkLst>
        </pc:picChg>
      </pc:sldChg>
      <pc:sldChg chg="modSp new mod">
        <pc:chgData name="Colon, Jeffrey M." userId="615143b1-cdee-493d-9a9d-1565ce8666d9" providerId="ADAL" clId="{29B76F89-0C47-2F4C-904A-D86871802506}" dt="2025-01-13T22:56:42.916" v="1025" actId="403"/>
        <pc:sldMkLst>
          <pc:docMk/>
          <pc:sldMk cId="2144454274" sldId="301"/>
        </pc:sldMkLst>
        <pc:spChg chg="mod">
          <ac:chgData name="Colon, Jeffrey M." userId="615143b1-cdee-493d-9a9d-1565ce8666d9" providerId="ADAL" clId="{29B76F89-0C47-2F4C-904A-D86871802506}" dt="2025-01-13T22:56:42.916" v="1025" actId="403"/>
          <ac:spMkLst>
            <pc:docMk/>
            <pc:sldMk cId="2144454274" sldId="301"/>
            <ac:spMk id="2" creationId="{67D66A62-432E-B274-ADC3-83DA53DDC0B5}"/>
          </ac:spMkLst>
        </pc:spChg>
        <pc:spChg chg="mod">
          <ac:chgData name="Colon, Jeffrey M." userId="615143b1-cdee-493d-9a9d-1565ce8666d9" providerId="ADAL" clId="{29B76F89-0C47-2F4C-904A-D86871802506}" dt="2025-01-13T22:37:52.457" v="989" actId="20577"/>
          <ac:spMkLst>
            <pc:docMk/>
            <pc:sldMk cId="2144454274" sldId="301"/>
            <ac:spMk id="3" creationId="{0A6274FE-B546-C96A-E5C5-E1614950B7FF}"/>
          </ac:spMkLst>
        </pc:spChg>
      </pc:sldChg>
      <pc:sldChg chg="addSp delSp modSp new mod">
        <pc:chgData name="Colon, Jeffrey M." userId="615143b1-cdee-493d-9a9d-1565ce8666d9" providerId="ADAL" clId="{29B76F89-0C47-2F4C-904A-D86871802506}" dt="2025-01-13T23:26:46.294" v="1099" actId="14100"/>
        <pc:sldMkLst>
          <pc:docMk/>
          <pc:sldMk cId="3525817900" sldId="302"/>
        </pc:sldMkLst>
        <pc:spChg chg="del">
          <ac:chgData name="Colon, Jeffrey M." userId="615143b1-cdee-493d-9a9d-1565ce8666d9" providerId="ADAL" clId="{29B76F89-0C47-2F4C-904A-D86871802506}" dt="2025-01-13T23:24:43.293" v="1027"/>
          <ac:spMkLst>
            <pc:docMk/>
            <pc:sldMk cId="3525817900" sldId="302"/>
            <ac:spMk id="2" creationId="{9B06FE4A-06E1-4B0C-1EB0-10130D454302}"/>
          </ac:spMkLst>
        </pc:spChg>
        <pc:spChg chg="mod">
          <ac:chgData name="Colon, Jeffrey M." userId="615143b1-cdee-493d-9a9d-1565ce8666d9" providerId="ADAL" clId="{29B76F89-0C47-2F4C-904A-D86871802506}" dt="2025-01-13T23:26:28.912" v="1098" actId="20577"/>
          <ac:spMkLst>
            <pc:docMk/>
            <pc:sldMk cId="3525817900" sldId="302"/>
            <ac:spMk id="3" creationId="{761C853C-FEBA-C4AC-886D-50791D07512F}"/>
          </ac:spMkLst>
        </pc:spChg>
        <pc:spChg chg="add del mod">
          <ac:chgData name="Colon, Jeffrey M." userId="615143b1-cdee-493d-9a9d-1565ce8666d9" providerId="ADAL" clId="{29B76F89-0C47-2F4C-904A-D86871802506}" dt="2025-01-13T23:24:56.678" v="1031"/>
          <ac:spMkLst>
            <pc:docMk/>
            <pc:sldMk cId="3525817900" sldId="302"/>
            <ac:spMk id="9" creationId="{559CBC14-F237-822E-7CCC-E0D8A7940D1A}"/>
          </ac:spMkLst>
        </pc:spChg>
        <pc:picChg chg="add del mod">
          <ac:chgData name="Colon, Jeffrey M." userId="615143b1-cdee-493d-9a9d-1565ce8666d9" providerId="ADAL" clId="{29B76F89-0C47-2F4C-904A-D86871802506}" dt="2025-01-13T23:24:51.239" v="1030" actId="478"/>
          <ac:picMkLst>
            <pc:docMk/>
            <pc:sldMk cId="3525817900" sldId="302"/>
            <ac:picMk id="7" creationId="{940B5B88-B9D8-A12E-F364-23C352CA6899}"/>
          </ac:picMkLst>
        </pc:picChg>
        <pc:picChg chg="add mod">
          <ac:chgData name="Colon, Jeffrey M." userId="615143b1-cdee-493d-9a9d-1565ce8666d9" providerId="ADAL" clId="{29B76F89-0C47-2F4C-904A-D86871802506}" dt="2025-01-13T23:25:54.445" v="1088" actId="14100"/>
          <ac:picMkLst>
            <pc:docMk/>
            <pc:sldMk cId="3525817900" sldId="302"/>
            <ac:picMk id="11" creationId="{13A60910-DD2C-871F-6A36-2913A16950DC}"/>
          </ac:picMkLst>
        </pc:picChg>
        <pc:picChg chg="add del mod">
          <ac:chgData name="Colon, Jeffrey M." userId="615143b1-cdee-493d-9a9d-1565ce8666d9" providerId="ADAL" clId="{29B76F89-0C47-2F4C-904A-D86871802506}" dt="2025-01-13T23:25:34.204" v="1081" actId="478"/>
          <ac:picMkLst>
            <pc:docMk/>
            <pc:sldMk cId="3525817900" sldId="302"/>
            <ac:picMk id="13" creationId="{B1C036CF-3F9D-0AD0-D04C-A00BCDC471C4}"/>
          </ac:picMkLst>
        </pc:picChg>
        <pc:picChg chg="add mod">
          <ac:chgData name="Colon, Jeffrey M." userId="615143b1-cdee-493d-9a9d-1565ce8666d9" providerId="ADAL" clId="{29B76F89-0C47-2F4C-904A-D86871802506}" dt="2025-01-13T23:26:46.294" v="1099" actId="14100"/>
          <ac:picMkLst>
            <pc:docMk/>
            <pc:sldMk cId="3525817900" sldId="302"/>
            <ac:picMk id="15" creationId="{9AD00064-22E8-24EA-8D69-9843305E6987}"/>
          </ac:picMkLst>
        </pc:picChg>
      </pc:sldChg>
      <pc:sldChg chg="addSp delSp modSp new mod">
        <pc:chgData name="Colon, Jeffrey M." userId="615143b1-cdee-493d-9a9d-1565ce8666d9" providerId="ADAL" clId="{29B76F89-0C47-2F4C-904A-D86871802506}" dt="2025-01-13T23:27:17.876" v="1131" actId="20577"/>
        <pc:sldMkLst>
          <pc:docMk/>
          <pc:sldMk cId="4017613505" sldId="303"/>
        </pc:sldMkLst>
        <pc:spChg chg="del">
          <ac:chgData name="Colon, Jeffrey M." userId="615143b1-cdee-493d-9a9d-1565ce8666d9" providerId="ADAL" clId="{29B76F89-0C47-2F4C-904A-D86871802506}" dt="2025-01-13T23:27:02.095" v="1101"/>
          <ac:spMkLst>
            <pc:docMk/>
            <pc:sldMk cId="4017613505" sldId="303"/>
            <ac:spMk id="2" creationId="{34A9A8E0-F4F0-F055-BAA0-39A24B3FB1DD}"/>
          </ac:spMkLst>
        </pc:spChg>
        <pc:spChg chg="mod">
          <ac:chgData name="Colon, Jeffrey M." userId="615143b1-cdee-493d-9a9d-1565ce8666d9" providerId="ADAL" clId="{29B76F89-0C47-2F4C-904A-D86871802506}" dt="2025-01-13T23:27:17.876" v="1131" actId="20577"/>
          <ac:spMkLst>
            <pc:docMk/>
            <pc:sldMk cId="4017613505" sldId="303"/>
            <ac:spMk id="3" creationId="{4EE11A7C-0619-4A47-2B03-B43B65B27A1A}"/>
          </ac:spMkLst>
        </pc:spChg>
        <pc:picChg chg="add mod">
          <ac:chgData name="Colon, Jeffrey M." userId="615143b1-cdee-493d-9a9d-1565ce8666d9" providerId="ADAL" clId="{29B76F89-0C47-2F4C-904A-D86871802506}" dt="2025-01-13T23:27:09.992" v="1105" actId="14100"/>
          <ac:picMkLst>
            <pc:docMk/>
            <pc:sldMk cId="4017613505" sldId="303"/>
            <ac:picMk id="7" creationId="{7F5B1834-B7AA-0BCE-503C-035DD81FD1CF}"/>
          </ac:picMkLst>
        </pc:picChg>
      </pc:sldChg>
      <pc:sldChg chg="addSp delSp modSp new mod">
        <pc:chgData name="Colon, Jeffrey M." userId="615143b1-cdee-493d-9a9d-1565ce8666d9" providerId="ADAL" clId="{29B76F89-0C47-2F4C-904A-D86871802506}" dt="2025-01-13T23:32:37.626" v="1166" actId="14100"/>
        <pc:sldMkLst>
          <pc:docMk/>
          <pc:sldMk cId="3810730203" sldId="304"/>
        </pc:sldMkLst>
        <pc:spChg chg="del">
          <ac:chgData name="Colon, Jeffrey M." userId="615143b1-cdee-493d-9a9d-1565ce8666d9" providerId="ADAL" clId="{29B76F89-0C47-2F4C-904A-D86871802506}" dt="2025-01-13T23:32:22.198" v="1159"/>
          <ac:spMkLst>
            <pc:docMk/>
            <pc:sldMk cId="3810730203" sldId="304"/>
            <ac:spMk id="2" creationId="{F7708DD1-7531-8095-BE83-97377278D6AE}"/>
          </ac:spMkLst>
        </pc:spChg>
        <pc:spChg chg="mod">
          <ac:chgData name="Colon, Jeffrey M." userId="615143b1-cdee-493d-9a9d-1565ce8666d9" providerId="ADAL" clId="{29B76F89-0C47-2F4C-904A-D86871802506}" dt="2025-01-13T23:32:03.151" v="1158" actId="20577"/>
          <ac:spMkLst>
            <pc:docMk/>
            <pc:sldMk cId="3810730203" sldId="304"/>
            <ac:spMk id="3" creationId="{97B69623-7C15-B084-3454-3741012EEC54}"/>
          </ac:spMkLst>
        </pc:spChg>
        <pc:picChg chg="add mod">
          <ac:chgData name="Colon, Jeffrey M." userId="615143b1-cdee-493d-9a9d-1565ce8666d9" providerId="ADAL" clId="{29B76F89-0C47-2F4C-904A-D86871802506}" dt="2025-01-13T23:32:37.626" v="1166" actId="14100"/>
          <ac:picMkLst>
            <pc:docMk/>
            <pc:sldMk cId="3810730203" sldId="304"/>
            <ac:picMk id="7" creationId="{BAA53859-57BC-5311-93DE-4BACE4546E0E}"/>
          </ac:picMkLst>
        </pc:picChg>
      </pc:sldChg>
      <pc:sldChg chg="del">
        <pc:chgData name="Colon, Jeffrey M." userId="615143b1-cdee-493d-9a9d-1565ce8666d9" providerId="ADAL" clId="{29B76F89-0C47-2F4C-904A-D86871802506}" dt="2025-01-13T21:20:15.414" v="353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29B76F89-0C47-2F4C-904A-D86871802506}" dt="2025-01-13T21:20:15.419" v="354" actId="2696"/>
        <pc:sldMkLst>
          <pc:docMk/>
          <pc:sldMk cId="140966617" sldId="307"/>
        </pc:sldMkLst>
      </pc:sldChg>
      <pc:sldChg chg="del">
        <pc:chgData name="Colon, Jeffrey M." userId="615143b1-cdee-493d-9a9d-1565ce8666d9" providerId="ADAL" clId="{29B76F89-0C47-2F4C-904A-D86871802506}" dt="2025-01-13T21:20:15.370" v="342" actId="2696"/>
        <pc:sldMkLst>
          <pc:docMk/>
          <pc:sldMk cId="3521991145" sldId="308"/>
        </pc:sldMkLst>
      </pc:sldChg>
      <pc:sldChg chg="del">
        <pc:chgData name="Colon, Jeffrey M." userId="615143b1-cdee-493d-9a9d-1565ce8666d9" providerId="ADAL" clId="{29B76F89-0C47-2F4C-904A-D86871802506}" dt="2025-01-13T21:20:15.371" v="343" actId="2696"/>
        <pc:sldMkLst>
          <pc:docMk/>
          <pc:sldMk cId="2304996761" sldId="309"/>
        </pc:sldMkLst>
      </pc:sldChg>
      <pc:sldChg chg="del">
        <pc:chgData name="Colon, Jeffrey M." userId="615143b1-cdee-493d-9a9d-1565ce8666d9" providerId="ADAL" clId="{29B76F89-0C47-2F4C-904A-D86871802506}" dt="2025-01-13T21:20:15.360" v="334" actId="2696"/>
        <pc:sldMkLst>
          <pc:docMk/>
          <pc:sldMk cId="3281071660" sldId="311"/>
        </pc:sldMkLst>
      </pc:sldChg>
      <pc:sldChg chg="del">
        <pc:chgData name="Colon, Jeffrey M." userId="615143b1-cdee-493d-9a9d-1565ce8666d9" providerId="ADAL" clId="{29B76F89-0C47-2F4C-904A-D86871802506}" dt="2025-01-13T21:20:15.368" v="341" actId="2696"/>
        <pc:sldMkLst>
          <pc:docMk/>
          <pc:sldMk cId="1484052821" sldId="312"/>
        </pc:sldMkLst>
      </pc:sldChg>
      <pc:sldChg chg="del">
        <pc:chgData name="Colon, Jeffrey M." userId="615143b1-cdee-493d-9a9d-1565ce8666d9" providerId="ADAL" clId="{29B76F89-0C47-2F4C-904A-D86871802506}" dt="2025-01-13T21:20:15.407" v="350" actId="2696"/>
        <pc:sldMkLst>
          <pc:docMk/>
          <pc:sldMk cId="3446478157" sldId="313"/>
        </pc:sldMkLst>
      </pc:sldChg>
      <pc:sldChg chg="del">
        <pc:chgData name="Colon, Jeffrey M." userId="615143b1-cdee-493d-9a9d-1565ce8666d9" providerId="ADAL" clId="{29B76F89-0C47-2F4C-904A-D86871802506}" dt="2025-01-13T21:20:15.367" v="340" actId="2696"/>
        <pc:sldMkLst>
          <pc:docMk/>
          <pc:sldMk cId="2097069793" sldId="316"/>
        </pc:sldMkLst>
      </pc:sldChg>
      <pc:sldChg chg="del">
        <pc:chgData name="Colon, Jeffrey M." userId="615143b1-cdee-493d-9a9d-1565ce8666d9" providerId="ADAL" clId="{29B76F89-0C47-2F4C-904A-D86871802506}" dt="2025-01-13T21:20:15.412" v="351" actId="2696"/>
        <pc:sldMkLst>
          <pc:docMk/>
          <pc:sldMk cId="532942342" sldId="317"/>
        </pc:sldMkLst>
      </pc:sldChg>
      <pc:sldChg chg="del">
        <pc:chgData name="Colon, Jeffrey M." userId="615143b1-cdee-493d-9a9d-1565ce8666d9" providerId="ADAL" clId="{29B76F89-0C47-2F4C-904A-D86871802506}" dt="2025-01-13T21:20:15.375" v="346" actId="2696"/>
        <pc:sldMkLst>
          <pc:docMk/>
          <pc:sldMk cId="1425720066" sldId="318"/>
        </pc:sldMkLst>
      </pc:sldChg>
      <pc:sldMasterChg chg="modSp mod modSldLayout">
        <pc:chgData name="Colon, Jeffrey M." userId="615143b1-cdee-493d-9a9d-1565ce8666d9" providerId="ADAL" clId="{29B76F89-0C47-2F4C-904A-D86871802506}" dt="2025-01-13T21:17:42.358" v="226" actId="20577"/>
        <pc:sldMasterMkLst>
          <pc:docMk/>
          <pc:sldMasterMk cId="603858000" sldId="2147483675"/>
        </pc:sldMasterMkLst>
        <pc:spChg chg="mod">
          <ac:chgData name="Colon, Jeffrey M." userId="615143b1-cdee-493d-9a9d-1565ce8666d9" providerId="ADAL" clId="{29B76F89-0C47-2F4C-904A-D86871802506}" dt="2025-01-13T21:17:07.774" v="166" actId="20577"/>
          <ac:spMkLst>
            <pc:docMk/>
            <pc:sldMasterMk cId="603858000" sldId="2147483675"/>
            <ac:spMk id="9" creationId="{00000000-0000-0000-0000-000000000000}"/>
          </ac:spMkLst>
        </pc:spChg>
        <pc:spChg chg="mod">
          <ac:chgData name="Colon, Jeffrey M." userId="615143b1-cdee-493d-9a9d-1565ce8666d9" providerId="ADAL" clId="{29B76F89-0C47-2F4C-904A-D86871802506}" dt="2025-01-13T21:17:29.246" v="224" actId="20577"/>
          <ac:spMkLst>
            <pc:docMk/>
            <pc:sldMasterMk cId="603858000" sldId="2147483675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29B76F89-0C47-2F4C-904A-D86871802506}" dt="2025-01-13T21:17:42.358" v="226" actId="20577"/>
          <pc:sldLayoutMkLst>
            <pc:docMk/>
            <pc:sldMasterMk cId="603858000" sldId="2147483675"/>
            <pc:sldLayoutMk cId="0" sldId="2147483676"/>
          </pc:sldLayoutMkLst>
          <pc:spChg chg="mod">
            <ac:chgData name="Colon, Jeffrey M." userId="615143b1-cdee-493d-9a9d-1565ce8666d9" providerId="ADAL" clId="{29B76F89-0C47-2F4C-904A-D86871802506}" dt="2025-01-13T21:17:42.358" v="226" actId="20577"/>
            <ac:spMkLst>
              <pc:docMk/>
              <pc:sldMasterMk cId="603858000" sldId="2147483675"/>
              <pc:sldLayoutMk cId="0" sldId="214748367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fld id="{64FDED59-49AD-4647-9EA1-DE189EE5F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charset="0"/>
              </a:defRPr>
            </a:lvl1pPr>
          </a:lstStyle>
          <a:p>
            <a:fld id="{290BA01E-A44E-4049-9248-4B0EBC96BE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1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BA01E-A44E-4049-9248-4B0EBC96BE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Ethical Debates, Econ Theories, Real-World Impacts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09194-847F-BEB4-1ACD-8BF1425C0667}"/>
              </a:ext>
            </a:extLst>
          </p:cNvPr>
          <p:cNvSpPr txBox="1"/>
          <p:nvPr userDrawn="1"/>
        </p:nvSpPr>
        <p:spPr>
          <a:xfrm>
            <a:off x="431180" y="6631259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666E3-A548-80F4-F7A8-7DA31FD7DE07}"/>
              </a:ext>
            </a:extLst>
          </p:cNvPr>
          <p:cNvSpPr txBox="1"/>
          <p:nvPr userDrawn="1"/>
        </p:nvSpPr>
        <p:spPr>
          <a:xfrm>
            <a:off x="512956" y="6601522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Ethical Debates, Econ Theories, Real-World Impacts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Ethical Debates, Econ Theories, Real-World Impacts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8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Ethical Debates, Econ Theories, Real-World Impacts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1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Ethical Debates, Econ Theories, Real-World Impacts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sz="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Ethical Debates, Econ Theories, Real-World Impacts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FIT_EthDebate_2025S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8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  <p:sldLayoutId id="2147483729" r:id="rId54"/>
    <p:sldLayoutId id="2147483730" r:id="rId55"/>
    <p:sldLayoutId id="2147483731" r:id="rId56"/>
    <p:sldLayoutId id="2147483732" r:id="rId57"/>
    <p:sldLayoutId id="2147483733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sz="3600" i="1" dirty="0"/>
              <a:t>Ethical Debates, Economic Theories, Real-World 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53A33-2EE0-228F-CD26-1C038AA6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Historical background of the US income tax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ACB0E-14CC-6CAB-02C2-B03F8E35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5C187-DA54-3240-4238-59ED7575C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2408-6747-8FDC-B716-9A6B41A2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U.S. Constitution</a:t>
            </a:r>
          </a:p>
          <a:p>
            <a:pPr lvl="1"/>
            <a:r>
              <a:rPr lang="en-US" sz="2400" dirty="0"/>
              <a:t>Art. 1, Sec. 8, Cl. 1: “Congress shall have the power to lay and collect </a:t>
            </a:r>
            <a:r>
              <a:rPr lang="en-US" sz="2400" b="1" dirty="0"/>
              <a:t>Taxes, Duties, Imposts, and Excises</a:t>
            </a:r>
            <a:r>
              <a:rPr lang="en-US" sz="2400" dirty="0"/>
              <a:t>”; subject to the </a:t>
            </a:r>
            <a:r>
              <a:rPr lang="en-US" sz="2400" b="1" dirty="0"/>
              <a:t>uniformity clause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Indirect tax: excise tax, import tax, sales tax</a:t>
            </a:r>
          </a:p>
          <a:p>
            <a:pPr lvl="1"/>
            <a:r>
              <a:rPr lang="en-US" sz="2400" dirty="0"/>
              <a:t>Art. 1, Sec. 9, Cl. 4: No capitation or other </a:t>
            </a:r>
            <a:r>
              <a:rPr lang="en-US" sz="2400" b="1" dirty="0"/>
              <a:t>direct tax </a:t>
            </a:r>
            <a:r>
              <a:rPr lang="en-US" sz="2400" dirty="0"/>
              <a:t>shall be laid unless in </a:t>
            </a:r>
            <a:r>
              <a:rPr lang="en-US" sz="2400" b="1" dirty="0"/>
              <a:t>proportion</a:t>
            </a:r>
            <a:r>
              <a:rPr lang="en-US" sz="2400" dirty="0"/>
              <a:t> to the census.</a:t>
            </a:r>
          </a:p>
          <a:p>
            <a:pPr lvl="2"/>
            <a:r>
              <a:rPr lang="en-US" sz="2400" dirty="0"/>
              <a:t>What’s a direct tax? </a:t>
            </a:r>
          </a:p>
          <a:p>
            <a:pPr lvl="3"/>
            <a:r>
              <a:rPr lang="en-US" sz="2250" dirty="0"/>
              <a:t>Capitation tax (head tax), Property tax,…? </a:t>
            </a:r>
          </a:p>
          <a:p>
            <a:pPr lvl="2"/>
            <a:r>
              <a:rPr lang="en-US" sz="2400" dirty="0"/>
              <a:t>Income tax of 1894 held to be a direct tax.  </a:t>
            </a:r>
            <a:r>
              <a:rPr lang="en-US" sz="2400" i="1" dirty="0"/>
              <a:t>Pollack v. Farmers’ Loan &amp; Trust Co.</a:t>
            </a:r>
            <a:r>
              <a:rPr lang="en-US" sz="2400" dirty="0"/>
              <a:t>, 157 U.S. 429 (1895).</a:t>
            </a:r>
          </a:p>
          <a:p>
            <a:r>
              <a:rPr lang="en-US" sz="2800" dirty="0"/>
              <a:t>16</a:t>
            </a:r>
            <a:r>
              <a:rPr lang="en-US" sz="2800" baseline="30000" dirty="0"/>
              <a:t>th</a:t>
            </a:r>
            <a:r>
              <a:rPr lang="en-US" sz="2800" dirty="0"/>
              <a:t> Amendment (1913): </a:t>
            </a:r>
            <a:r>
              <a:rPr lang="en-US" sz="2400" dirty="0"/>
              <a:t>The Congress shall have power to lay and collect </a:t>
            </a:r>
            <a:r>
              <a:rPr lang="en-US" sz="2400" b="1" dirty="0"/>
              <a:t>taxes on incomes, from whatever source derived, without apportionment </a:t>
            </a:r>
            <a:r>
              <a:rPr lang="en-US" sz="2400" dirty="0"/>
              <a:t>among the several States, and without regard to any census or enumeration.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Income Tax: Historical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994BC-370D-8744-8817-454367D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8B2C-48F4-7D4E-879C-C36FE9E1C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0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B9FAC-1DDA-6D12-C2D1-013894E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Form 1040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E555-8099-3F3B-E4D3-55B29F43A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DDB4-B46A-FCF0-6CB3-D82E3B50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E73249E-189C-5566-BBA1-B0A65F1D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6738"/>
            <a:ext cx="7772400" cy="5788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2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591A5109-A667-B7EA-FF4B-F91AE905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" y="609600"/>
            <a:ext cx="8458200" cy="5638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3C0853-D848-8479-BE20-882B1F4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MTRs of Individuals and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14381-752D-42C0-F8B4-908FA9EDF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8B65-10C1-A164-1F7C-7D1EDE98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8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66A62-432E-B274-ADC3-83DA53DD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7.65% [6.2% (OASDI) + 1.45% (Medicare)] </a:t>
            </a:r>
            <a:r>
              <a:rPr lang="en-US" sz="2400" b="1" dirty="0"/>
              <a:t>to</a:t>
            </a:r>
            <a:r>
              <a:rPr lang="en-US" sz="2400" dirty="0"/>
              <a:t> $176,100 (2025) (employers &amp; employees, each). </a:t>
            </a:r>
            <a:r>
              <a:rPr lang="en-US" altLang="en-US" sz="2400" dirty="0"/>
              <a:t>§§3101(a) and (b)(1); 3111(a) and (b).</a:t>
            </a:r>
          </a:p>
          <a:p>
            <a:endParaRPr lang="en-US" sz="2400" dirty="0"/>
          </a:p>
          <a:p>
            <a:r>
              <a:rPr lang="en-US" sz="2400" dirty="0"/>
              <a:t>1.45%  (employer &amp; employee) on earned income </a:t>
            </a:r>
            <a:r>
              <a:rPr lang="en-US" sz="2400" b="1" dirty="0"/>
              <a:t>&gt;</a:t>
            </a:r>
            <a:r>
              <a:rPr lang="en-US" sz="2400" dirty="0"/>
              <a:t> $176,100 (2025). </a:t>
            </a:r>
            <a:r>
              <a:rPr lang="en-US" altLang="en-US" sz="2400" dirty="0"/>
              <a:t>§§</a:t>
            </a:r>
            <a:r>
              <a:rPr lang="en-US" sz="2400" dirty="0"/>
              <a:t>3101(b)(1) and 3111(b). </a:t>
            </a:r>
          </a:p>
          <a:p>
            <a:endParaRPr lang="en-US" sz="2400" dirty="0"/>
          </a:p>
          <a:p>
            <a:r>
              <a:rPr lang="en-US" sz="2400" dirty="0"/>
              <a:t>0.9% Additional Medicare tax (employee) on earned income </a:t>
            </a:r>
            <a:r>
              <a:rPr lang="en-US" sz="2400" b="1" dirty="0"/>
              <a:t>&gt;</a:t>
            </a:r>
            <a:r>
              <a:rPr lang="en-US" sz="2400" dirty="0"/>
              <a:t> $200,000 (single); 250,000 (joint). </a:t>
            </a:r>
            <a:r>
              <a:rPr lang="en-US" altLang="en-US" sz="2400" dirty="0"/>
              <a:t>§3101(b)(2)</a:t>
            </a:r>
          </a:p>
          <a:p>
            <a:endParaRPr lang="en-US" altLang="en-US" sz="2400" dirty="0"/>
          </a:p>
          <a:p>
            <a:r>
              <a:rPr lang="en-US" sz="2400" b="1" dirty="0"/>
              <a:t>Total: </a:t>
            </a:r>
          </a:p>
          <a:p>
            <a:pPr lvl="1"/>
            <a:r>
              <a:rPr lang="en-US" sz="2400" b="1" dirty="0"/>
              <a:t>15.3% up to 176.1K; </a:t>
            </a:r>
          </a:p>
          <a:p>
            <a:pPr lvl="1"/>
            <a:r>
              <a:rPr lang="en-US" sz="2400" b="1" dirty="0"/>
              <a:t>2.9% &gt; 176.1K to 200K/250K; </a:t>
            </a:r>
          </a:p>
          <a:p>
            <a:pPr lvl="1"/>
            <a:r>
              <a:rPr lang="en-US" sz="2400" b="1" dirty="0"/>
              <a:t>3.8% &gt; 200K/250K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274FE-B546-C96A-E5C5-E1614950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Security Taxes on Wages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3BC3-092C-4BFA-B461-99BAC65EA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0413-05CC-C086-BF4C-812A25B3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5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1C853C-FEBA-C4AC-886D-50791D0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SourceFederal</a:t>
            </a:r>
            <a:r>
              <a:rPr lang="en-US" dirty="0"/>
              <a:t> Revenue as a Share of GDP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B6C7-11C2-D0B9-1D4B-92D850BEB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8E3C-F692-C8DF-02A2-2CBC43D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pic>
        <p:nvPicPr>
          <p:cNvPr id="11" name="Content Placeholder 10" descr="A graph of growth and revenue&#10;&#10;Description automatically generated with medium confidence">
            <a:extLst>
              <a:ext uri="{FF2B5EF4-FFF2-40B4-BE49-F238E27FC236}">
                <a16:creationId xmlns:a16="http://schemas.microsoft.com/office/drawing/2014/main" id="{13A60910-DD2C-871F-6A36-2913A169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3140076"/>
          </a:xfrm>
        </p:spPr>
      </p:pic>
      <p:pic>
        <p:nvPicPr>
          <p:cNvPr id="15" name="Picture 14" descr="A graph of a graph showing the growth of gdp&#10;&#10;Description automatically generated with medium confidence">
            <a:extLst>
              <a:ext uri="{FF2B5EF4-FFF2-40B4-BE49-F238E27FC236}">
                <a16:creationId xmlns:a16="http://schemas.microsoft.com/office/drawing/2014/main" id="{9AD00064-22E8-24EA-8D69-9843305E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656795"/>
            <a:ext cx="8458200" cy="26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tax and tax&#10;&#10;Description automatically generated with medium confidence">
            <a:extLst>
              <a:ext uri="{FF2B5EF4-FFF2-40B4-BE49-F238E27FC236}">
                <a16:creationId xmlns:a16="http://schemas.microsoft.com/office/drawing/2014/main" id="{7F5B1834-B7AA-0BCE-503C-035DD81F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610600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E11A7C-0619-4A47-2B03-B43B65B2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Federal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A7375-734A-A2F8-1F6B-D378E8E47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F6F3-CDBF-83A1-BBFA-78E7F791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showing the number of revenue and outlays&#10;&#10;Description automatically generated">
            <a:extLst>
              <a:ext uri="{FF2B5EF4-FFF2-40B4-BE49-F238E27FC236}">
                <a16:creationId xmlns:a16="http://schemas.microsoft.com/office/drawing/2014/main" id="{BAA53859-57BC-5311-93DE-4BACE4546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09600"/>
            <a:ext cx="8458200" cy="5638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B69623-7C15-B084-3454-3741012E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Revenues and Outlays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622A-0473-42CE-691E-24B9B5ED9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9F99-97A4-04FF-9955-B22C9FCD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020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18903</TotalTime>
  <Words>437</Words>
  <Application>Microsoft Macintosh PowerPoint</Application>
  <PresentationFormat>On-screen Show (4:3)</PresentationFormat>
  <Paragraphs>50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Federal Income Taxation Ethical Debates, Economic Theories, Real-World Impacts</vt:lpstr>
      <vt:lpstr>Tax Policy Issues</vt:lpstr>
      <vt:lpstr>U.S. Income Tax: Historical Background</vt:lpstr>
      <vt:lpstr>First Form 1040</vt:lpstr>
      <vt:lpstr>Historical MTRs of Individuals and Corporations</vt:lpstr>
      <vt:lpstr>Social Security Taxes on Wages</vt:lpstr>
      <vt:lpstr>SourceFederal Revenue as a Share of GDP</vt:lpstr>
      <vt:lpstr>Sources of Federal Revenue</vt:lpstr>
      <vt:lpstr>Total Revenues and Outlays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Colon, Jeffrey M.</cp:lastModifiedBy>
  <cp:revision>283</cp:revision>
  <dcterms:created xsi:type="dcterms:W3CDTF">2010-08-09T13:06:30Z</dcterms:created>
  <dcterms:modified xsi:type="dcterms:W3CDTF">2025-01-13T23:32:39Z</dcterms:modified>
</cp:coreProperties>
</file>