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95" r:id="rId2"/>
    <p:sldId id="256" r:id="rId3"/>
    <p:sldId id="302" r:id="rId4"/>
    <p:sldId id="301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6" r:id="rId19"/>
    <p:sldId id="320" r:id="rId20"/>
    <p:sldId id="322" r:id="rId21"/>
    <p:sldId id="321" r:id="rId22"/>
    <p:sldId id="319" r:id="rId23"/>
    <p:sldId id="318" r:id="rId2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5F3"/>
    <a:srgbClr val="FBF885"/>
    <a:srgbClr val="D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0CBDC-5420-CF43-9B22-B8BD9E247B42}" v="257" dt="2025-01-12T16:03:20.6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6259"/>
  </p:normalViewPr>
  <p:slideViewPr>
    <p:cSldViewPr snapToGrid="0" snapToObjects="1">
      <p:cViewPr varScale="1">
        <p:scale>
          <a:sx n="119" d="100"/>
          <a:sy n="119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5B60CBDC-5420-CF43-9B22-B8BD9E247B42}"/>
    <pc:docChg chg="modSld">
      <pc:chgData name="Jeffrey M. Colon" userId="615143b1-cdee-493d-9a9d-1565ce8666d9" providerId="ADAL" clId="{5B60CBDC-5420-CF43-9B22-B8BD9E247B42}" dt="2024-12-31T02:07:45.884" v="18" actId="20577"/>
      <pc:docMkLst>
        <pc:docMk/>
      </pc:docMkLst>
      <pc:sldChg chg="modSp">
        <pc:chgData name="Jeffrey M. Colon" userId="615143b1-cdee-493d-9a9d-1565ce8666d9" providerId="ADAL" clId="{5B60CBDC-5420-CF43-9B22-B8BD9E247B42}" dt="2024-12-31T02:07:45.884" v="18" actId="20577"/>
        <pc:sldMkLst>
          <pc:docMk/>
          <pc:sldMk cId="1074243140" sldId="317"/>
        </pc:sldMkLst>
        <pc:spChg chg="mod">
          <ac:chgData name="Jeffrey M. Colon" userId="615143b1-cdee-493d-9a9d-1565ce8666d9" providerId="ADAL" clId="{5B60CBDC-5420-CF43-9B22-B8BD9E247B42}" dt="2024-12-31T02:07:45.884" v="18" actId="20577"/>
          <ac:spMkLst>
            <pc:docMk/>
            <pc:sldMk cId="1074243140" sldId="317"/>
            <ac:spMk id="2" creationId="{73D35294-E70F-8BC5-2ADF-991ED08C4029}"/>
          </ac:spMkLst>
        </pc:spChg>
      </pc:sldChg>
    </pc:docChg>
  </pc:docChgLst>
  <pc:docChgLst>
    <pc:chgData name="Colon, Jeffrey M." userId="615143b1-cdee-493d-9a9d-1565ce8666d9" providerId="ADAL" clId="{5B60CBDC-5420-CF43-9B22-B8BD9E247B42}"/>
    <pc:docChg chg="undo custSel addSld delSld modSld sldOrd modMainMaster">
      <pc:chgData name="Colon, Jeffrey M." userId="615143b1-cdee-493d-9a9d-1565ce8666d9" providerId="ADAL" clId="{5B60CBDC-5420-CF43-9B22-B8BD9E247B42}" dt="2025-01-12T16:03:20.624" v="7068"/>
      <pc:docMkLst>
        <pc:docMk/>
      </pc:docMkLst>
      <pc:sldChg chg="addSp delSp modSp mod modAnim">
        <pc:chgData name="Colon, Jeffrey M." userId="615143b1-cdee-493d-9a9d-1565ce8666d9" providerId="ADAL" clId="{5B60CBDC-5420-CF43-9B22-B8BD9E247B42}" dt="2025-01-12T15:56:59.295" v="7059" actId="20577"/>
        <pc:sldMkLst>
          <pc:docMk/>
          <pc:sldMk cId="231222038" sldId="256"/>
        </pc:sldMkLst>
        <pc:spChg chg="mod">
          <ac:chgData name="Colon, Jeffrey M." userId="615143b1-cdee-493d-9a9d-1565ce8666d9" providerId="ADAL" clId="{5B60CBDC-5420-CF43-9B22-B8BD9E247B42}" dt="2024-12-28T15:20:47.891" v="162" actId="20577"/>
          <ac:spMkLst>
            <pc:docMk/>
            <pc:sldMk cId="231222038" sldId="256"/>
            <ac:spMk id="4" creationId="{00000000-0000-0000-0000-000000000000}"/>
          </ac:spMkLst>
        </pc:spChg>
        <pc:spChg chg="add mod">
          <ac:chgData name="Colon, Jeffrey M." userId="615143b1-cdee-493d-9a9d-1565ce8666d9" providerId="ADAL" clId="{5B60CBDC-5420-CF43-9B22-B8BD9E247B42}" dt="2024-12-28T15:32:03.582" v="291" actId="1035"/>
          <ac:spMkLst>
            <pc:docMk/>
            <pc:sldMk cId="231222038" sldId="256"/>
            <ac:spMk id="8" creationId="{A988630B-04C1-717A-661D-E50A5931E579}"/>
          </ac:spMkLst>
        </pc:spChg>
        <pc:spChg chg="add mod">
          <ac:chgData name="Colon, Jeffrey M." userId="615143b1-cdee-493d-9a9d-1565ce8666d9" providerId="ADAL" clId="{5B60CBDC-5420-CF43-9B22-B8BD9E247B42}" dt="2025-01-12T15:56:59.295" v="7059" actId="20577"/>
          <ac:spMkLst>
            <pc:docMk/>
            <pc:sldMk cId="231222038" sldId="256"/>
            <ac:spMk id="9" creationId="{72B26F4A-BED8-0295-C19C-0A32DCB4FBE5}"/>
          </ac:spMkLst>
        </pc:spChg>
        <pc:spChg chg="add mod">
          <ac:chgData name="Colon, Jeffrey M." userId="615143b1-cdee-493d-9a9d-1565ce8666d9" providerId="ADAL" clId="{5B60CBDC-5420-CF43-9B22-B8BD9E247B42}" dt="2024-12-28T15:32:11.722" v="293" actId="1076"/>
          <ac:spMkLst>
            <pc:docMk/>
            <pc:sldMk cId="231222038" sldId="256"/>
            <ac:spMk id="12" creationId="{46795B00-711C-E441-11A5-2A227183394C}"/>
          </ac:spMkLst>
        </pc:spChg>
        <pc:spChg chg="add mod">
          <ac:chgData name="Colon, Jeffrey M." userId="615143b1-cdee-493d-9a9d-1565ce8666d9" providerId="ADAL" clId="{5B60CBDC-5420-CF43-9B22-B8BD9E247B42}" dt="2024-12-28T15:32:22.427" v="296" actId="20577"/>
          <ac:spMkLst>
            <pc:docMk/>
            <pc:sldMk cId="231222038" sldId="256"/>
            <ac:spMk id="13" creationId="{33C87323-361C-461C-008B-8550E975191B}"/>
          </ac:spMkLst>
        </pc:spChg>
        <pc:picChg chg="add mod">
          <ac:chgData name="Colon, Jeffrey M." userId="615143b1-cdee-493d-9a9d-1565ce8666d9" providerId="ADAL" clId="{5B60CBDC-5420-CF43-9B22-B8BD9E247B42}" dt="2024-12-28T15:32:03.582" v="291" actId="1035"/>
          <ac:picMkLst>
            <pc:docMk/>
            <pc:sldMk cId="231222038" sldId="256"/>
            <ac:picMk id="7" creationId="{E2E8E66D-8350-496E-AFBA-176CD4601EDE}"/>
          </ac:picMkLst>
        </pc:picChg>
        <pc:picChg chg="add mod">
          <ac:chgData name="Colon, Jeffrey M." userId="615143b1-cdee-493d-9a9d-1565ce8666d9" providerId="ADAL" clId="{5B60CBDC-5420-CF43-9B22-B8BD9E247B42}" dt="2024-12-28T15:33:00.570" v="308" actId="1076"/>
          <ac:picMkLst>
            <pc:docMk/>
            <pc:sldMk cId="231222038" sldId="256"/>
            <ac:picMk id="11" creationId="{8976EB98-94CB-34EE-97A7-9A27EFE3C6A1}"/>
          </ac:picMkLst>
        </pc:picChg>
      </pc:sldChg>
      <pc:sldChg chg="del">
        <pc:chgData name="Colon, Jeffrey M." userId="615143b1-cdee-493d-9a9d-1565ce8666d9" providerId="ADAL" clId="{5B60CBDC-5420-CF43-9B22-B8BD9E247B42}" dt="2024-12-29T16:04:28.360" v="3237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5B60CBDC-5420-CF43-9B22-B8BD9E247B42}" dt="2024-12-29T16:04:28.350" v="3235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5B60CBDC-5420-CF43-9B22-B8BD9E247B42}" dt="2024-12-28T15:19:50.338" v="140" actId="6549"/>
        <pc:sldMkLst>
          <pc:docMk/>
          <pc:sldMk cId="123558849" sldId="295"/>
        </pc:sldMkLst>
        <pc:spChg chg="mod">
          <ac:chgData name="Colon, Jeffrey M." userId="615143b1-cdee-493d-9a9d-1565ce8666d9" providerId="ADAL" clId="{5B60CBDC-5420-CF43-9B22-B8BD9E247B42}" dt="2024-12-28T15:18:39.763" v="136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Colon, Jeffrey M." userId="615143b1-cdee-493d-9a9d-1565ce8666d9" providerId="ADAL" clId="{5B60CBDC-5420-CF43-9B22-B8BD9E247B42}" dt="2024-12-28T15:19:50.338" v="140" actId="6549"/>
          <ac:spMkLst>
            <pc:docMk/>
            <pc:sldMk cId="123558849" sldId="295"/>
            <ac:spMk id="6" creationId="{D8D80FCD-05A6-764D-BFDB-63AA23C975A4}"/>
          </ac:spMkLst>
        </pc:spChg>
      </pc:sldChg>
      <pc:sldChg chg="del">
        <pc:chgData name="Colon, Jeffrey M." userId="615143b1-cdee-493d-9a9d-1565ce8666d9" providerId="ADAL" clId="{5B60CBDC-5420-CF43-9B22-B8BD9E247B42}" dt="2024-12-29T16:04:28.348" v="3233" actId="2696"/>
        <pc:sldMkLst>
          <pc:docMk/>
          <pc:sldMk cId="579957777" sldId="296"/>
        </pc:sldMkLst>
      </pc:sldChg>
      <pc:sldChg chg="del">
        <pc:chgData name="Colon, Jeffrey M." userId="615143b1-cdee-493d-9a9d-1565ce8666d9" providerId="ADAL" clId="{5B60CBDC-5420-CF43-9B22-B8BD9E247B42}" dt="2024-12-29T16:04:28.359" v="3236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5B60CBDC-5420-CF43-9B22-B8BD9E247B42}" dt="2024-12-29T16:04:28.366" v="3239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5B60CBDC-5420-CF43-9B22-B8BD9E247B42}" dt="2024-12-29T16:04:28.362" v="3238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5B60CBDC-5420-CF43-9B22-B8BD9E247B42}" dt="2024-12-29T16:04:28.349" v="3234" actId="2696"/>
        <pc:sldMkLst>
          <pc:docMk/>
          <pc:sldMk cId="3281071660" sldId="300"/>
        </pc:sldMkLst>
      </pc:sldChg>
      <pc:sldChg chg="addSp delSp modSp new mod modAnim">
        <pc:chgData name="Colon, Jeffrey M." userId="615143b1-cdee-493d-9a9d-1565ce8666d9" providerId="ADAL" clId="{5B60CBDC-5420-CF43-9B22-B8BD9E247B42}" dt="2024-12-31T01:19:32.585" v="7017"/>
        <pc:sldMkLst>
          <pc:docMk/>
          <pc:sldMk cId="2687559900" sldId="301"/>
        </pc:sldMkLst>
        <pc:spChg chg="mod">
          <ac:chgData name="Colon, Jeffrey M." userId="615143b1-cdee-493d-9a9d-1565ce8666d9" providerId="ADAL" clId="{5B60CBDC-5420-CF43-9B22-B8BD9E247B42}" dt="2024-12-28T17:33:15.356" v="388" actId="20577"/>
          <ac:spMkLst>
            <pc:docMk/>
            <pc:sldMk cId="2687559900" sldId="301"/>
            <ac:spMk id="3" creationId="{028BB476-452E-9948-B7BD-31B104C08025}"/>
          </ac:spMkLst>
        </pc:spChg>
        <pc:spChg chg="add mod">
          <ac:chgData name="Colon, Jeffrey M." userId="615143b1-cdee-493d-9a9d-1565ce8666d9" providerId="ADAL" clId="{5B60CBDC-5420-CF43-9B22-B8BD9E247B42}" dt="2024-12-29T13:18:56.656" v="2949" actId="1076"/>
          <ac:spMkLst>
            <pc:docMk/>
            <pc:sldMk cId="2687559900" sldId="301"/>
            <ac:spMk id="8" creationId="{D7726026-6966-A26D-579D-31840F0D6E67}"/>
          </ac:spMkLst>
        </pc:spChg>
        <pc:spChg chg="add mod">
          <ac:chgData name="Colon, Jeffrey M." userId="615143b1-cdee-493d-9a9d-1565ce8666d9" providerId="ADAL" clId="{5B60CBDC-5420-CF43-9B22-B8BD9E247B42}" dt="2024-12-29T13:28:00.339" v="2969" actId="1076"/>
          <ac:spMkLst>
            <pc:docMk/>
            <pc:sldMk cId="2687559900" sldId="301"/>
            <ac:spMk id="9" creationId="{22B2002D-F835-CFE3-93F2-70654574641A}"/>
          </ac:spMkLst>
        </pc:spChg>
      </pc:sldChg>
      <pc:sldChg chg="addSp delSp modSp new mod modAnim">
        <pc:chgData name="Colon, Jeffrey M." userId="615143b1-cdee-493d-9a9d-1565ce8666d9" providerId="ADAL" clId="{5B60CBDC-5420-CF43-9B22-B8BD9E247B42}" dt="2024-12-31T01:19:07.244" v="7013"/>
        <pc:sldMkLst>
          <pc:docMk/>
          <pc:sldMk cId="3713557541" sldId="302"/>
        </pc:sldMkLst>
        <pc:spChg chg="mod">
          <ac:chgData name="Colon, Jeffrey M." userId="615143b1-cdee-493d-9a9d-1565ce8666d9" providerId="ADAL" clId="{5B60CBDC-5420-CF43-9B22-B8BD9E247B42}" dt="2024-12-28T17:46:49.474" v="679" actId="20577"/>
          <ac:spMkLst>
            <pc:docMk/>
            <pc:sldMk cId="3713557541" sldId="302"/>
            <ac:spMk id="3" creationId="{3E880BDC-C7C4-38EA-84C8-7EC4C241C81B}"/>
          </ac:spMkLst>
        </pc:spChg>
        <pc:spChg chg="add mod">
          <ac:chgData name="Colon, Jeffrey M." userId="615143b1-cdee-493d-9a9d-1565ce8666d9" providerId="ADAL" clId="{5B60CBDC-5420-CF43-9B22-B8BD9E247B42}" dt="2024-12-29T13:17:10.161" v="2939" actId="1076"/>
          <ac:spMkLst>
            <pc:docMk/>
            <pc:sldMk cId="3713557541" sldId="302"/>
            <ac:spMk id="6" creationId="{33CFBEAE-4F72-AB2E-39DF-F22372213128}"/>
          </ac:spMkLst>
        </pc:spChg>
        <pc:spChg chg="add mod">
          <ac:chgData name="Colon, Jeffrey M." userId="615143b1-cdee-493d-9a9d-1565ce8666d9" providerId="ADAL" clId="{5B60CBDC-5420-CF43-9B22-B8BD9E247B42}" dt="2024-12-29T13:17:47.824" v="2948" actId="20577"/>
          <ac:spMkLst>
            <pc:docMk/>
            <pc:sldMk cId="3713557541" sldId="302"/>
            <ac:spMk id="7" creationId="{77DA6A61-CE97-E85D-E5A8-22D89B734D5F}"/>
          </ac:spMkLst>
        </pc:spChg>
        <pc:spChg chg="add mod">
          <ac:chgData name="Colon, Jeffrey M." userId="615143b1-cdee-493d-9a9d-1565ce8666d9" providerId="ADAL" clId="{5B60CBDC-5420-CF43-9B22-B8BD9E247B42}" dt="2024-12-29T13:17:15.527" v="2940" actId="1076"/>
          <ac:spMkLst>
            <pc:docMk/>
            <pc:sldMk cId="3713557541" sldId="302"/>
            <ac:spMk id="8" creationId="{533AD089-AA9B-B28D-AE08-DFE77881782F}"/>
          </ac:spMkLst>
        </pc:spChg>
      </pc:sldChg>
      <pc:sldChg chg="addSp delSp modSp new mod modAnim">
        <pc:chgData name="Colon, Jeffrey M." userId="615143b1-cdee-493d-9a9d-1565ce8666d9" providerId="ADAL" clId="{5B60CBDC-5420-CF43-9B22-B8BD9E247B42}" dt="2024-12-31T01:21:21.996" v="7030"/>
        <pc:sldMkLst>
          <pc:docMk/>
          <pc:sldMk cId="1453473246" sldId="303"/>
        </pc:sldMkLst>
        <pc:spChg chg="mod">
          <ac:chgData name="Colon, Jeffrey M." userId="615143b1-cdee-493d-9a9d-1565ce8666d9" providerId="ADAL" clId="{5B60CBDC-5420-CF43-9B22-B8BD9E247B42}" dt="2024-12-28T18:56:11.243" v="1302" actId="20577"/>
          <ac:spMkLst>
            <pc:docMk/>
            <pc:sldMk cId="1453473246" sldId="303"/>
            <ac:spMk id="3" creationId="{C4A7757A-3B8F-6B3A-AE3A-5656142F89D6}"/>
          </ac:spMkLst>
        </pc:spChg>
        <pc:graphicFrameChg chg="add mod ord modGraphic">
          <ac:chgData name="Colon, Jeffrey M." userId="615143b1-cdee-493d-9a9d-1565ce8666d9" providerId="ADAL" clId="{5B60CBDC-5420-CF43-9B22-B8BD9E247B42}" dt="2024-12-31T01:19:54.001" v="7018" actId="242"/>
          <ac:graphicFrameMkLst>
            <pc:docMk/>
            <pc:sldMk cId="1453473246" sldId="303"/>
            <ac:graphicFrameMk id="6" creationId="{70C59A6D-4FF9-E7BB-8190-89C1FD11DF17}"/>
          </ac:graphicFrameMkLst>
        </pc:graphicFrameChg>
      </pc:sldChg>
      <pc:sldChg chg="addSp delSp modSp new del mod">
        <pc:chgData name="Colon, Jeffrey M." userId="615143b1-cdee-493d-9a9d-1565ce8666d9" providerId="ADAL" clId="{5B60CBDC-5420-CF43-9B22-B8BD9E247B42}" dt="2024-12-28T20:02:26.170" v="1758" actId="2696"/>
        <pc:sldMkLst>
          <pc:docMk/>
          <pc:sldMk cId="753833922" sldId="304"/>
        </pc:sldMkLst>
      </pc:sldChg>
      <pc:sldChg chg="modSp new mod modAnim">
        <pc:chgData name="Colon, Jeffrey M." userId="615143b1-cdee-493d-9a9d-1565ce8666d9" providerId="ADAL" clId="{5B60CBDC-5420-CF43-9B22-B8BD9E247B42}" dt="2024-12-31T01:21:47.100" v="7033" actId="403"/>
        <pc:sldMkLst>
          <pc:docMk/>
          <pc:sldMk cId="3509557107" sldId="305"/>
        </pc:sldMkLst>
        <pc:spChg chg="mod">
          <ac:chgData name="Colon, Jeffrey M." userId="615143b1-cdee-493d-9a9d-1565ce8666d9" providerId="ADAL" clId="{5B60CBDC-5420-CF43-9B22-B8BD9E247B42}" dt="2024-12-31T01:21:47.100" v="7033" actId="403"/>
          <ac:spMkLst>
            <pc:docMk/>
            <pc:sldMk cId="3509557107" sldId="305"/>
            <ac:spMk id="2" creationId="{63148268-E9B6-8BC9-35F3-E16FF29918A3}"/>
          </ac:spMkLst>
        </pc:spChg>
        <pc:spChg chg="mod">
          <ac:chgData name="Colon, Jeffrey M." userId="615143b1-cdee-493d-9a9d-1565ce8666d9" providerId="ADAL" clId="{5B60CBDC-5420-CF43-9B22-B8BD9E247B42}" dt="2024-12-28T19:26:06.612" v="1657" actId="20577"/>
          <ac:spMkLst>
            <pc:docMk/>
            <pc:sldMk cId="3509557107" sldId="305"/>
            <ac:spMk id="3" creationId="{86405E59-6D24-4DE6-76A8-7E8C4B128543}"/>
          </ac:spMkLst>
        </pc:spChg>
      </pc:sldChg>
      <pc:sldChg chg="modSp new mod modAnim">
        <pc:chgData name="Colon, Jeffrey M." userId="615143b1-cdee-493d-9a9d-1565ce8666d9" providerId="ADAL" clId="{5B60CBDC-5420-CF43-9B22-B8BD9E247B42}" dt="2025-01-12T15:58:36.723" v="7061" actId="20577"/>
        <pc:sldMkLst>
          <pc:docMk/>
          <pc:sldMk cId="929372081" sldId="306"/>
        </pc:sldMkLst>
        <pc:spChg chg="mod">
          <ac:chgData name="Colon, Jeffrey M." userId="615143b1-cdee-493d-9a9d-1565ce8666d9" providerId="ADAL" clId="{5B60CBDC-5420-CF43-9B22-B8BD9E247B42}" dt="2025-01-12T15:58:36.723" v="7061" actId="20577"/>
          <ac:spMkLst>
            <pc:docMk/>
            <pc:sldMk cId="929372081" sldId="306"/>
            <ac:spMk id="2" creationId="{6B597CAF-DB3F-7C5F-62EE-CCC34A66897E}"/>
          </ac:spMkLst>
        </pc:spChg>
        <pc:spChg chg="mod">
          <ac:chgData name="Colon, Jeffrey M." userId="615143b1-cdee-493d-9a9d-1565ce8666d9" providerId="ADAL" clId="{5B60CBDC-5420-CF43-9B22-B8BD9E247B42}" dt="2024-12-28T22:42:18.458" v="2435" actId="20577"/>
          <ac:spMkLst>
            <pc:docMk/>
            <pc:sldMk cId="929372081" sldId="306"/>
            <ac:spMk id="3" creationId="{B1B3A42A-3985-5D06-6DFC-7AABA43B4FF5}"/>
          </ac:spMkLst>
        </pc:spChg>
      </pc:sldChg>
      <pc:sldChg chg="modSp add mod">
        <pc:chgData name="Colon, Jeffrey M." userId="615143b1-cdee-493d-9a9d-1565ce8666d9" providerId="ADAL" clId="{5B60CBDC-5420-CF43-9B22-B8BD9E247B42}" dt="2024-12-29T13:30:43.111" v="3055"/>
        <pc:sldMkLst>
          <pc:docMk/>
          <pc:sldMk cId="2125969620" sldId="307"/>
        </pc:sldMkLst>
        <pc:graphicFrameChg chg="mod modGraphic">
          <ac:chgData name="Colon, Jeffrey M." userId="615143b1-cdee-493d-9a9d-1565ce8666d9" providerId="ADAL" clId="{5B60CBDC-5420-CF43-9B22-B8BD9E247B42}" dt="2024-12-29T13:30:43.111" v="3055"/>
          <ac:graphicFrameMkLst>
            <pc:docMk/>
            <pc:sldMk cId="2125969620" sldId="307"/>
            <ac:graphicFrameMk id="6" creationId="{48861D9B-228E-1A63-8C54-DD197121E66B}"/>
          </ac:graphicFrameMkLst>
        </pc:graphicFrameChg>
      </pc:sldChg>
      <pc:sldChg chg="modSp add mod">
        <pc:chgData name="Colon, Jeffrey M." userId="615143b1-cdee-493d-9a9d-1565ce8666d9" providerId="ADAL" clId="{5B60CBDC-5420-CF43-9B22-B8BD9E247B42}" dt="2024-12-29T13:30:53.753" v="3061"/>
        <pc:sldMkLst>
          <pc:docMk/>
          <pc:sldMk cId="1179197967" sldId="308"/>
        </pc:sldMkLst>
        <pc:graphicFrameChg chg="mod modGraphic">
          <ac:chgData name="Colon, Jeffrey M." userId="615143b1-cdee-493d-9a9d-1565ce8666d9" providerId="ADAL" clId="{5B60CBDC-5420-CF43-9B22-B8BD9E247B42}" dt="2024-12-29T13:30:53.753" v="3061"/>
          <ac:graphicFrameMkLst>
            <pc:docMk/>
            <pc:sldMk cId="1179197967" sldId="308"/>
            <ac:graphicFrameMk id="6" creationId="{F7B6FAE6-AE3F-EDDA-BA7E-1EFD8740390B}"/>
          </ac:graphicFrameMkLst>
        </pc:graphicFrameChg>
      </pc:sldChg>
      <pc:sldChg chg="modSp add mod">
        <pc:chgData name="Colon, Jeffrey M." userId="615143b1-cdee-493d-9a9d-1565ce8666d9" providerId="ADAL" clId="{5B60CBDC-5420-CF43-9B22-B8BD9E247B42}" dt="2024-12-29T13:31:17.716" v="3072" actId="20577"/>
        <pc:sldMkLst>
          <pc:docMk/>
          <pc:sldMk cId="3488945716" sldId="309"/>
        </pc:sldMkLst>
        <pc:graphicFrameChg chg="mod modGraphic">
          <ac:chgData name="Colon, Jeffrey M." userId="615143b1-cdee-493d-9a9d-1565ce8666d9" providerId="ADAL" clId="{5B60CBDC-5420-CF43-9B22-B8BD9E247B42}" dt="2024-12-29T13:31:17.716" v="3072" actId="20577"/>
          <ac:graphicFrameMkLst>
            <pc:docMk/>
            <pc:sldMk cId="3488945716" sldId="309"/>
            <ac:graphicFrameMk id="6" creationId="{E27EC45A-F303-EE8C-3311-5D377DF835AF}"/>
          </ac:graphicFrameMkLst>
        </pc:graphicFrameChg>
      </pc:sldChg>
      <pc:sldChg chg="add del">
        <pc:chgData name="Colon, Jeffrey M." userId="615143b1-cdee-493d-9a9d-1565ce8666d9" providerId="ADAL" clId="{5B60CBDC-5420-CF43-9B22-B8BD9E247B42}" dt="2024-12-28T23:24:02.733" v="2901"/>
        <pc:sldMkLst>
          <pc:docMk/>
          <pc:sldMk cId="557289650" sldId="310"/>
        </pc:sldMkLst>
      </pc:sldChg>
      <pc:sldChg chg="addSp delSp modSp new mod">
        <pc:chgData name="Colon, Jeffrey M." userId="615143b1-cdee-493d-9a9d-1565ce8666d9" providerId="ADAL" clId="{5B60CBDC-5420-CF43-9B22-B8BD9E247B42}" dt="2025-01-12T16:03:20.624" v="7068"/>
        <pc:sldMkLst>
          <pc:docMk/>
          <pc:sldMk cId="997133595" sldId="310"/>
        </pc:sldMkLst>
        <pc:spChg chg="mod">
          <ac:chgData name="Colon, Jeffrey M." userId="615143b1-cdee-493d-9a9d-1565ce8666d9" providerId="ADAL" clId="{5B60CBDC-5420-CF43-9B22-B8BD9E247B42}" dt="2024-12-30T16:46:38.217" v="4005" actId="20577"/>
          <ac:spMkLst>
            <pc:docMk/>
            <pc:sldMk cId="997133595" sldId="310"/>
            <ac:spMk id="3" creationId="{4AA41031-2326-2FB2-EF7F-D9EF63374157}"/>
          </ac:spMkLst>
        </pc:spChg>
        <pc:graphicFrameChg chg="add mod">
          <ac:chgData name="Colon, Jeffrey M." userId="615143b1-cdee-493d-9a9d-1565ce8666d9" providerId="ADAL" clId="{5B60CBDC-5420-CF43-9B22-B8BD9E247B42}" dt="2025-01-12T16:03:20.624" v="7068"/>
          <ac:graphicFrameMkLst>
            <pc:docMk/>
            <pc:sldMk cId="997133595" sldId="310"/>
            <ac:graphicFrameMk id="6" creationId="{03B55C39-922E-0657-FA4C-38257E127818}"/>
          </ac:graphicFrameMkLst>
        </pc:graphicFrameChg>
      </pc:sldChg>
      <pc:sldChg chg="addSp delSp modSp new mod">
        <pc:chgData name="Colon, Jeffrey M." userId="615143b1-cdee-493d-9a9d-1565ce8666d9" providerId="ADAL" clId="{5B60CBDC-5420-CF43-9B22-B8BD9E247B42}" dt="2024-12-29T16:06:47.438" v="3254" actId="14100"/>
        <pc:sldMkLst>
          <pc:docMk/>
          <pc:sldMk cId="441103765" sldId="311"/>
        </pc:sldMkLst>
        <pc:spChg chg="mod">
          <ac:chgData name="Colon, Jeffrey M." userId="615143b1-cdee-493d-9a9d-1565ce8666d9" providerId="ADAL" clId="{5B60CBDC-5420-CF43-9B22-B8BD9E247B42}" dt="2024-12-29T16:06:42.393" v="3252" actId="20577"/>
          <ac:spMkLst>
            <pc:docMk/>
            <pc:sldMk cId="441103765" sldId="311"/>
            <ac:spMk id="3" creationId="{EEA062C4-474A-8C5A-8E6E-CAE2EDC96E75}"/>
          </ac:spMkLst>
        </pc:spChg>
        <pc:picChg chg="add mod">
          <ac:chgData name="Colon, Jeffrey M." userId="615143b1-cdee-493d-9a9d-1565ce8666d9" providerId="ADAL" clId="{5B60CBDC-5420-CF43-9B22-B8BD9E247B42}" dt="2024-12-29T16:06:47.438" v="3254" actId="14100"/>
          <ac:picMkLst>
            <pc:docMk/>
            <pc:sldMk cId="441103765" sldId="311"/>
            <ac:picMk id="7" creationId="{DA512688-C549-F84F-ECB8-75CBFF6F4EBB}"/>
          </ac:picMkLst>
        </pc:picChg>
      </pc:sldChg>
      <pc:sldChg chg="addSp delSp modSp new mod">
        <pc:chgData name="Colon, Jeffrey M." userId="615143b1-cdee-493d-9a9d-1565ce8666d9" providerId="ADAL" clId="{5B60CBDC-5420-CF43-9B22-B8BD9E247B42}" dt="2024-12-29T16:57:03.500" v="3367" actId="692"/>
        <pc:sldMkLst>
          <pc:docMk/>
          <pc:sldMk cId="736248594" sldId="312"/>
        </pc:sldMkLst>
        <pc:spChg chg="mod">
          <ac:chgData name="Colon, Jeffrey M." userId="615143b1-cdee-493d-9a9d-1565ce8666d9" providerId="ADAL" clId="{5B60CBDC-5420-CF43-9B22-B8BD9E247B42}" dt="2024-12-29T16:10:02.583" v="3356" actId="20577"/>
          <ac:spMkLst>
            <pc:docMk/>
            <pc:sldMk cId="736248594" sldId="312"/>
            <ac:spMk id="3" creationId="{E65DE76C-C23F-A6E3-5478-0B41828F95F7}"/>
          </ac:spMkLst>
        </pc:spChg>
        <pc:picChg chg="add mod">
          <ac:chgData name="Colon, Jeffrey M." userId="615143b1-cdee-493d-9a9d-1565ce8666d9" providerId="ADAL" clId="{5B60CBDC-5420-CF43-9B22-B8BD9E247B42}" dt="2024-12-29T16:09:54.020" v="3351" actId="14100"/>
          <ac:picMkLst>
            <pc:docMk/>
            <pc:sldMk cId="736248594" sldId="312"/>
            <ac:picMk id="7" creationId="{048F96B3-40E5-94FA-62A4-6751AF74E126}"/>
          </ac:picMkLst>
        </pc:picChg>
        <pc:cxnChg chg="add mod">
          <ac:chgData name="Colon, Jeffrey M." userId="615143b1-cdee-493d-9a9d-1565ce8666d9" providerId="ADAL" clId="{5B60CBDC-5420-CF43-9B22-B8BD9E247B42}" dt="2024-12-29T16:56:58.785" v="3366" actId="692"/>
          <ac:cxnSpMkLst>
            <pc:docMk/>
            <pc:sldMk cId="736248594" sldId="312"/>
            <ac:cxnSpMk id="9" creationId="{D3B64FBD-2BB2-D62F-5627-037F5092E270}"/>
          </ac:cxnSpMkLst>
        </pc:cxnChg>
        <pc:cxnChg chg="add mod">
          <ac:chgData name="Colon, Jeffrey M." userId="615143b1-cdee-493d-9a9d-1565ce8666d9" providerId="ADAL" clId="{5B60CBDC-5420-CF43-9B22-B8BD9E247B42}" dt="2024-12-29T16:57:03.500" v="3367" actId="692"/>
          <ac:cxnSpMkLst>
            <pc:docMk/>
            <pc:sldMk cId="736248594" sldId="312"/>
            <ac:cxnSpMk id="11" creationId="{8F2D35C5-9893-A92B-69FB-059A8AB8FE63}"/>
          </ac:cxnSpMkLst>
        </pc:cxnChg>
      </pc:sldChg>
      <pc:sldChg chg="addSp delSp modSp new mod">
        <pc:chgData name="Colon, Jeffrey M." userId="615143b1-cdee-493d-9a9d-1565ce8666d9" providerId="ADAL" clId="{5B60CBDC-5420-CF43-9B22-B8BD9E247B42}" dt="2024-12-29T16:58:49.180" v="3396" actId="14100"/>
        <pc:sldMkLst>
          <pc:docMk/>
          <pc:sldMk cId="990064636" sldId="313"/>
        </pc:sldMkLst>
        <pc:spChg chg="mod">
          <ac:chgData name="Colon, Jeffrey M." userId="615143b1-cdee-493d-9a9d-1565ce8666d9" providerId="ADAL" clId="{5B60CBDC-5420-CF43-9B22-B8BD9E247B42}" dt="2024-12-29T16:58:24.859" v="3392" actId="20577"/>
          <ac:spMkLst>
            <pc:docMk/>
            <pc:sldMk cId="990064636" sldId="313"/>
            <ac:spMk id="3" creationId="{300A0CDF-20DD-5C3B-1FDD-ABBB48E1949B}"/>
          </ac:spMkLst>
        </pc:spChg>
        <pc:picChg chg="add mod">
          <ac:chgData name="Colon, Jeffrey M." userId="615143b1-cdee-493d-9a9d-1565ce8666d9" providerId="ADAL" clId="{5B60CBDC-5420-CF43-9B22-B8BD9E247B42}" dt="2024-12-29T16:58:49.180" v="3396" actId="14100"/>
          <ac:picMkLst>
            <pc:docMk/>
            <pc:sldMk cId="990064636" sldId="313"/>
            <ac:picMk id="7" creationId="{B6C3A750-D232-1A6F-7DD3-B4699E00F30C}"/>
          </ac:picMkLst>
        </pc:picChg>
      </pc:sldChg>
      <pc:sldChg chg="addSp delSp modSp new mod">
        <pc:chgData name="Colon, Jeffrey M." userId="615143b1-cdee-493d-9a9d-1565ce8666d9" providerId="ADAL" clId="{5B60CBDC-5420-CF43-9B22-B8BD9E247B42}" dt="2024-12-29T17:00:37.696" v="3450" actId="14100"/>
        <pc:sldMkLst>
          <pc:docMk/>
          <pc:sldMk cId="1450557907" sldId="314"/>
        </pc:sldMkLst>
        <pc:spChg chg="mod">
          <ac:chgData name="Colon, Jeffrey M." userId="615143b1-cdee-493d-9a9d-1565ce8666d9" providerId="ADAL" clId="{5B60CBDC-5420-CF43-9B22-B8BD9E247B42}" dt="2024-12-29T16:59:39.940" v="3443" actId="20577"/>
          <ac:spMkLst>
            <pc:docMk/>
            <pc:sldMk cId="1450557907" sldId="314"/>
            <ac:spMk id="3" creationId="{06730352-7748-7511-70EC-B75A31DDEF3A}"/>
          </ac:spMkLst>
        </pc:spChg>
        <pc:picChg chg="add mod">
          <ac:chgData name="Colon, Jeffrey M." userId="615143b1-cdee-493d-9a9d-1565ce8666d9" providerId="ADAL" clId="{5B60CBDC-5420-CF43-9B22-B8BD9E247B42}" dt="2024-12-29T17:00:37.696" v="3450" actId="14100"/>
          <ac:picMkLst>
            <pc:docMk/>
            <pc:sldMk cId="1450557907" sldId="314"/>
            <ac:picMk id="7" creationId="{FF636DB6-4785-822E-1D07-F46169CBEA14}"/>
          </ac:picMkLst>
        </pc:picChg>
      </pc:sldChg>
      <pc:sldChg chg="modSp new mod modAnim">
        <pc:chgData name="Colon, Jeffrey M." userId="615143b1-cdee-493d-9a9d-1565ce8666d9" providerId="ADAL" clId="{5B60CBDC-5420-CF43-9B22-B8BD9E247B42}" dt="2024-12-31T01:22:38.444" v="7037"/>
        <pc:sldMkLst>
          <pc:docMk/>
          <pc:sldMk cId="1855141314" sldId="315"/>
        </pc:sldMkLst>
        <pc:spChg chg="mod">
          <ac:chgData name="Colon, Jeffrey M." userId="615143b1-cdee-493d-9a9d-1565ce8666d9" providerId="ADAL" clId="{5B60CBDC-5420-CF43-9B22-B8BD9E247B42}" dt="2024-12-30T17:49:10.522" v="4993" actId="403"/>
          <ac:spMkLst>
            <pc:docMk/>
            <pc:sldMk cId="1855141314" sldId="315"/>
            <ac:spMk id="2" creationId="{5117E57B-157B-C10E-69D1-2E750F38E7B5}"/>
          </ac:spMkLst>
        </pc:spChg>
        <pc:spChg chg="mod">
          <ac:chgData name="Colon, Jeffrey M." userId="615143b1-cdee-493d-9a9d-1565ce8666d9" providerId="ADAL" clId="{5B60CBDC-5420-CF43-9B22-B8BD9E247B42}" dt="2024-12-30T17:46:20.625" v="4924" actId="20577"/>
          <ac:spMkLst>
            <pc:docMk/>
            <pc:sldMk cId="1855141314" sldId="315"/>
            <ac:spMk id="3" creationId="{4AE5AFB2-BC75-45A0-5BA0-8E7C01A05D6D}"/>
          </ac:spMkLst>
        </pc:spChg>
      </pc:sldChg>
      <pc:sldChg chg="addSp delSp modSp new mod ord modAnim">
        <pc:chgData name="Colon, Jeffrey M." userId="615143b1-cdee-493d-9a9d-1565ce8666d9" providerId="ADAL" clId="{5B60CBDC-5420-CF43-9B22-B8BD9E247B42}" dt="2024-12-31T01:22:57.960" v="7041"/>
        <pc:sldMkLst>
          <pc:docMk/>
          <pc:sldMk cId="2311173043" sldId="316"/>
        </pc:sldMkLst>
        <pc:spChg chg="mod">
          <ac:chgData name="Colon, Jeffrey M." userId="615143b1-cdee-493d-9a9d-1565ce8666d9" providerId="ADAL" clId="{5B60CBDC-5420-CF43-9B22-B8BD9E247B42}" dt="2024-12-30T17:48:20.738" v="4992" actId="403"/>
          <ac:spMkLst>
            <pc:docMk/>
            <pc:sldMk cId="2311173043" sldId="316"/>
            <ac:spMk id="2" creationId="{57EF3DE1-F13E-51FE-9149-B827567C2F8C}"/>
          </ac:spMkLst>
        </pc:spChg>
        <pc:spChg chg="mod">
          <ac:chgData name="Colon, Jeffrey M." userId="615143b1-cdee-493d-9a9d-1565ce8666d9" providerId="ADAL" clId="{5B60CBDC-5420-CF43-9B22-B8BD9E247B42}" dt="2024-12-30T21:08:57.201" v="4995" actId="313"/>
          <ac:spMkLst>
            <pc:docMk/>
            <pc:sldMk cId="2311173043" sldId="316"/>
            <ac:spMk id="3" creationId="{9F66B5C1-5B76-194A-CFD6-8E9716690314}"/>
          </ac:spMkLst>
        </pc:spChg>
      </pc:sldChg>
      <pc:sldChg chg="modSp new mod modAnim">
        <pc:chgData name="Colon, Jeffrey M." userId="615143b1-cdee-493d-9a9d-1565ce8666d9" providerId="ADAL" clId="{5B60CBDC-5420-CF43-9B22-B8BD9E247B42}" dt="2024-12-31T01:22:46.719" v="7039"/>
        <pc:sldMkLst>
          <pc:docMk/>
          <pc:sldMk cId="1074243140" sldId="317"/>
        </pc:sldMkLst>
        <pc:spChg chg="mod">
          <ac:chgData name="Colon, Jeffrey M." userId="615143b1-cdee-493d-9a9d-1565ce8666d9" providerId="ADAL" clId="{5B60CBDC-5420-CF43-9B22-B8BD9E247B42}" dt="2024-12-30T21:51:43.130" v="5248" actId="20577"/>
          <ac:spMkLst>
            <pc:docMk/>
            <pc:sldMk cId="1074243140" sldId="317"/>
            <ac:spMk id="2" creationId="{73D35294-E70F-8BC5-2ADF-991ED08C4029}"/>
          </ac:spMkLst>
        </pc:spChg>
        <pc:spChg chg="mod">
          <ac:chgData name="Colon, Jeffrey M." userId="615143b1-cdee-493d-9a9d-1565ce8666d9" providerId="ADAL" clId="{5B60CBDC-5420-CF43-9B22-B8BD9E247B42}" dt="2024-12-30T17:46:36.590" v="4950" actId="20577"/>
          <ac:spMkLst>
            <pc:docMk/>
            <pc:sldMk cId="1074243140" sldId="317"/>
            <ac:spMk id="3" creationId="{BB288364-7B28-AEBD-3445-C619E66BD589}"/>
          </ac:spMkLst>
        </pc:spChg>
      </pc:sldChg>
      <pc:sldChg chg="modSp new mod modAnim">
        <pc:chgData name="Colon, Jeffrey M." userId="615143b1-cdee-493d-9a9d-1565ce8666d9" providerId="ADAL" clId="{5B60CBDC-5420-CF43-9B22-B8BD9E247B42}" dt="2024-12-31T01:24:47.294" v="7053"/>
        <pc:sldMkLst>
          <pc:docMk/>
          <pc:sldMk cId="3800955944" sldId="318"/>
        </pc:sldMkLst>
        <pc:spChg chg="mod">
          <ac:chgData name="Colon, Jeffrey M." userId="615143b1-cdee-493d-9a9d-1565ce8666d9" providerId="ADAL" clId="{5B60CBDC-5420-CF43-9B22-B8BD9E247B42}" dt="2024-12-31T01:11:11.515" v="7011" actId="20577"/>
          <ac:spMkLst>
            <pc:docMk/>
            <pc:sldMk cId="3800955944" sldId="318"/>
            <ac:spMk id="2" creationId="{59485DE3-232A-26C2-4688-0C193D0B21E6}"/>
          </ac:spMkLst>
        </pc:spChg>
        <pc:spChg chg="mod">
          <ac:chgData name="Colon, Jeffrey M." userId="615143b1-cdee-493d-9a9d-1565ce8666d9" providerId="ADAL" clId="{5B60CBDC-5420-CF43-9B22-B8BD9E247B42}" dt="2024-12-31T01:10:56.914" v="6981" actId="20577"/>
          <ac:spMkLst>
            <pc:docMk/>
            <pc:sldMk cId="3800955944" sldId="318"/>
            <ac:spMk id="3" creationId="{D101A75F-3F27-9019-F037-60EA5CEED982}"/>
          </ac:spMkLst>
        </pc:spChg>
      </pc:sldChg>
      <pc:sldChg chg="modSp new mod modAnim">
        <pc:chgData name="Colon, Jeffrey M." userId="615143b1-cdee-493d-9a9d-1565ce8666d9" providerId="ADAL" clId="{5B60CBDC-5420-CF43-9B22-B8BD9E247B42}" dt="2024-12-31T01:24:35.843" v="7051"/>
        <pc:sldMkLst>
          <pc:docMk/>
          <pc:sldMk cId="1334384712" sldId="319"/>
        </pc:sldMkLst>
        <pc:spChg chg="mod">
          <ac:chgData name="Colon, Jeffrey M." userId="615143b1-cdee-493d-9a9d-1565ce8666d9" providerId="ADAL" clId="{5B60CBDC-5420-CF43-9B22-B8BD9E247B42}" dt="2024-12-30T22:02:56.308" v="5765" actId="403"/>
          <ac:spMkLst>
            <pc:docMk/>
            <pc:sldMk cId="1334384712" sldId="319"/>
            <ac:spMk id="2" creationId="{64557A73-773D-B900-3AE0-622152332F6B}"/>
          </ac:spMkLst>
        </pc:spChg>
        <pc:spChg chg="mod">
          <ac:chgData name="Colon, Jeffrey M." userId="615143b1-cdee-493d-9a9d-1565ce8666d9" providerId="ADAL" clId="{5B60CBDC-5420-CF43-9B22-B8BD9E247B42}" dt="2024-12-30T21:54:06.760" v="5287" actId="20577"/>
          <ac:spMkLst>
            <pc:docMk/>
            <pc:sldMk cId="1334384712" sldId="319"/>
            <ac:spMk id="3" creationId="{D371BBEA-55C5-19BB-600B-52270334B48F}"/>
          </ac:spMkLst>
        </pc:spChg>
      </pc:sldChg>
      <pc:sldChg chg="addSp delSp modSp new mod">
        <pc:chgData name="Colon, Jeffrey M." userId="615143b1-cdee-493d-9a9d-1565ce8666d9" providerId="ADAL" clId="{5B60CBDC-5420-CF43-9B22-B8BD9E247B42}" dt="2024-12-30T22:21:17.317" v="5796" actId="20577"/>
        <pc:sldMkLst>
          <pc:docMk/>
          <pc:sldMk cId="476970701" sldId="320"/>
        </pc:sldMkLst>
        <pc:spChg chg="mod">
          <ac:chgData name="Colon, Jeffrey M." userId="615143b1-cdee-493d-9a9d-1565ce8666d9" providerId="ADAL" clId="{5B60CBDC-5420-CF43-9B22-B8BD9E247B42}" dt="2024-12-30T22:21:17.317" v="5796" actId="20577"/>
          <ac:spMkLst>
            <pc:docMk/>
            <pc:sldMk cId="476970701" sldId="320"/>
            <ac:spMk id="3" creationId="{6C97973E-1FCA-FC9C-4977-ADF89CA00872}"/>
          </ac:spMkLst>
        </pc:spChg>
        <pc:picChg chg="add mod">
          <ac:chgData name="Colon, Jeffrey M." userId="615143b1-cdee-493d-9a9d-1565ce8666d9" providerId="ADAL" clId="{5B60CBDC-5420-CF43-9B22-B8BD9E247B42}" dt="2024-12-30T22:21:10.578" v="5789" actId="14100"/>
          <ac:picMkLst>
            <pc:docMk/>
            <pc:sldMk cId="476970701" sldId="320"/>
            <ac:picMk id="9" creationId="{7BE0CDC9-D92C-8742-42A0-42E35E78A67F}"/>
          </ac:picMkLst>
        </pc:picChg>
      </pc:sldChg>
      <pc:sldChg chg="modSp new mod modAnim">
        <pc:chgData name="Colon, Jeffrey M." userId="615143b1-cdee-493d-9a9d-1565ce8666d9" providerId="ADAL" clId="{5B60CBDC-5420-CF43-9B22-B8BD9E247B42}" dt="2024-12-31T01:24:28.160" v="7049"/>
        <pc:sldMkLst>
          <pc:docMk/>
          <pc:sldMk cId="2965898804" sldId="321"/>
        </pc:sldMkLst>
        <pc:spChg chg="mod">
          <ac:chgData name="Colon, Jeffrey M." userId="615143b1-cdee-493d-9a9d-1565ce8666d9" providerId="ADAL" clId="{5B60CBDC-5420-CF43-9B22-B8BD9E247B42}" dt="2024-12-30T23:56:20.982" v="6760" actId="20577"/>
          <ac:spMkLst>
            <pc:docMk/>
            <pc:sldMk cId="2965898804" sldId="321"/>
            <ac:spMk id="2" creationId="{97EDB87D-427D-88BD-8A49-B711D53FFB7B}"/>
          </ac:spMkLst>
        </pc:spChg>
        <pc:spChg chg="mod">
          <ac:chgData name="Colon, Jeffrey M." userId="615143b1-cdee-493d-9a9d-1565ce8666d9" providerId="ADAL" clId="{5B60CBDC-5420-CF43-9B22-B8BD9E247B42}" dt="2024-12-30T22:33:34.172" v="6036" actId="20577"/>
          <ac:spMkLst>
            <pc:docMk/>
            <pc:sldMk cId="2965898804" sldId="321"/>
            <ac:spMk id="3" creationId="{83B73EB1-E92B-4C45-E798-D3EF5FD00943}"/>
          </ac:spMkLst>
        </pc:spChg>
      </pc:sldChg>
      <pc:sldChg chg="addSp delSp modSp new mod modAnim chgLayout">
        <pc:chgData name="Colon, Jeffrey M." userId="615143b1-cdee-493d-9a9d-1565ce8666d9" providerId="ADAL" clId="{5B60CBDC-5420-CF43-9B22-B8BD9E247B42}" dt="2024-12-31T01:23:33.710" v="7045"/>
        <pc:sldMkLst>
          <pc:docMk/>
          <pc:sldMk cId="1615851934" sldId="322"/>
        </pc:sldMkLst>
        <pc:spChg chg="mod ord">
          <ac:chgData name="Colon, Jeffrey M." userId="615143b1-cdee-493d-9a9d-1565ce8666d9" providerId="ADAL" clId="{5B60CBDC-5420-CF43-9B22-B8BD9E247B42}" dt="2024-12-30T23:19:49.150" v="6671" actId="700"/>
          <ac:spMkLst>
            <pc:docMk/>
            <pc:sldMk cId="1615851934" sldId="322"/>
            <ac:spMk id="3" creationId="{37EC7485-DCE0-D8B5-6B18-0D6FBEF75DB6}"/>
          </ac:spMkLst>
        </pc:spChg>
        <pc:spChg chg="mod ord">
          <ac:chgData name="Colon, Jeffrey M." userId="615143b1-cdee-493d-9a9d-1565ce8666d9" providerId="ADAL" clId="{5B60CBDC-5420-CF43-9B22-B8BD9E247B42}" dt="2024-12-30T23:19:49.150" v="6671" actId="700"/>
          <ac:spMkLst>
            <pc:docMk/>
            <pc:sldMk cId="1615851934" sldId="322"/>
            <ac:spMk id="4" creationId="{49F6C16D-3600-FB61-1437-77F801C52442}"/>
          </ac:spMkLst>
        </pc:spChg>
        <pc:spChg chg="mod ord">
          <ac:chgData name="Colon, Jeffrey M." userId="615143b1-cdee-493d-9a9d-1565ce8666d9" providerId="ADAL" clId="{5B60CBDC-5420-CF43-9B22-B8BD9E247B42}" dt="2024-12-30T23:19:49.150" v="6671" actId="700"/>
          <ac:spMkLst>
            <pc:docMk/>
            <pc:sldMk cId="1615851934" sldId="322"/>
            <ac:spMk id="5" creationId="{1A8D0ED4-D6E7-99FA-8CD7-312E3DAB6D8C}"/>
          </ac:spMkLst>
        </pc:spChg>
        <pc:spChg chg="add mod ord">
          <ac:chgData name="Colon, Jeffrey M." userId="615143b1-cdee-493d-9a9d-1565ce8666d9" providerId="ADAL" clId="{5B60CBDC-5420-CF43-9B22-B8BD9E247B42}" dt="2024-12-30T23:53:51.663" v="6742" actId="14100"/>
          <ac:spMkLst>
            <pc:docMk/>
            <pc:sldMk cId="1615851934" sldId="322"/>
            <ac:spMk id="11" creationId="{880101A3-04A9-8417-751E-A61939AC92C8}"/>
          </ac:spMkLst>
        </pc:spChg>
        <pc:spChg chg="add mod ord">
          <ac:chgData name="Colon, Jeffrey M." userId="615143b1-cdee-493d-9a9d-1565ce8666d9" providerId="ADAL" clId="{5B60CBDC-5420-CF43-9B22-B8BD9E247B42}" dt="2024-12-30T23:20:02.896" v="6708" actId="20577"/>
          <ac:spMkLst>
            <pc:docMk/>
            <pc:sldMk cId="1615851934" sldId="322"/>
            <ac:spMk id="12" creationId="{C009BE70-0AC9-A67E-C69C-5EEFCA9791B6}"/>
          </ac:spMkLst>
        </pc:spChg>
        <pc:spChg chg="add mod ord">
          <ac:chgData name="Colon, Jeffrey M." userId="615143b1-cdee-493d-9a9d-1565ce8666d9" providerId="ADAL" clId="{5B60CBDC-5420-CF43-9B22-B8BD9E247B42}" dt="2024-12-30T23:20:28.942" v="6739" actId="20577"/>
          <ac:spMkLst>
            <pc:docMk/>
            <pc:sldMk cId="1615851934" sldId="322"/>
            <ac:spMk id="13" creationId="{BF5E703E-6FCA-BA1F-DB61-69FD898AA60F}"/>
          </ac:spMkLst>
        </pc:spChg>
        <pc:spChg chg="add mod ord">
          <ac:chgData name="Colon, Jeffrey M." userId="615143b1-cdee-493d-9a9d-1565ce8666d9" providerId="ADAL" clId="{5B60CBDC-5420-CF43-9B22-B8BD9E247B42}" dt="2024-12-30T23:54:11.333" v="6745" actId="5793"/>
          <ac:spMkLst>
            <pc:docMk/>
            <pc:sldMk cId="1615851934" sldId="322"/>
            <ac:spMk id="14" creationId="{DB8B2752-02AF-610D-FA12-FB065F92D166}"/>
          </ac:spMkLst>
        </pc:spChg>
        <pc:picChg chg="add mod">
          <ac:chgData name="Colon, Jeffrey M." userId="615143b1-cdee-493d-9a9d-1565ce8666d9" providerId="ADAL" clId="{5B60CBDC-5420-CF43-9B22-B8BD9E247B42}" dt="2024-12-30T23:54:14.429" v="6746" actId="1076"/>
          <ac:picMkLst>
            <pc:docMk/>
            <pc:sldMk cId="1615851934" sldId="322"/>
            <ac:picMk id="9" creationId="{E4CA80C7-D50C-3F86-2B73-1CBDC9B02C1C}"/>
          </ac:picMkLst>
        </pc:picChg>
      </pc:sldChg>
      <pc:sldMasterChg chg="modSp mod modSldLayout">
        <pc:chgData name="Colon, Jeffrey M." userId="615143b1-cdee-493d-9a9d-1565ce8666d9" providerId="ADAL" clId="{5B60CBDC-5420-CF43-9B22-B8BD9E247B42}" dt="2024-12-28T15:19:12.222" v="138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5B60CBDC-5420-CF43-9B22-B8BD9E247B42}" dt="2024-12-28T15:17:49.071" v="32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5B60CBDC-5420-CF43-9B22-B8BD9E247B42}" dt="2024-12-28T15:18:25.236" v="99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5B60CBDC-5420-CF43-9B22-B8BD9E247B42}" dt="2024-12-28T15:19:08.197" v="137"/>
          <pc:sldLayoutMkLst>
            <pc:docMk/>
            <pc:sldMasterMk cId="371776349" sldId="2147483660"/>
            <pc:sldLayoutMk cId="1355925115" sldId="2147483661"/>
          </pc:sldLayoutMkLst>
          <pc:spChg chg="mod">
            <ac:chgData name="Colon, Jeffrey M." userId="615143b1-cdee-493d-9a9d-1565ce8666d9" providerId="ADAL" clId="{5B60CBDC-5420-CF43-9B22-B8BD9E247B42}" dt="2024-12-28T15:19:08.197" v="137"/>
            <ac:spMkLst>
              <pc:docMk/>
              <pc:sldMasterMk cId="371776349" sldId="2147483660"/>
              <pc:sldLayoutMk cId="1355925115" sldId="2147483661"/>
              <ac:spMk id="4" creationId="{00000000-0000-0000-0000-000000000000}"/>
            </ac:spMkLst>
          </pc:spChg>
        </pc:sldLayoutChg>
        <pc:sldLayoutChg chg="modSp mod">
          <pc:chgData name="Colon, Jeffrey M." userId="615143b1-cdee-493d-9a9d-1565ce8666d9" providerId="ADAL" clId="{5B60CBDC-5420-CF43-9B22-B8BD9E247B42}" dt="2024-12-28T15:19:12.222" v="138"/>
          <pc:sldLayoutMkLst>
            <pc:docMk/>
            <pc:sldMasterMk cId="371776349" sldId="2147483660"/>
            <pc:sldLayoutMk cId="1105671305" sldId="2147483662"/>
          </pc:sldLayoutMkLst>
          <pc:spChg chg="mod">
            <ac:chgData name="Colon, Jeffrey M." userId="615143b1-cdee-493d-9a9d-1565ce8666d9" providerId="ADAL" clId="{5B60CBDC-5420-CF43-9B22-B8BD9E247B42}" dt="2024-12-28T15:19:12.222" v="138"/>
            <ac:spMkLst>
              <pc:docMk/>
              <pc:sldMasterMk cId="371776349" sldId="2147483660"/>
              <pc:sldLayoutMk cId="1105671305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FIT_StructureIncomeTax_2025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openclipart.org/detail/220844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Essential Structure of the Income 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2FFE4-AD03-95B0-84A7-76D41B80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7EC45A-F303-EE8C-3311-5D377DF83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23293"/>
              </p:ext>
            </p:extLst>
          </p:nvPr>
        </p:nvGraphicFramePr>
        <p:xfrm>
          <a:off x="457200" y="684997"/>
          <a:ext cx="11332464" cy="550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15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152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39171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14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068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4995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18176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[§165(c)(3)]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[§165(c)(1)]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[§165(c)(2)]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9674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Depreciation</a:t>
                      </a:r>
                    </a:p>
                  </a:txBody>
                  <a:tcPr anchor="ctr">
                    <a:solidFill>
                      <a:srgbClr val="00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[§167(a)] if wasting asset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[§167(a)] if wasting asset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0894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E8AF0F7-1E01-C37E-C301-5A51960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A02D3-E4A8-DF12-44A8-81B97E538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85D7-CBD0-4071-1C63-9A927689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4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A41031-2326-2FB2-EF7F-D9EF6337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Subsistence Consumption, Tax Rates,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551E-1050-0CA2-64D1-66B614A39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74F2-A04C-F6F8-A8CC-F086C20F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B55C39-922E-0657-FA4C-38257E12781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522142"/>
              </p:ext>
            </p:extLst>
          </p:nvPr>
        </p:nvGraphicFramePr>
        <p:xfrm>
          <a:off x="1968649" y="546567"/>
          <a:ext cx="7853082" cy="558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855200" imgH="6959600" progId="Excel.Sheet.12">
                  <p:embed/>
                </p:oleObj>
              </mc:Choice>
              <mc:Fallback>
                <p:oleObj name="Worksheet" r:id="rId2" imgW="9855200" imgH="6959600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03B55C39-922E-0657-FA4C-38257E127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68649" y="546567"/>
                        <a:ext cx="7853082" cy="5584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13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tax form&#10;&#10;Description automatically generated">
            <a:extLst>
              <a:ext uri="{FF2B5EF4-FFF2-40B4-BE49-F238E27FC236}">
                <a16:creationId xmlns:a16="http://schemas.microsoft.com/office/drawing/2014/main" id="{DA512688-C549-F84F-ECB8-75CBFF6F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72" y="533400"/>
            <a:ext cx="10440365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A062C4-474A-8C5A-8E6E-CAE2EDC9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1040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A76FF-D25B-511D-D197-274298ABD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5EC0-F106-2F32-184F-71D450A3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form&#10;&#10;Description automatically generated">
            <a:extLst>
              <a:ext uri="{FF2B5EF4-FFF2-40B4-BE49-F238E27FC236}">
                <a16:creationId xmlns:a16="http://schemas.microsoft.com/office/drawing/2014/main" id="{048F96B3-40E5-94FA-62A4-6751AF74E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80" y="589280"/>
            <a:ext cx="10850880" cy="56692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5DE76C-C23F-A6E3-5478-0B41828F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1040:  From Gross Income (GI) to Adjusted Gross Income (AGI) to Taxable Income (TI)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EA7D6-89EF-2D09-82E2-35C747605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E196-239D-B0EC-731C-F1A79475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64FBD-2BB2-D62F-5627-037F5092E270}"/>
              </a:ext>
            </a:extLst>
          </p:cNvPr>
          <p:cNvCxnSpPr>
            <a:cxnSpLocks/>
          </p:cNvCxnSpPr>
          <p:nvPr/>
        </p:nvCxnSpPr>
        <p:spPr>
          <a:xfrm flipH="1">
            <a:off x="6987654" y="4517409"/>
            <a:ext cx="2292824" cy="723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D35C5-9893-A92B-69FB-059A8AB8FE63}"/>
              </a:ext>
            </a:extLst>
          </p:cNvPr>
          <p:cNvCxnSpPr>
            <a:cxnSpLocks/>
          </p:cNvCxnSpPr>
          <p:nvPr/>
        </p:nvCxnSpPr>
        <p:spPr>
          <a:xfrm flipH="1">
            <a:off x="8134066" y="5387984"/>
            <a:ext cx="2292824" cy="723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C3A750-D232-1A6F-7DD3-B4699E00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1058332"/>
            <a:ext cx="11110976" cy="427566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0A0CDF-20DD-5C3B-1FDD-ABBB48E1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and Credits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7E7DE-703F-E93F-1DEA-27E9EE682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18A3-4504-512E-BEFA-8CF6366B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form&#10;&#10;Description automatically generated">
            <a:extLst>
              <a:ext uri="{FF2B5EF4-FFF2-40B4-BE49-F238E27FC236}">
                <a16:creationId xmlns:a16="http://schemas.microsoft.com/office/drawing/2014/main" id="{FF636DB6-4785-822E-1D07-F46169CBE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812800"/>
            <a:ext cx="11129264" cy="51477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30352-7748-7511-70EC-B75A31DD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Payments, Refunds, and Amounts Owed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CCB5-D216-281E-2B9B-C257824D6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D45A-8965-8618-4FDE-DE7DD799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5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17E57B-157B-C10E-69D1-2E750F38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Deductions from </a:t>
            </a:r>
            <a:r>
              <a:rPr lang="en-US" sz="3200" b="1" dirty="0"/>
              <a:t>GI</a:t>
            </a:r>
            <a:r>
              <a:rPr lang="en-US" sz="3200" dirty="0"/>
              <a:t> to arrive at </a:t>
            </a:r>
            <a:r>
              <a:rPr lang="en-US" sz="3200" b="1" dirty="0"/>
              <a:t>AGI</a:t>
            </a:r>
            <a:r>
              <a:rPr lang="en-US" sz="3200" dirty="0"/>
              <a:t> are referred to as “</a:t>
            </a:r>
            <a:r>
              <a:rPr lang="en-US" sz="3200" b="1" dirty="0"/>
              <a:t>above the line</a:t>
            </a:r>
            <a:r>
              <a:rPr lang="en-US" sz="3200" dirty="0"/>
              <a:t>” deductions.</a:t>
            </a:r>
          </a:p>
          <a:p>
            <a:pPr lvl="1"/>
            <a:r>
              <a:rPr lang="en-US" sz="2800" dirty="0"/>
              <a:t>Examples: T/B deductions; losses from S/X of property; deductions attributable to rents &amp; royalties; IRA deduction; interest on student loans. §62(a).</a:t>
            </a:r>
          </a:p>
          <a:p>
            <a:pPr lvl="1"/>
            <a:r>
              <a:rPr lang="en-US" sz="2800" dirty="0"/>
              <a:t>Above the line deductions are generally </a:t>
            </a:r>
            <a:r>
              <a:rPr lang="en-US" sz="2800" b="1" dirty="0"/>
              <a:t>not</a:t>
            </a:r>
            <a:r>
              <a:rPr lang="en-US" sz="2800" dirty="0"/>
              <a:t> limited (more beneficial than itemized deductions)</a:t>
            </a:r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5AFB2-BC75-45A0-5BA0-8E7C01A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Gross Income to AGI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EFF2-DA33-4E09-BE35-38466D435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D72C-07AA-ADC5-D558-CE2A3A09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8551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D35294-E70F-8BC5-2ADF-991ED08C4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AGI to Taxable Income (TI): To itemize or not to itemize</a:t>
            </a:r>
          </a:p>
          <a:p>
            <a:pPr lvl="1"/>
            <a:r>
              <a:rPr lang="en-US" sz="2800" b="1" dirty="0"/>
              <a:t>Non-itemizer</a:t>
            </a:r>
          </a:p>
          <a:p>
            <a:pPr lvl="2"/>
            <a:r>
              <a:rPr lang="en-US" sz="2800"/>
              <a:t>Standard deduction (15K S, 30K MFJ) </a:t>
            </a:r>
            <a:r>
              <a:rPr lang="en-US" sz="2800" dirty="0"/>
              <a:t>+ personal exemptions ($0 through 2025) + § 199A deduction. §63(b).</a:t>
            </a:r>
          </a:p>
          <a:p>
            <a:pPr lvl="1"/>
            <a:r>
              <a:rPr lang="en-US" sz="2800" b="1" dirty="0"/>
              <a:t>Itemizer</a:t>
            </a:r>
          </a:p>
          <a:p>
            <a:pPr lvl="2"/>
            <a:r>
              <a:rPr lang="en-US" sz="2800" dirty="0"/>
              <a:t>Any other allowable deductions except above-the-line deductions and non-itemizer deductions. §63(d).</a:t>
            </a:r>
          </a:p>
          <a:p>
            <a:pPr lvl="3"/>
            <a:r>
              <a:rPr lang="en-US" sz="2600" dirty="0"/>
              <a:t>Examples: Home interest deduction, state and local tax deduction, charitable contributions. §67(b).</a:t>
            </a:r>
          </a:p>
          <a:p>
            <a:pPr lvl="2"/>
            <a:r>
              <a:rPr lang="en-US" sz="2800" dirty="0"/>
              <a:t>Miscellaneous itemized deductions (MIDs), e.g., non-reimbursed employee business expenses, investment expenses, are suspended through 2025.  </a:t>
            </a:r>
          </a:p>
          <a:p>
            <a:pPr lvl="3"/>
            <a:r>
              <a:rPr lang="en-US" sz="2600" dirty="0"/>
              <a:t>Prior to TCJA, deductible only to extent of excess of 2% of AGI. §67(a) and (d).</a:t>
            </a:r>
          </a:p>
          <a:p>
            <a:r>
              <a:rPr lang="en-US" sz="3000" dirty="0"/>
              <a:t>Above-the-line deductions &gt; Itemized deductions &gt; MIDs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88364-7B28-AEBD-3445-C619E66B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 to Taxable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37F9-AA2A-8965-FE7D-B3ED3A56C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3A529-A20F-5667-7490-6616BA2A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4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EF3DE1-F13E-51FE-9149-B827567C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Zero Bracket Amount</a:t>
            </a:r>
            <a:r>
              <a:rPr lang="en-US" sz="2800" dirty="0"/>
              <a:t>: Standard deduction + Child Tax Credit + Earned Income Tax Credit</a:t>
            </a:r>
          </a:p>
          <a:p>
            <a:pPr lvl="1"/>
            <a:r>
              <a:rPr lang="en-US" sz="2400" dirty="0"/>
              <a:t>Standard deduction in 2025: 15K (Single); 30K (MFJ)</a:t>
            </a:r>
          </a:p>
          <a:p>
            <a:pPr lvl="1"/>
            <a:r>
              <a:rPr lang="en-US" sz="2400" dirty="0"/>
              <a:t>CTC: 2K/child</a:t>
            </a:r>
          </a:p>
          <a:p>
            <a:pPr lvl="1"/>
            <a:r>
              <a:rPr lang="en-US" sz="2400" dirty="0"/>
              <a:t>EITC: 8.046K (max, 3 or more children)</a:t>
            </a:r>
          </a:p>
          <a:p>
            <a:pPr lvl="1"/>
            <a:r>
              <a:rPr lang="en-US" sz="2400" dirty="0"/>
              <a:t>Personal Exemption &amp; Dependent Deduction (suspended through 2025)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6B5C1-5B76-194A-CFD6-8E971669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Bracket (Subsistence) Amount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4A2C-1B06-EEC6-513D-C622FBC9E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401F-530D-16C7-84A5-022896BF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7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7BE0CDC9-D92C-8742-42A0-42E35E78A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706582"/>
            <a:ext cx="11277600" cy="5486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97973E-1FCA-FC9C-4977-ADF89CA0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Tables (2025)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4B0FC-4840-4B40-7E28-A826AE3078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3642-7AE6-F889-B68A-43B94BB4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7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and red pot with a red lid&#10;&#10;Description automatically generated">
            <a:extLst>
              <a:ext uri="{FF2B5EF4-FFF2-40B4-BE49-F238E27FC236}">
                <a16:creationId xmlns:a16="http://schemas.microsoft.com/office/drawing/2014/main" id="{E2E8E66D-8350-496E-AFBA-176CD460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1862" y="1976972"/>
            <a:ext cx="2662238" cy="199812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Base and Tax Rates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8630B-04C1-717A-661D-E50A5931E579}"/>
              </a:ext>
            </a:extLst>
          </p:cNvPr>
          <p:cNvSpPr txBox="1"/>
          <p:nvPr/>
        </p:nvSpPr>
        <p:spPr>
          <a:xfrm>
            <a:off x="4140200" y="2463800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26F4A-BED8-0295-C19C-0A32DCB4FBE5}"/>
              </a:ext>
            </a:extLst>
          </p:cNvPr>
          <p:cNvSpPr txBox="1"/>
          <p:nvPr/>
        </p:nvSpPr>
        <p:spPr>
          <a:xfrm>
            <a:off x="442758" y="3975099"/>
            <a:ext cx="37022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Tax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Consumption/Wages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Wealth</a:t>
            </a:r>
          </a:p>
        </p:txBody>
      </p:sp>
      <p:pic>
        <p:nvPicPr>
          <p:cNvPr id="11" name="Picture 10" descr="A screenshot of a white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8976EB98-94CB-34EE-97A7-9A27EFE3C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208" y="1346200"/>
            <a:ext cx="3556000" cy="416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795B00-711C-E441-11A5-2A227183394C}"/>
              </a:ext>
            </a:extLst>
          </p:cNvPr>
          <p:cNvSpPr txBox="1"/>
          <p:nvPr/>
        </p:nvSpPr>
        <p:spPr>
          <a:xfrm>
            <a:off x="8710437" y="2591314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87323-361C-461C-008B-8550E975191B}"/>
              </a:ext>
            </a:extLst>
          </p:cNvPr>
          <p:cNvSpPr txBox="1"/>
          <p:nvPr/>
        </p:nvSpPr>
        <p:spPr>
          <a:xfrm>
            <a:off x="9490087" y="2692062"/>
            <a:ext cx="2360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$Tax Revenue$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09BE70-0AC9-A67E-C69C-5EEFCA979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Tax Calculation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5E703E-6FCA-BA1F-DB61-69FD898AA60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Tax Table (Single, 2025)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0101A3-04A9-8417-751E-A61939AC92C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5080882"/>
          </a:xfrm>
        </p:spPr>
        <p:txBody>
          <a:bodyPr/>
          <a:lstStyle/>
          <a:p>
            <a:r>
              <a:rPr lang="en-US" sz="2800" dirty="0"/>
              <a:t>Mary is single and has taxable income of $100K</a:t>
            </a:r>
          </a:p>
          <a:p>
            <a:pPr lvl="1"/>
            <a:r>
              <a:rPr lang="en-US" sz="2400" dirty="0"/>
              <a:t>Her marginal tax rate is 22%</a:t>
            </a:r>
          </a:p>
          <a:p>
            <a:pPr lvl="1"/>
            <a:r>
              <a:rPr lang="en-US" sz="2400" dirty="0"/>
              <a:t>Her effective tax rate is:</a:t>
            </a:r>
          </a:p>
          <a:p>
            <a:pPr lvl="2"/>
            <a:r>
              <a:rPr lang="en-US" sz="2400" dirty="0"/>
              <a:t>1,1192.50  [11,925 X 10%], </a:t>
            </a:r>
            <a:r>
              <a:rPr lang="en-US" sz="2400" i="1" dirty="0"/>
              <a:t>plus</a:t>
            </a:r>
          </a:p>
          <a:p>
            <a:pPr lvl="2"/>
            <a:r>
              <a:rPr lang="en-US" sz="2400" dirty="0"/>
              <a:t>4,386  [12% X (48,475 -11,925)], </a:t>
            </a:r>
            <a:r>
              <a:rPr lang="en-US" sz="2400" i="1" dirty="0"/>
              <a:t>plus</a:t>
            </a:r>
          </a:p>
          <a:p>
            <a:pPr lvl="2"/>
            <a:r>
              <a:rPr lang="en-US" sz="2400" dirty="0"/>
              <a:t>11,335.50 [22% * (100,000 – 48,475)]</a:t>
            </a:r>
          </a:p>
          <a:p>
            <a:pPr lvl="2"/>
            <a:r>
              <a:rPr lang="en-US" sz="2400" dirty="0"/>
              <a:t>Total Tax: 16,914</a:t>
            </a:r>
          </a:p>
          <a:p>
            <a:pPr lvl="2"/>
            <a:r>
              <a:rPr lang="en-US" sz="2400" dirty="0"/>
              <a:t>ETR = 16.914 / 100,000 = 16.91%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B8B2752-02AF-610D-FA12-FB065F92D166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6C16D-3600-FB61-1437-77F801C5244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0ED4-D6E7-99FA-8CD7-312E3DAB6D8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C7485-DCE0-D8B5-6B18-0D6FBEF7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vs. Effective (Average) Tax Rates</a:t>
            </a:r>
          </a:p>
        </p:txBody>
      </p:sp>
      <p:pic>
        <p:nvPicPr>
          <p:cNvPr id="9" name="Picture 8" descr="A table with text and numbers&#10;&#10;Description automatically generated">
            <a:extLst>
              <a:ext uri="{FF2B5EF4-FFF2-40B4-BE49-F238E27FC236}">
                <a16:creationId xmlns:a16="http://schemas.microsoft.com/office/drawing/2014/main" id="{E4CA80C7-D50C-3F86-2B73-1CBDC9B0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73" y="1218573"/>
            <a:ext cx="5306844" cy="49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EDB87D-427D-88BD-8A49-B711D53F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tax </a:t>
            </a:r>
            <a:r>
              <a:rPr lang="en-US" sz="2800" b="1" dirty="0"/>
              <a:t>credit</a:t>
            </a:r>
            <a:r>
              <a:rPr lang="en-US" sz="2800" dirty="0"/>
              <a:t> is a dollar-for-dollar reduction in tax liability.</a:t>
            </a:r>
          </a:p>
          <a:p>
            <a:endParaRPr lang="en-US" sz="2800" dirty="0"/>
          </a:p>
          <a:p>
            <a:pPr algn="l"/>
            <a:r>
              <a:rPr lang="en-US" sz="2800" dirty="0"/>
              <a:t>Each dollar of a </a:t>
            </a:r>
            <a:r>
              <a:rPr lang="en-US" sz="2800" b="1" dirty="0"/>
              <a:t>deduction</a:t>
            </a:r>
            <a:r>
              <a:rPr lang="en-US" sz="2800" dirty="0"/>
              <a:t> reduces tax liability by the taxpayer’s marginal tax rate. 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Some possible credits:</a:t>
            </a:r>
          </a:p>
          <a:p>
            <a:pPr lvl="1"/>
            <a:r>
              <a:rPr lang="en-US" sz="2800" dirty="0"/>
              <a:t>Child Tax Credit: 2K/child. §63(b)</a:t>
            </a:r>
          </a:p>
          <a:p>
            <a:pPr lvl="1"/>
            <a:r>
              <a:rPr lang="en-US" sz="2800" dirty="0"/>
              <a:t>EITC: 8.046K (max, 3 or more children). §32(a)</a:t>
            </a:r>
          </a:p>
          <a:p>
            <a:pPr lvl="1"/>
            <a:r>
              <a:rPr lang="en-US" sz="2800" dirty="0"/>
              <a:t>Foreign Tax Credit. §27</a:t>
            </a:r>
          </a:p>
          <a:p>
            <a:pPr lvl="1"/>
            <a:r>
              <a:rPr lang="en-US" sz="2800" dirty="0"/>
              <a:t>Lifetime Learning Credit. §25A.</a:t>
            </a:r>
          </a:p>
          <a:p>
            <a:pPr lvl="1"/>
            <a:r>
              <a:rPr lang="en-US" sz="2800" dirty="0"/>
              <a:t>Credit for taxes withheld on wages.  §31(a)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B73EB1-E92B-4C45-E798-D3EF5FD00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Credit vs. Tax Deduction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C3642-76D8-D60E-830C-943290EAB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6CEF1-F773-2E72-4963-6D558FAC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557A73-773D-B900-3AE0-62215233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Taxpayer pays the greater of regular tax liability or AMT</a:t>
            </a:r>
          </a:p>
          <a:p>
            <a:r>
              <a:rPr lang="en-US" sz="2800" dirty="0"/>
              <a:t>AMT rate is 28% vs. highest individual rate of 37%</a:t>
            </a:r>
          </a:p>
          <a:p>
            <a:r>
              <a:rPr lang="en-US" sz="2800" dirty="0"/>
              <a:t>AMT base is wider than regular tax base</a:t>
            </a:r>
          </a:p>
          <a:p>
            <a:pPr lvl="1"/>
            <a:r>
              <a:rPr lang="en-US" sz="2400" dirty="0"/>
              <a:t>Add back state and local taxes</a:t>
            </a:r>
          </a:p>
          <a:p>
            <a:pPr lvl="1"/>
            <a:r>
              <a:rPr lang="en-US" sz="2400" dirty="0"/>
              <a:t>Add back property taxes</a:t>
            </a:r>
          </a:p>
          <a:p>
            <a:pPr lvl="1"/>
            <a:r>
              <a:rPr lang="en-US" sz="2400" dirty="0"/>
              <a:t>Add back personal exemptions and dependent deductions (suspended through 2025)</a:t>
            </a:r>
          </a:p>
          <a:p>
            <a:r>
              <a:rPr lang="en-US" sz="2800" dirty="0"/>
              <a:t>TCJA increased the AMT exemption amount, so it catches fewer taxpayers.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1BBEA-55C5-19BB-600B-52270334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Minimum Tax (AMT)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7460B-835E-20DC-C1B2-3F47F6521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06DF-ABF7-B23E-F710-7254D130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8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485DE3-232A-26C2-4688-0C193D0B2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*Note: many details omitted</a:t>
            </a:r>
          </a:p>
          <a:p>
            <a:r>
              <a:rPr lang="en-US" sz="2800" dirty="0"/>
              <a:t>20% </a:t>
            </a:r>
            <a:r>
              <a:rPr lang="en-US" sz="2800" u="sng" dirty="0"/>
              <a:t>deduction</a:t>
            </a:r>
            <a:r>
              <a:rPr lang="en-US" sz="2800" dirty="0"/>
              <a:t> of a </a:t>
            </a:r>
            <a:r>
              <a:rPr lang="en-US" sz="2800" i="1" dirty="0"/>
              <a:t>non-corporate</a:t>
            </a:r>
            <a:r>
              <a:rPr lang="en-US" sz="2800" dirty="0"/>
              <a:t> taxpayer’s </a:t>
            </a:r>
            <a:r>
              <a:rPr lang="en-US" sz="2800" i="1" dirty="0"/>
              <a:t>Qualified Business Income Amount (QBIA)</a:t>
            </a:r>
          </a:p>
          <a:p>
            <a:r>
              <a:rPr lang="en-US" sz="2800" i="1" dirty="0"/>
              <a:t>QBI</a:t>
            </a:r>
            <a:r>
              <a:rPr lang="en-US" sz="2800" dirty="0"/>
              <a:t>: Roughly income from a </a:t>
            </a:r>
            <a:r>
              <a:rPr lang="en-US" sz="2800" i="1" dirty="0"/>
              <a:t>QT/B,</a:t>
            </a:r>
            <a:r>
              <a:rPr lang="en-US" sz="2800" dirty="0"/>
              <a:t> but excluding CGs, CLs, dividend income</a:t>
            </a:r>
          </a:p>
          <a:p>
            <a:r>
              <a:rPr lang="en-US" sz="2800" i="1" dirty="0"/>
              <a:t>QT/B: </a:t>
            </a:r>
            <a:r>
              <a:rPr lang="en-US" sz="2800" dirty="0"/>
              <a:t>Any business </a:t>
            </a:r>
            <a:r>
              <a:rPr lang="en-US" sz="2800" b="1" dirty="0"/>
              <a:t>except the T/B of being an employee, and</a:t>
            </a:r>
            <a:r>
              <a:rPr lang="en-US" sz="2800" dirty="0"/>
              <a:t>: health, law, accounting, actuarial science, performing arts, consulting, athletics, financial service, brokerage services, </a:t>
            </a:r>
            <a:r>
              <a:rPr lang="en-US" sz="2800" b="1" dirty="0"/>
              <a:t>or any T/b where the principal assets of the T/B is the reputation or skill of 1 or more of its employees</a:t>
            </a:r>
            <a:r>
              <a:rPr lang="en-US" sz="2800" dirty="0"/>
              <a:t>;</a:t>
            </a:r>
          </a:p>
          <a:p>
            <a:pPr lvl="1"/>
            <a:r>
              <a:rPr lang="en-US" sz="2800" dirty="0"/>
              <a:t>Exception for </a:t>
            </a:r>
            <a:r>
              <a:rPr lang="en-US" sz="2800" i="1" dirty="0"/>
              <a:t>specified service business</a:t>
            </a:r>
            <a:r>
              <a:rPr lang="en-US" sz="2800" dirty="0"/>
              <a:t>: If the taxpayer’s income is less than $197,300 ($394,600) (2025), a specified service, </a:t>
            </a:r>
            <a:r>
              <a:rPr lang="en-US" sz="2800" b="1" dirty="0"/>
              <a:t>e.g., law</a:t>
            </a:r>
            <a:r>
              <a:rPr lang="en-US" sz="2800" dirty="0"/>
              <a:t>, will be treated as a QT/B. §199A(d)(3)(A).  </a:t>
            </a:r>
          </a:p>
          <a:p>
            <a:pPr lvl="1"/>
            <a:r>
              <a:rPr lang="en-US" sz="2800" b="1" dirty="0"/>
              <a:t>Exception doesn’t apply to attorneys who are employees.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01A75F-3F27-9019-F037-60EA5CEE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§199A (New in the TCJA of 2017).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EC1C-878F-DDDF-842C-D50BDAE0E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BC7FD-E381-DF8D-FBB0-45EFD04D3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80BDC-C7C4-38EA-84C8-7EC4C241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 Definition of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3D4D-5384-72D3-45BE-709C1E2B8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851A-224E-C615-89F9-49AC75D7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FBEAE-4F72-AB2E-39DF-F22372213128}"/>
              </a:ext>
            </a:extLst>
          </p:cNvPr>
          <p:cNvSpPr txBox="1"/>
          <p:nvPr/>
        </p:nvSpPr>
        <p:spPr>
          <a:xfrm>
            <a:off x="2848306" y="927184"/>
            <a:ext cx="420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HS Definition of </a:t>
            </a:r>
            <a:r>
              <a:rPr lang="en-US" sz="3200" b="1" i="1" u="sng" dirty="0"/>
              <a:t>Income</a:t>
            </a:r>
            <a:endParaRPr lang="en-US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A6A61-CE97-E85D-E5A8-22D89B734D5F}"/>
              </a:ext>
            </a:extLst>
          </p:cNvPr>
          <p:cNvSpPr txBox="1"/>
          <p:nvPr/>
        </p:nvSpPr>
        <p:spPr>
          <a:xfrm>
            <a:off x="1410017" y="1727680"/>
            <a:ext cx="103793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3200" dirty="0"/>
              <a:t>Market value of rights exercised in </a:t>
            </a:r>
            <a:r>
              <a:rPr lang="en-US" sz="3200" i="1" dirty="0"/>
              <a:t>consumption</a:t>
            </a:r>
            <a:r>
              <a:rPr lang="en-US" sz="3200" dirty="0"/>
              <a:t>, plus </a:t>
            </a:r>
          </a:p>
          <a:p>
            <a:r>
              <a:rPr lang="en-US" sz="3200" dirty="0"/>
              <a:t>(2) Change in value of property during period (e.g., annually).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AD089-AA9B-B28D-AE08-DFE77881782F}"/>
              </a:ext>
            </a:extLst>
          </p:cNvPr>
          <p:cNvSpPr txBox="1"/>
          <p:nvPr/>
        </p:nvSpPr>
        <p:spPr>
          <a:xfrm>
            <a:off x="1143544" y="3586909"/>
            <a:ext cx="10646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Income = Wealth increases – Wealth decreases, but only if wealth reduction does </a:t>
            </a:r>
            <a:r>
              <a:rPr lang="en-US" sz="3200" b="1" i="1" dirty="0"/>
              <a:t>not</a:t>
            </a:r>
            <a:r>
              <a:rPr lang="en-US" sz="3200" dirty="0"/>
              <a:t> represent personal consumption </a:t>
            </a:r>
          </a:p>
        </p:txBody>
      </p:sp>
    </p:spTree>
    <p:extLst>
      <p:ext uri="{BB962C8B-B14F-4D97-AF65-F5344CB8AC3E}">
        <p14:creationId xmlns:p14="http://schemas.microsoft.com/office/powerpoint/2010/main" val="371355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BB476-452E-9948-B7BD-31B104C0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Structure of a Tax on </a:t>
            </a:r>
            <a:r>
              <a:rPr lang="en-US" i="1" dirty="0"/>
              <a:t>Income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37E2-7E1C-2032-46CC-F9D839EFD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7429-C773-11A9-8857-7701CC38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26026-6966-A26D-579D-31840F0D6E67}"/>
              </a:ext>
            </a:extLst>
          </p:cNvPr>
          <p:cNvSpPr txBox="1"/>
          <p:nvPr/>
        </p:nvSpPr>
        <p:spPr>
          <a:xfrm>
            <a:off x="2592719" y="1062450"/>
            <a:ext cx="590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Core Structure of a Tax on </a:t>
            </a:r>
            <a:r>
              <a:rPr lang="en-US" sz="3200" b="1" i="1" u="sng" dirty="0"/>
              <a:t>Income</a:t>
            </a:r>
            <a:endParaRPr lang="en-US" sz="32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2002D-F835-CFE3-93F2-70654574641A}"/>
              </a:ext>
            </a:extLst>
          </p:cNvPr>
          <p:cNvSpPr txBox="1"/>
          <p:nvPr/>
        </p:nvSpPr>
        <p:spPr>
          <a:xfrm>
            <a:off x="1552192" y="2025043"/>
            <a:ext cx="908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Gross</a:t>
            </a:r>
            <a:r>
              <a:rPr lang="en-US" sz="2400" dirty="0"/>
              <a:t> Income (inflows—wealth accessions, if not excluded) [§61] minus</a:t>
            </a:r>
          </a:p>
          <a:p>
            <a:r>
              <a:rPr lang="en-US" sz="2400" u="sng" dirty="0"/>
              <a:t>Allowable Deductions (certain outflows—wealth reductions) </a:t>
            </a:r>
            <a:r>
              <a:rPr lang="en-US" sz="2400" dirty="0"/>
              <a:t>[§161]</a:t>
            </a:r>
          </a:p>
          <a:p>
            <a:pPr algn="ctr"/>
            <a:r>
              <a:rPr lang="en-US" sz="2400" dirty="0"/>
              <a:t>Taxable Income (tax base) [§1]</a:t>
            </a:r>
          </a:p>
        </p:txBody>
      </p:sp>
    </p:spTree>
    <p:extLst>
      <p:ext uri="{BB962C8B-B14F-4D97-AF65-F5344CB8AC3E}">
        <p14:creationId xmlns:p14="http://schemas.microsoft.com/office/powerpoint/2010/main" val="268755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C59A6D-4FF9-E7BB-8190-89C1FD11D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804244"/>
              </p:ext>
            </p:extLst>
          </p:nvPr>
        </p:nvGraphicFramePr>
        <p:xfrm>
          <a:off x="457200" y="827314"/>
          <a:ext cx="11277600" cy="362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7249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724989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A7757A-3B8F-6B3A-AE3A-5656142F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5464-BA3D-73BF-CFA1-097E9E2569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EFDE-66BD-47EC-C321-9039AE9D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7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148268-E9B6-8BC9-35F3-E16FF299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/>
              <a:t>Two Precepts of a Tax on Income</a:t>
            </a:r>
          </a:p>
          <a:p>
            <a:pPr lvl="1" algn="l"/>
            <a:r>
              <a:rPr lang="en-US" sz="2400" dirty="0"/>
              <a:t>Same $ should not be taxed to the same taxpayer more than once; and</a:t>
            </a:r>
          </a:p>
          <a:p>
            <a:pPr lvl="1" algn="l"/>
            <a:r>
              <a:rPr lang="en-US" sz="2400" dirty="0"/>
              <a:t>Same $ should not provide a double tax benefit to the same taxpayer</a:t>
            </a:r>
          </a:p>
          <a:p>
            <a:pPr lvl="1" algn="l"/>
            <a:endParaRPr lang="en-US" sz="2400" dirty="0"/>
          </a:p>
          <a:p>
            <a:pPr algn="l"/>
            <a:r>
              <a:rPr lang="en-US" sz="2800" b="1" dirty="0"/>
              <a:t>Basis </a:t>
            </a:r>
          </a:p>
          <a:p>
            <a:pPr lvl="1" algn="l"/>
            <a:r>
              <a:rPr lang="en-US" sz="2400" dirty="0"/>
              <a:t>Record of previously taxed $</a:t>
            </a:r>
          </a:p>
          <a:p>
            <a:pPr lvl="1" algn="l"/>
            <a:r>
              <a:rPr lang="en-US" sz="2400" dirty="0"/>
              <a:t>$ that have not yet been deducted</a:t>
            </a:r>
          </a:p>
          <a:p>
            <a:pPr lvl="1" algn="l"/>
            <a:endParaRPr lang="en-US" sz="2400" dirty="0"/>
          </a:p>
          <a:p>
            <a:pPr algn="l"/>
            <a:r>
              <a:rPr lang="en-US" sz="2800" b="1" dirty="0"/>
              <a:t>Basis (</a:t>
            </a:r>
            <a:r>
              <a:rPr lang="en-US" sz="28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§1012)</a:t>
            </a:r>
            <a:endParaRPr lang="en-US" sz="2800" b="1" dirty="0"/>
          </a:p>
          <a:p>
            <a:pPr lvl="1" algn="l"/>
            <a:r>
              <a:rPr lang="en-US" sz="2400" dirty="0"/>
              <a:t>Created by nondeductible capital expenditures (most common), or</a:t>
            </a:r>
          </a:p>
          <a:p>
            <a:pPr lvl="1" algn="l"/>
            <a:r>
              <a:rPr lang="en-US" sz="2400" dirty="0"/>
              <a:t>Income inclusion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405E59-6D24-4DE6-76A8-7E8C4B12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A40C-64BF-8B45-1D39-B871A9568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DCD9-997F-4B96-72BD-11730691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97CAF-DB3F-7C5F-62EE-CCC34A66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HS, increases (decreases) in wealth, e.g., increases (decreases) in the value of an asset, would be taxable events.</a:t>
            </a:r>
          </a:p>
          <a:p>
            <a:endParaRPr lang="en-US" dirty="0"/>
          </a:p>
          <a:p>
            <a:r>
              <a:rPr lang="en-US" dirty="0"/>
              <a:t>Under our tax system, gains/losses are not </a:t>
            </a:r>
            <a:r>
              <a:rPr lang="en-US" i="1" dirty="0"/>
              <a:t>recognized</a:t>
            </a:r>
            <a:r>
              <a:rPr lang="en-US" dirty="0"/>
              <a:t> (enter into the tax base) generally until there is a </a:t>
            </a:r>
            <a:r>
              <a:rPr lang="en-US" i="1" dirty="0"/>
              <a:t>realization event </a:t>
            </a:r>
            <a:r>
              <a:rPr lang="en-US" dirty="0"/>
              <a:t>(sale or exchange).</a:t>
            </a:r>
          </a:p>
          <a:p>
            <a:pPr lvl="1"/>
            <a:r>
              <a:rPr lang="en-US" dirty="0"/>
              <a:t>Gain/Loss:  Amount realized minus adjusted basis (AR – AB).</a:t>
            </a:r>
            <a:r>
              <a:rPr lang="en-US" sz="2400" dirty="0"/>
              <a:t>  §1001(a)</a:t>
            </a:r>
          </a:p>
          <a:p>
            <a:pPr lvl="1"/>
            <a:r>
              <a:rPr lang="en-US" sz="2400" dirty="0"/>
              <a:t>AR: Cash or FMV of other property.  §1001(b)</a:t>
            </a:r>
          </a:p>
          <a:p>
            <a:pPr lvl="1"/>
            <a:r>
              <a:rPr lang="en-US" sz="2400" dirty="0"/>
              <a:t>AB: Cost basis with adjustments, e.g., depreciation. §1011(a)</a:t>
            </a:r>
          </a:p>
          <a:p>
            <a:pPr lvl="1"/>
            <a:r>
              <a:rPr lang="en-US" sz="2400" dirty="0"/>
              <a:t>Subtracting the AB ensures that the same dollars are not taxed more than once to the same taxpayer.</a:t>
            </a:r>
            <a:endParaRPr lang="en-US" dirty="0"/>
          </a:p>
          <a:p>
            <a:r>
              <a:rPr lang="en-US" dirty="0"/>
              <a:t>What is one justification for the realization requirement?  One critique?</a:t>
            </a:r>
          </a:p>
          <a:p>
            <a:endParaRPr lang="en-US" dirty="0"/>
          </a:p>
          <a:p>
            <a:r>
              <a:rPr lang="en-US" dirty="0"/>
              <a:t>If the property sold is a </a:t>
            </a:r>
            <a:r>
              <a:rPr lang="en-US" i="1" dirty="0"/>
              <a:t>capital asset</a:t>
            </a:r>
            <a:r>
              <a:rPr lang="en-US" dirty="0"/>
              <a:t>, any gains are potentially subject to a lower rate (0%, 15%, 20%) than wage income. </a:t>
            </a:r>
            <a:r>
              <a:rPr lang="en-US" sz="2400" dirty="0"/>
              <a:t>§1221 (def. of capital asset); §1(h) (</a:t>
            </a:r>
            <a:r>
              <a:rPr lang="en-US" dirty="0"/>
              <a:t>CG </a:t>
            </a:r>
            <a:r>
              <a:rPr lang="en-US" sz="2400" dirty="0"/>
              <a:t>rates).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3A42A-3985-5D06-6DFC-7AABA43B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&amp;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B4EDD-2B05-F0DC-DAC2-8E745168E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AC25-B73B-0DC8-CC0F-77D04932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69440-583E-4E86-8988-E7453991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861D9B-228E-1A63-8C54-DD197121E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79159"/>
              </p:ext>
            </p:extLst>
          </p:nvPr>
        </p:nvGraphicFramePr>
        <p:xfrm>
          <a:off x="457200" y="827314"/>
          <a:ext cx="11332464" cy="411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44286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20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116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5517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4D7668E-FE85-4943-C6EF-F41ADAA6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622A-98E0-1AE5-291E-CAF150739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0CC6-934C-DF25-8352-D81DE4B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6BF7-90EB-EC0B-73B5-C67BE0663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B6FAE6-AE3F-EDDA-BA7E-1EFD87403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197284"/>
              </p:ext>
            </p:extLst>
          </p:nvPr>
        </p:nvGraphicFramePr>
        <p:xfrm>
          <a:off x="457200" y="827314"/>
          <a:ext cx="11332464" cy="483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44286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20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116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5517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[§165(c)(3)]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[§165(c)(1)]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[§165(c)(2)]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967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8E2E5F0-C460-2292-ED7A-320EFB95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BA14-DA59-703E-ED65-CD0F09B66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05EB-F721-E4DC-8E1E-D60FF17A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796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20816</TotalTime>
  <Words>1624</Words>
  <Application>Microsoft Macintosh PowerPoint</Application>
  <PresentationFormat>Widescreen</PresentationFormat>
  <Paragraphs>233</Paragraphs>
  <Slides>23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Microsoft Excel Worksheet</vt:lpstr>
      <vt:lpstr>Federal Income Taxation Essential Structure of the Income Tax</vt:lpstr>
      <vt:lpstr>Tax Base and Tax Rates</vt:lpstr>
      <vt:lpstr>HS Definition of Income</vt:lpstr>
      <vt:lpstr>Core Structure of a Tax on Income</vt:lpstr>
      <vt:lpstr>Analysis of Wealth Reductions</vt:lpstr>
      <vt:lpstr>Role of Basis</vt:lpstr>
      <vt:lpstr>Realization &amp; Character</vt:lpstr>
      <vt:lpstr>Analysis of Wealth Reductions</vt:lpstr>
      <vt:lpstr>Analysis of Wealth Reductions</vt:lpstr>
      <vt:lpstr>Analysis of Wealth Reductions</vt:lpstr>
      <vt:lpstr>Subsistence Consumption, Tax Rates, etc.</vt:lpstr>
      <vt:lpstr>Form 1040</vt:lpstr>
      <vt:lpstr>Form 1040:  From Gross Income (GI) to Adjusted Gross Income (AGI) to Taxable Income (TI)</vt:lpstr>
      <vt:lpstr>Tax and Credits</vt:lpstr>
      <vt:lpstr>Payments, Refunds, and Amounts Owed</vt:lpstr>
      <vt:lpstr>Gross Income to AGI</vt:lpstr>
      <vt:lpstr>AGI to Taxable Income</vt:lpstr>
      <vt:lpstr>Zero Bracket (Subsistence) Amount</vt:lpstr>
      <vt:lpstr>Taxable Tables (2025)</vt:lpstr>
      <vt:lpstr>Marginal vs. Effective (Average) Tax Rates</vt:lpstr>
      <vt:lpstr>Tax Credit vs. Tax Deduction</vt:lpstr>
      <vt:lpstr>Alternative Minimum Tax (AMT)</vt:lpstr>
      <vt:lpstr>§199A (New in the TCJA of 2017).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197</cp:revision>
  <cp:lastPrinted>2020-11-30T15:41:57Z</cp:lastPrinted>
  <dcterms:created xsi:type="dcterms:W3CDTF">2016-08-01T04:04:31Z</dcterms:created>
  <dcterms:modified xsi:type="dcterms:W3CDTF">2025-01-12T16:03:20Z</dcterms:modified>
  <cp:category/>
</cp:coreProperties>
</file>