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1A5082-593E-B641-B283-3BF780C56BE6}" v="150" dt="2025-02-26T17:12:27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B31A5082-593E-B641-B283-3BF780C56BE6}"/>
    <pc:docChg chg="undo custSel addSld modSld sldOrd">
      <pc:chgData name="Colon, Jeffrey M." userId="615143b1-cdee-493d-9a9d-1565ce8666d9" providerId="ADAL" clId="{B31A5082-593E-B641-B283-3BF780C56BE6}" dt="2025-02-26T17:12:27.766" v="4513" actId="20577"/>
      <pc:docMkLst>
        <pc:docMk/>
      </pc:docMkLst>
      <pc:sldChg chg="modSp mod">
        <pc:chgData name="Colon, Jeffrey M." userId="615143b1-cdee-493d-9a9d-1565ce8666d9" providerId="ADAL" clId="{B31A5082-593E-B641-B283-3BF780C56BE6}" dt="2025-02-24T21:00:41.728" v="0" actId="113"/>
        <pc:sldMkLst>
          <pc:docMk/>
          <pc:sldMk cId="1351255955" sldId="261"/>
        </pc:sldMkLst>
        <pc:spChg chg="mod">
          <ac:chgData name="Colon, Jeffrey M." userId="615143b1-cdee-493d-9a9d-1565ce8666d9" providerId="ADAL" clId="{B31A5082-593E-B641-B283-3BF780C56BE6}" dt="2025-02-24T21:00:41.728" v="0" actId="113"/>
          <ac:spMkLst>
            <pc:docMk/>
            <pc:sldMk cId="1351255955" sldId="261"/>
            <ac:spMk id="2" creationId="{D983A34A-0929-4AB3-0FB4-AD3B44C6D793}"/>
          </ac:spMkLst>
        </pc:spChg>
      </pc:sldChg>
      <pc:sldChg chg="modSp new mod modAnim">
        <pc:chgData name="Colon, Jeffrey M." userId="615143b1-cdee-493d-9a9d-1565ce8666d9" providerId="ADAL" clId="{B31A5082-593E-B641-B283-3BF780C56BE6}" dt="2025-02-24T22:40:45.245" v="932" actId="20577"/>
        <pc:sldMkLst>
          <pc:docMk/>
          <pc:sldMk cId="3617141550" sldId="262"/>
        </pc:sldMkLst>
        <pc:spChg chg="mod">
          <ac:chgData name="Colon, Jeffrey M." userId="615143b1-cdee-493d-9a9d-1565ce8666d9" providerId="ADAL" clId="{B31A5082-593E-B641-B283-3BF780C56BE6}" dt="2025-02-24T22:40:45.245" v="932" actId="20577"/>
          <ac:spMkLst>
            <pc:docMk/>
            <pc:sldMk cId="3617141550" sldId="262"/>
            <ac:spMk id="2" creationId="{749A7E6B-265D-7E12-290A-631887CAA9E2}"/>
          </ac:spMkLst>
        </pc:spChg>
        <pc:spChg chg="mod">
          <ac:chgData name="Colon, Jeffrey M." userId="615143b1-cdee-493d-9a9d-1565ce8666d9" providerId="ADAL" clId="{B31A5082-593E-B641-B283-3BF780C56BE6}" dt="2025-02-24T21:01:54.811" v="68" actId="114"/>
          <ac:spMkLst>
            <pc:docMk/>
            <pc:sldMk cId="3617141550" sldId="262"/>
            <ac:spMk id="3" creationId="{65DD4167-A5C6-E1B6-E5C7-5351CD86D030}"/>
          </ac:spMkLst>
        </pc:spChg>
      </pc:sldChg>
      <pc:sldChg chg="modSp new mod">
        <pc:chgData name="Colon, Jeffrey M." userId="615143b1-cdee-493d-9a9d-1565ce8666d9" providerId="ADAL" clId="{B31A5082-593E-B641-B283-3BF780C56BE6}" dt="2025-02-24T23:05:27.257" v="1475" actId="21"/>
        <pc:sldMkLst>
          <pc:docMk/>
          <pc:sldMk cId="495779266" sldId="263"/>
        </pc:sldMkLst>
        <pc:spChg chg="mod">
          <ac:chgData name="Colon, Jeffrey M." userId="615143b1-cdee-493d-9a9d-1565ce8666d9" providerId="ADAL" clId="{B31A5082-593E-B641-B283-3BF780C56BE6}" dt="2025-02-24T23:05:27.257" v="1475" actId="21"/>
          <ac:spMkLst>
            <pc:docMk/>
            <pc:sldMk cId="495779266" sldId="263"/>
            <ac:spMk id="2" creationId="{326B2BBF-6AA2-2493-166A-A9D040ED81CE}"/>
          </ac:spMkLst>
        </pc:spChg>
        <pc:spChg chg="mod">
          <ac:chgData name="Colon, Jeffrey M." userId="615143b1-cdee-493d-9a9d-1565ce8666d9" providerId="ADAL" clId="{B31A5082-593E-B641-B283-3BF780C56BE6}" dt="2025-02-24T22:41:14.328" v="935"/>
          <ac:spMkLst>
            <pc:docMk/>
            <pc:sldMk cId="495779266" sldId="263"/>
            <ac:spMk id="3" creationId="{623221B2-4F76-A46F-1352-53BE36EBE1C3}"/>
          </ac:spMkLst>
        </pc:spChg>
      </pc:sldChg>
      <pc:sldChg chg="modSp new mod modAnim">
        <pc:chgData name="Colon, Jeffrey M." userId="615143b1-cdee-493d-9a9d-1565ce8666d9" providerId="ADAL" clId="{B31A5082-593E-B641-B283-3BF780C56BE6}" dt="2025-02-24T23:13:49.055" v="1744"/>
        <pc:sldMkLst>
          <pc:docMk/>
          <pc:sldMk cId="1748391860" sldId="264"/>
        </pc:sldMkLst>
        <pc:spChg chg="mod">
          <ac:chgData name="Colon, Jeffrey M." userId="615143b1-cdee-493d-9a9d-1565ce8666d9" providerId="ADAL" clId="{B31A5082-593E-B641-B283-3BF780C56BE6}" dt="2025-02-24T23:12:43.542" v="1742" actId="20577"/>
          <ac:spMkLst>
            <pc:docMk/>
            <pc:sldMk cId="1748391860" sldId="264"/>
            <ac:spMk id="2" creationId="{5E620545-9821-3FFD-2BA2-3A4FEB391EB6}"/>
          </ac:spMkLst>
        </pc:spChg>
        <pc:spChg chg="mod">
          <ac:chgData name="Colon, Jeffrey M." userId="615143b1-cdee-493d-9a9d-1565ce8666d9" providerId="ADAL" clId="{B31A5082-593E-B641-B283-3BF780C56BE6}" dt="2025-02-24T23:05:56.154" v="1519" actId="114"/>
          <ac:spMkLst>
            <pc:docMk/>
            <pc:sldMk cId="1748391860" sldId="264"/>
            <ac:spMk id="3" creationId="{EB707D33-1501-0F5B-C38D-86F903264727}"/>
          </ac:spMkLst>
        </pc:spChg>
      </pc:sldChg>
      <pc:sldChg chg="modSp new mod">
        <pc:chgData name="Colon, Jeffrey M." userId="615143b1-cdee-493d-9a9d-1565ce8666d9" providerId="ADAL" clId="{B31A5082-593E-B641-B283-3BF780C56BE6}" dt="2025-02-24T23:22:11.826" v="2004" actId="403"/>
        <pc:sldMkLst>
          <pc:docMk/>
          <pc:sldMk cId="3014654276" sldId="265"/>
        </pc:sldMkLst>
        <pc:spChg chg="mod">
          <ac:chgData name="Colon, Jeffrey M." userId="615143b1-cdee-493d-9a9d-1565ce8666d9" providerId="ADAL" clId="{B31A5082-593E-B641-B283-3BF780C56BE6}" dt="2025-02-24T23:22:11.826" v="2004" actId="403"/>
          <ac:spMkLst>
            <pc:docMk/>
            <pc:sldMk cId="3014654276" sldId="265"/>
            <ac:spMk id="2" creationId="{2F9DDB70-77F1-3BC9-0208-CE851B76B63A}"/>
          </ac:spMkLst>
        </pc:spChg>
        <pc:spChg chg="mod">
          <ac:chgData name="Colon, Jeffrey M." userId="615143b1-cdee-493d-9a9d-1565ce8666d9" providerId="ADAL" clId="{B31A5082-593E-B641-B283-3BF780C56BE6}" dt="2025-02-24T23:14:13.985" v="1751" actId="20577"/>
          <ac:spMkLst>
            <pc:docMk/>
            <pc:sldMk cId="3014654276" sldId="265"/>
            <ac:spMk id="3" creationId="{C11DBD48-5315-9F95-B94E-491EA3CF8982}"/>
          </ac:spMkLst>
        </pc:spChg>
      </pc:sldChg>
      <pc:sldChg chg="modSp new mod modAnim">
        <pc:chgData name="Colon, Jeffrey M." userId="615143b1-cdee-493d-9a9d-1565ce8666d9" providerId="ADAL" clId="{B31A5082-593E-B641-B283-3BF780C56BE6}" dt="2025-02-26T17:12:27.766" v="4513" actId="20577"/>
        <pc:sldMkLst>
          <pc:docMk/>
          <pc:sldMk cId="466850356" sldId="266"/>
        </pc:sldMkLst>
        <pc:spChg chg="mod">
          <ac:chgData name="Colon, Jeffrey M." userId="615143b1-cdee-493d-9a9d-1565ce8666d9" providerId="ADAL" clId="{B31A5082-593E-B641-B283-3BF780C56BE6}" dt="2025-02-26T17:12:27.766" v="4513" actId="20577"/>
          <ac:spMkLst>
            <pc:docMk/>
            <pc:sldMk cId="466850356" sldId="266"/>
            <ac:spMk id="2" creationId="{E8025C4E-70E2-68D7-C430-C6C266E6C44E}"/>
          </ac:spMkLst>
        </pc:spChg>
        <pc:spChg chg="mod">
          <ac:chgData name="Colon, Jeffrey M." userId="615143b1-cdee-493d-9a9d-1565ce8666d9" providerId="ADAL" clId="{B31A5082-593E-B641-B283-3BF780C56BE6}" dt="2025-02-24T23:26:40.129" v="2020" actId="20577"/>
          <ac:spMkLst>
            <pc:docMk/>
            <pc:sldMk cId="466850356" sldId="266"/>
            <ac:spMk id="3" creationId="{2824B4B6-CA9B-9B85-DFA3-5B6D7A2BC318}"/>
          </ac:spMkLst>
        </pc:spChg>
      </pc:sldChg>
      <pc:sldChg chg="modSp new mod modAnim">
        <pc:chgData name="Colon, Jeffrey M." userId="615143b1-cdee-493d-9a9d-1565ce8666d9" providerId="ADAL" clId="{B31A5082-593E-B641-B283-3BF780C56BE6}" dt="2025-02-25T02:19:05.199" v="3010" actId="20577"/>
        <pc:sldMkLst>
          <pc:docMk/>
          <pc:sldMk cId="3097087791" sldId="267"/>
        </pc:sldMkLst>
        <pc:spChg chg="mod">
          <ac:chgData name="Colon, Jeffrey M." userId="615143b1-cdee-493d-9a9d-1565ce8666d9" providerId="ADAL" clId="{B31A5082-593E-B641-B283-3BF780C56BE6}" dt="2025-02-25T02:19:05.199" v="3010" actId="20577"/>
          <ac:spMkLst>
            <pc:docMk/>
            <pc:sldMk cId="3097087791" sldId="267"/>
            <ac:spMk id="2" creationId="{6E228BC7-C1AC-E8CC-D16A-7EFBC3D46B10}"/>
          </ac:spMkLst>
        </pc:spChg>
        <pc:spChg chg="mod">
          <ac:chgData name="Colon, Jeffrey M." userId="615143b1-cdee-493d-9a9d-1565ce8666d9" providerId="ADAL" clId="{B31A5082-593E-B641-B283-3BF780C56BE6}" dt="2025-02-24T23:59:31.454" v="2620" actId="20577"/>
          <ac:spMkLst>
            <pc:docMk/>
            <pc:sldMk cId="3097087791" sldId="267"/>
            <ac:spMk id="3" creationId="{BE4733E8-4DFB-CA63-EB91-95E0D13377ED}"/>
          </ac:spMkLst>
        </pc:spChg>
      </pc:sldChg>
      <pc:sldChg chg="modSp new mod">
        <pc:chgData name="Colon, Jeffrey M." userId="615143b1-cdee-493d-9a9d-1565ce8666d9" providerId="ADAL" clId="{B31A5082-593E-B641-B283-3BF780C56BE6}" dt="2025-02-25T14:09:12.789" v="4505" actId="20577"/>
        <pc:sldMkLst>
          <pc:docMk/>
          <pc:sldMk cId="2099006254" sldId="268"/>
        </pc:sldMkLst>
        <pc:spChg chg="mod">
          <ac:chgData name="Colon, Jeffrey M." userId="615143b1-cdee-493d-9a9d-1565ce8666d9" providerId="ADAL" clId="{B31A5082-593E-B641-B283-3BF780C56BE6}" dt="2025-02-25T14:09:12.789" v="4505" actId="20577"/>
          <ac:spMkLst>
            <pc:docMk/>
            <pc:sldMk cId="2099006254" sldId="268"/>
            <ac:spMk id="2" creationId="{2BD6B8EB-1A36-78C9-C509-8A228C45766B}"/>
          </ac:spMkLst>
        </pc:spChg>
        <pc:spChg chg="mod">
          <ac:chgData name="Colon, Jeffrey M." userId="615143b1-cdee-493d-9a9d-1565ce8666d9" providerId="ADAL" clId="{B31A5082-593E-B641-B283-3BF780C56BE6}" dt="2025-02-25T02:47:31.956" v="3728" actId="20577"/>
          <ac:spMkLst>
            <pc:docMk/>
            <pc:sldMk cId="2099006254" sldId="268"/>
            <ac:spMk id="3" creationId="{5511DF4E-6186-DC59-C212-6AA3D2C2FFF5}"/>
          </ac:spMkLst>
        </pc:spChg>
      </pc:sldChg>
      <pc:sldChg chg="modSp new mod ord">
        <pc:chgData name="Colon, Jeffrey M." userId="615143b1-cdee-493d-9a9d-1565ce8666d9" providerId="ADAL" clId="{B31A5082-593E-B641-B283-3BF780C56BE6}" dt="2025-02-25T14:00:19.683" v="3759" actId="20577"/>
        <pc:sldMkLst>
          <pc:docMk/>
          <pc:sldMk cId="2502939812" sldId="269"/>
        </pc:sldMkLst>
        <pc:spChg chg="mod">
          <ac:chgData name="Colon, Jeffrey M." userId="615143b1-cdee-493d-9a9d-1565ce8666d9" providerId="ADAL" clId="{B31A5082-593E-B641-B283-3BF780C56BE6}" dt="2025-02-25T14:00:19.683" v="3759" actId="20577"/>
          <ac:spMkLst>
            <pc:docMk/>
            <pc:sldMk cId="2502939812" sldId="269"/>
            <ac:spMk id="2" creationId="{1CFB6AB8-9459-2229-974C-1566251825B9}"/>
          </ac:spMkLst>
        </pc:spChg>
        <pc:spChg chg="mod">
          <ac:chgData name="Colon, Jeffrey M." userId="615143b1-cdee-493d-9a9d-1565ce8666d9" providerId="ADAL" clId="{B31A5082-593E-B641-B283-3BF780C56BE6}" dt="2025-02-25T02:35:54.099" v="3027" actId="20577"/>
          <ac:spMkLst>
            <pc:docMk/>
            <pc:sldMk cId="2502939812" sldId="269"/>
            <ac:spMk id="3" creationId="{B25B0931-3F4E-28A6-EFC0-2E859DE1D65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B2409-5404-5949-A05B-E9015A2F4F6F}" type="datetimeFigureOut">
              <a:rPr lang="en-US" smtClean="0"/>
              <a:t>2/26/25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9AA4C-C235-FD42-93F1-02620A24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2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38B9A5A7-0C66-C54B-ADEB-8E34753370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0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FEC49E1E-C620-6D45-8030-BC0DA1A0E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15D1B61-DCC8-0545-BE6A-6FC393F554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822F0-16A9-A142-A4A2-34E11AFE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475414"/>
            <a:ext cx="38608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74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3A256B02-8735-3946-9B7E-7DB31069346C}"/>
              </a:ext>
            </a:extLst>
          </p:cNvPr>
          <p:cNvSpPr/>
          <p:nvPr userDrawn="1"/>
        </p:nvSpPr>
        <p:spPr bwMode="auto">
          <a:xfrm>
            <a:off x="5359126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A647579-692A-674F-8849-5DB90D55DAAA}"/>
              </a:ext>
            </a:extLst>
          </p:cNvPr>
          <p:cNvSpPr/>
          <p:nvPr userDrawn="1"/>
        </p:nvSpPr>
        <p:spPr bwMode="auto">
          <a:xfrm rot="10800000">
            <a:off x="5427338" y="3778178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987B87-94A3-B247-ADE4-9FE18F1E45C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704D3E7-C705-A744-97FD-DAEA0BCA01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44D3536-F325-9E4B-8C56-210E19F8BA0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170198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327608CD-B003-BB40-8337-107B0698BDF8}"/>
              </a:ext>
            </a:extLst>
          </p:cNvPr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0B07C6BF-825C-C349-BD33-FABD5758DE4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F53963A-D15A-BD4E-92BA-148B0BD288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5EA59A2-B091-B842-8ED1-A9F926DA0D6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039720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F2315D37-EB1C-2348-929A-3D682276E03D}"/>
              </a:ext>
            </a:extLst>
          </p:cNvPr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7DA0A827-B29F-A349-8899-23D885913C3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DE1749C-2B22-E84E-924C-7E16CE71FD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38BACE7-396F-9A46-B83D-6113D57997D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866683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397B5D4B-39AD-7B48-9A3E-44A893E340BD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C1C9F2C-3FAD-EF49-A394-E3BC216BA9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D5BC9352-1D69-774A-9D58-F4A372D42A3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4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D997F4EF-D35E-0149-8A91-F6DF48617E7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1884096-9180-3845-ABC7-2329959349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9" name="Footer Placeholder 12">
            <a:extLst>
              <a:ext uri="{FF2B5EF4-FFF2-40B4-BE49-F238E27FC236}">
                <a16:creationId xmlns:a16="http://schemas.microsoft.com/office/drawing/2014/main" id="{B06DEFD3-E573-D342-A8EF-F72E98059354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1033377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4E62C79B-B02F-9043-BF53-BE271235B64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0BEA53C-3F83-494C-86E4-4ADDC40FCC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6F6598AD-D15F-334F-9444-E792CC1B29E9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172536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5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6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6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2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9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7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3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5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6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5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582BD488-B34A-5F41-9321-90FF0CCE961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8D23B6A-A91B-8B47-AD44-D1E4B2DB38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220EACF7-774B-5B4A-8352-B5D996AB7ED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2158138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D628C3A7-4762-3E47-9D22-637A7D2B6A8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18B055C-2C42-CA47-A4D6-AE1D8C6031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2748E333-86E9-A94E-BF50-1B1106147C7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1612896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>
            <a:extLst>
              <a:ext uri="{FF2B5EF4-FFF2-40B4-BE49-F238E27FC236}">
                <a16:creationId xmlns:a16="http://schemas.microsoft.com/office/drawing/2014/main" id="{38AD7C76-DD21-4245-B166-20A5EE40FE91}"/>
              </a:ext>
            </a:extLst>
          </p:cNvPr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6" name="Line 115">
            <a:extLst>
              <a:ext uri="{FF2B5EF4-FFF2-40B4-BE49-F238E27FC236}">
                <a16:creationId xmlns:a16="http://schemas.microsoft.com/office/drawing/2014/main" id="{1DB53134-6264-FB4C-BB75-40FC1B94827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Line 118">
            <a:extLst>
              <a:ext uri="{FF2B5EF4-FFF2-40B4-BE49-F238E27FC236}">
                <a16:creationId xmlns:a16="http://schemas.microsoft.com/office/drawing/2014/main" id="{7E64B1D5-8F53-D844-9D44-142308A5A559}"/>
              </a:ext>
            </a:extLst>
          </p:cNvPr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grpSp>
        <p:nvGrpSpPr>
          <p:cNvPr id="18" name="Group 123">
            <a:extLst>
              <a:ext uri="{FF2B5EF4-FFF2-40B4-BE49-F238E27FC236}">
                <a16:creationId xmlns:a16="http://schemas.microsoft.com/office/drawing/2014/main" id="{4F129634-221A-1D4C-8583-D578BDF9D94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>
              <a:extLst>
                <a:ext uri="{FF2B5EF4-FFF2-40B4-BE49-F238E27FC236}">
                  <a16:creationId xmlns:a16="http://schemas.microsoft.com/office/drawing/2014/main" id="{4D4F8ED6-7A07-9C41-82E4-F31D1D80F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>
                <a:extLst>
                  <a:ext uri="{FF2B5EF4-FFF2-40B4-BE49-F238E27FC236}">
                    <a16:creationId xmlns:a16="http://schemas.microsoft.com/office/drawing/2014/main" id="{D35460E2-702A-8F43-B44F-484A9755D6B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4" name="Line 46">
                <a:extLst>
                  <a:ext uri="{FF2B5EF4-FFF2-40B4-BE49-F238E27FC236}">
                    <a16:creationId xmlns:a16="http://schemas.microsoft.com/office/drawing/2014/main" id="{39C7E76A-C03E-E94F-9659-40AF805BF3E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5" name="Line 47">
                <a:extLst>
                  <a:ext uri="{FF2B5EF4-FFF2-40B4-BE49-F238E27FC236}">
                    <a16:creationId xmlns:a16="http://schemas.microsoft.com/office/drawing/2014/main" id="{32B42E7F-3830-EB4C-A1C8-CB8BC58543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6" name="Line 48">
                <a:extLst>
                  <a:ext uri="{FF2B5EF4-FFF2-40B4-BE49-F238E27FC236}">
                    <a16:creationId xmlns:a16="http://schemas.microsoft.com/office/drawing/2014/main" id="{445458EB-8CDE-7744-A031-1813D120901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7" name="Line 49">
                <a:extLst>
                  <a:ext uri="{FF2B5EF4-FFF2-40B4-BE49-F238E27FC236}">
                    <a16:creationId xmlns:a16="http://schemas.microsoft.com/office/drawing/2014/main" id="{3D7113D3-7A9B-3D4A-96E6-FAE001489E9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8" name="Line 50">
                <a:extLst>
                  <a:ext uri="{FF2B5EF4-FFF2-40B4-BE49-F238E27FC236}">
                    <a16:creationId xmlns:a16="http://schemas.microsoft.com/office/drawing/2014/main" id="{E89D4CD9-5B2E-8A4A-9B32-A224847BF65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9" name="Line 51">
                <a:extLst>
                  <a:ext uri="{FF2B5EF4-FFF2-40B4-BE49-F238E27FC236}">
                    <a16:creationId xmlns:a16="http://schemas.microsoft.com/office/drawing/2014/main" id="{5CF45FA0-F0FD-9045-8B16-3524AC06A67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0" name="Line 52">
                <a:extLst>
                  <a:ext uri="{FF2B5EF4-FFF2-40B4-BE49-F238E27FC236}">
                    <a16:creationId xmlns:a16="http://schemas.microsoft.com/office/drawing/2014/main" id="{7C9EEA55-00AD-C942-AE47-31CC646297F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1" name="Line 53">
                <a:extLst>
                  <a:ext uri="{FF2B5EF4-FFF2-40B4-BE49-F238E27FC236}">
                    <a16:creationId xmlns:a16="http://schemas.microsoft.com/office/drawing/2014/main" id="{8D7712AD-3F44-C341-83D9-01FC4EB69A2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2" name="Line 54">
                <a:extLst>
                  <a:ext uri="{FF2B5EF4-FFF2-40B4-BE49-F238E27FC236}">
                    <a16:creationId xmlns:a16="http://schemas.microsoft.com/office/drawing/2014/main" id="{69502000-0ACC-0C4E-9B50-8A5377AD51C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3" name="Line 55">
                <a:extLst>
                  <a:ext uri="{FF2B5EF4-FFF2-40B4-BE49-F238E27FC236}">
                    <a16:creationId xmlns:a16="http://schemas.microsoft.com/office/drawing/2014/main" id="{3DBB0905-80DC-2240-8ACC-4BC33D32ED7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4" name="Line 56">
                <a:extLst>
                  <a:ext uri="{FF2B5EF4-FFF2-40B4-BE49-F238E27FC236}">
                    <a16:creationId xmlns:a16="http://schemas.microsoft.com/office/drawing/2014/main" id="{4C5DA3A4-25A9-0945-838B-BB6AB3FAC22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5" name="Line 57">
                <a:extLst>
                  <a:ext uri="{FF2B5EF4-FFF2-40B4-BE49-F238E27FC236}">
                    <a16:creationId xmlns:a16="http://schemas.microsoft.com/office/drawing/2014/main" id="{6EA5DCFB-8A65-9D4F-A538-52C862EED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0" name="Group 58">
              <a:extLst>
                <a:ext uri="{FF2B5EF4-FFF2-40B4-BE49-F238E27FC236}">
                  <a16:creationId xmlns:a16="http://schemas.microsoft.com/office/drawing/2014/main" id="{E7D57CE7-2B06-4741-9C4A-CE57B1701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>
                <a:extLst>
                  <a:ext uri="{FF2B5EF4-FFF2-40B4-BE49-F238E27FC236}">
                    <a16:creationId xmlns:a16="http://schemas.microsoft.com/office/drawing/2014/main" id="{ABFC07A1-905D-794E-B086-07E31DDDC8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1" name="Line 60">
                <a:extLst>
                  <a:ext uri="{FF2B5EF4-FFF2-40B4-BE49-F238E27FC236}">
                    <a16:creationId xmlns:a16="http://schemas.microsoft.com/office/drawing/2014/main" id="{401E6222-3F1C-ED40-9676-D87F27FE7B2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2" name="Line 61">
                <a:extLst>
                  <a:ext uri="{FF2B5EF4-FFF2-40B4-BE49-F238E27FC236}">
                    <a16:creationId xmlns:a16="http://schemas.microsoft.com/office/drawing/2014/main" id="{DADDE48B-D18F-A74E-AF82-96450D767B6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3" name="Line 62">
                <a:extLst>
                  <a:ext uri="{FF2B5EF4-FFF2-40B4-BE49-F238E27FC236}">
                    <a16:creationId xmlns:a16="http://schemas.microsoft.com/office/drawing/2014/main" id="{60DE5B45-9989-084E-A3C3-9A1E9E38E1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4" name="Line 63">
                <a:extLst>
                  <a:ext uri="{FF2B5EF4-FFF2-40B4-BE49-F238E27FC236}">
                    <a16:creationId xmlns:a16="http://schemas.microsoft.com/office/drawing/2014/main" id="{F68E8289-F198-FF49-84BA-AEE4D7E1C80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5" name="Line 64">
                <a:extLst>
                  <a:ext uri="{FF2B5EF4-FFF2-40B4-BE49-F238E27FC236}">
                    <a16:creationId xmlns:a16="http://schemas.microsoft.com/office/drawing/2014/main" id="{471D9052-B1FC-9149-93B5-5F6A12EFE6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6" name="Line 65">
                <a:extLst>
                  <a:ext uri="{FF2B5EF4-FFF2-40B4-BE49-F238E27FC236}">
                    <a16:creationId xmlns:a16="http://schemas.microsoft.com/office/drawing/2014/main" id="{7A73E031-313D-3846-9435-E8BF1352014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7" name="Line 66">
                <a:extLst>
                  <a:ext uri="{FF2B5EF4-FFF2-40B4-BE49-F238E27FC236}">
                    <a16:creationId xmlns:a16="http://schemas.microsoft.com/office/drawing/2014/main" id="{E0A7B9B9-7C09-084D-8657-263B67E3607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8" name="Line 67">
                <a:extLst>
                  <a:ext uri="{FF2B5EF4-FFF2-40B4-BE49-F238E27FC236}">
                    <a16:creationId xmlns:a16="http://schemas.microsoft.com/office/drawing/2014/main" id="{1577859D-F769-934F-8E44-1AB33E5708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9" name="Line 68">
                <a:extLst>
                  <a:ext uri="{FF2B5EF4-FFF2-40B4-BE49-F238E27FC236}">
                    <a16:creationId xmlns:a16="http://schemas.microsoft.com/office/drawing/2014/main" id="{FC35F448-44F6-B744-B867-165013C55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0" name="Line 69">
                <a:extLst>
                  <a:ext uri="{FF2B5EF4-FFF2-40B4-BE49-F238E27FC236}">
                    <a16:creationId xmlns:a16="http://schemas.microsoft.com/office/drawing/2014/main" id="{7CFBC236-05AE-344F-AD8D-B7DECD48784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1" name="Line 70">
                <a:extLst>
                  <a:ext uri="{FF2B5EF4-FFF2-40B4-BE49-F238E27FC236}">
                    <a16:creationId xmlns:a16="http://schemas.microsoft.com/office/drawing/2014/main" id="{0921351A-542B-F447-A5BC-FD2605B8049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2" name="Line 71">
                <a:extLst>
                  <a:ext uri="{FF2B5EF4-FFF2-40B4-BE49-F238E27FC236}">
                    <a16:creationId xmlns:a16="http://schemas.microsoft.com/office/drawing/2014/main" id="{F24CA662-DCB3-5D4C-9B37-A5A1F6A425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1" name="Group 72">
              <a:extLst>
                <a:ext uri="{FF2B5EF4-FFF2-40B4-BE49-F238E27FC236}">
                  <a16:creationId xmlns:a16="http://schemas.microsoft.com/office/drawing/2014/main" id="{F92557D5-B424-1B41-86F0-2567DF855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>
                <a:extLst>
                  <a:ext uri="{FF2B5EF4-FFF2-40B4-BE49-F238E27FC236}">
                    <a16:creationId xmlns:a16="http://schemas.microsoft.com/office/drawing/2014/main" id="{680B4236-47EF-364E-84F2-A584EC0A366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8" name="Line 74">
                <a:extLst>
                  <a:ext uri="{FF2B5EF4-FFF2-40B4-BE49-F238E27FC236}">
                    <a16:creationId xmlns:a16="http://schemas.microsoft.com/office/drawing/2014/main" id="{26B0E859-A3C4-894F-A7F3-9D0B1EDD8A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9" name="Line 75">
                <a:extLst>
                  <a:ext uri="{FF2B5EF4-FFF2-40B4-BE49-F238E27FC236}">
                    <a16:creationId xmlns:a16="http://schemas.microsoft.com/office/drawing/2014/main" id="{CC0A14DB-B910-6644-9CBB-BD99B041D0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0" name="Line 76">
                <a:extLst>
                  <a:ext uri="{FF2B5EF4-FFF2-40B4-BE49-F238E27FC236}">
                    <a16:creationId xmlns:a16="http://schemas.microsoft.com/office/drawing/2014/main" id="{A331ADAC-AD2E-2B44-A9B1-15A72811D1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1" name="Line 77">
                <a:extLst>
                  <a:ext uri="{FF2B5EF4-FFF2-40B4-BE49-F238E27FC236}">
                    <a16:creationId xmlns:a16="http://schemas.microsoft.com/office/drawing/2014/main" id="{BD152E98-4F8D-064E-98B4-A0FC4B22D1E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2" name="Line 78">
                <a:extLst>
                  <a:ext uri="{FF2B5EF4-FFF2-40B4-BE49-F238E27FC236}">
                    <a16:creationId xmlns:a16="http://schemas.microsoft.com/office/drawing/2014/main" id="{392421FF-D3EE-D14D-BBA4-9D3345C7D8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3" name="Line 79">
                <a:extLst>
                  <a:ext uri="{FF2B5EF4-FFF2-40B4-BE49-F238E27FC236}">
                    <a16:creationId xmlns:a16="http://schemas.microsoft.com/office/drawing/2014/main" id="{1B768325-09D0-E84C-AF25-A84D2B546D3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4" name="Line 80">
                <a:extLst>
                  <a:ext uri="{FF2B5EF4-FFF2-40B4-BE49-F238E27FC236}">
                    <a16:creationId xmlns:a16="http://schemas.microsoft.com/office/drawing/2014/main" id="{620262E2-2992-3341-9A39-03F15A4F0D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5" name="Line 81">
                <a:extLst>
                  <a:ext uri="{FF2B5EF4-FFF2-40B4-BE49-F238E27FC236}">
                    <a16:creationId xmlns:a16="http://schemas.microsoft.com/office/drawing/2014/main" id="{5530F575-D808-FD45-84AF-8F6C62606C8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6" name="Line 82">
                <a:extLst>
                  <a:ext uri="{FF2B5EF4-FFF2-40B4-BE49-F238E27FC236}">
                    <a16:creationId xmlns:a16="http://schemas.microsoft.com/office/drawing/2014/main" id="{C154EAB0-200F-F04E-9F15-71A6E6419F3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7" name="Line 83">
                <a:extLst>
                  <a:ext uri="{FF2B5EF4-FFF2-40B4-BE49-F238E27FC236}">
                    <a16:creationId xmlns:a16="http://schemas.microsoft.com/office/drawing/2014/main" id="{9829EB64-8FA7-D648-B8AE-647483A03F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8" name="Line 84">
                <a:extLst>
                  <a:ext uri="{FF2B5EF4-FFF2-40B4-BE49-F238E27FC236}">
                    <a16:creationId xmlns:a16="http://schemas.microsoft.com/office/drawing/2014/main" id="{421FCC29-3D91-8C40-B140-5DF2806C7D4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9" name="Line 85">
                <a:extLst>
                  <a:ext uri="{FF2B5EF4-FFF2-40B4-BE49-F238E27FC236}">
                    <a16:creationId xmlns:a16="http://schemas.microsoft.com/office/drawing/2014/main" id="{963615E2-2BE0-4646-A11E-C506DC87C9A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22" name="Line 90">
              <a:extLst>
                <a:ext uri="{FF2B5EF4-FFF2-40B4-BE49-F238E27FC236}">
                  <a16:creationId xmlns:a16="http://schemas.microsoft.com/office/drawing/2014/main" id="{98D7AEA2-7C96-3248-AD93-8C57F0EC06D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3" name="Line 91">
              <a:extLst>
                <a:ext uri="{FF2B5EF4-FFF2-40B4-BE49-F238E27FC236}">
                  <a16:creationId xmlns:a16="http://schemas.microsoft.com/office/drawing/2014/main" id="{A68440F7-1437-E14A-AD4C-BF362C005A1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4" name="Line 92">
              <a:extLst>
                <a:ext uri="{FF2B5EF4-FFF2-40B4-BE49-F238E27FC236}">
                  <a16:creationId xmlns:a16="http://schemas.microsoft.com/office/drawing/2014/main" id="{365F54CB-E75A-8248-9648-D9E7A3574E1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5" name="Line 93">
              <a:extLst>
                <a:ext uri="{FF2B5EF4-FFF2-40B4-BE49-F238E27FC236}">
                  <a16:creationId xmlns:a16="http://schemas.microsoft.com/office/drawing/2014/main" id="{39423F66-8625-664D-A265-3046EDDB0B6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6" name="Line 122">
              <a:extLst>
                <a:ext uri="{FF2B5EF4-FFF2-40B4-BE49-F238E27FC236}">
                  <a16:creationId xmlns:a16="http://schemas.microsoft.com/office/drawing/2014/main" id="{F0229715-FC72-1148-A17A-7FB802ADBC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66" name="Line 125">
            <a:extLst>
              <a:ext uri="{FF2B5EF4-FFF2-40B4-BE49-F238E27FC236}">
                <a16:creationId xmlns:a16="http://schemas.microsoft.com/office/drawing/2014/main" id="{F4EBD3BE-A32C-0B4E-8BAE-B9D6B5FCEF34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7" name="Line 4">
            <a:extLst>
              <a:ext uri="{FF2B5EF4-FFF2-40B4-BE49-F238E27FC236}">
                <a16:creationId xmlns:a16="http://schemas.microsoft.com/office/drawing/2014/main" id="{DBD98DD5-4D8F-B74B-85C2-1425B808336E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8" name="Line 108">
            <a:extLst>
              <a:ext uri="{FF2B5EF4-FFF2-40B4-BE49-F238E27FC236}">
                <a16:creationId xmlns:a16="http://schemas.microsoft.com/office/drawing/2014/main" id="{92C38E34-9973-6045-961B-E393A958F6D8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9" name="Line 111">
            <a:extLst>
              <a:ext uri="{FF2B5EF4-FFF2-40B4-BE49-F238E27FC236}">
                <a16:creationId xmlns:a16="http://schemas.microsoft.com/office/drawing/2014/main" id="{F70ED108-D02F-964F-932C-5FFAAE637B0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0" name="Line 139">
            <a:extLst>
              <a:ext uri="{FF2B5EF4-FFF2-40B4-BE49-F238E27FC236}">
                <a16:creationId xmlns:a16="http://schemas.microsoft.com/office/drawing/2014/main" id="{C9EC7331-B898-2743-A534-DB0BEDC36699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D50E4E60-08BC-7848-B99B-A1262208C34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>
            <a:extLst>
              <a:ext uri="{FF2B5EF4-FFF2-40B4-BE49-F238E27FC236}">
                <a16:creationId xmlns:a16="http://schemas.microsoft.com/office/drawing/2014/main" id="{4BEA3775-1BE0-FC43-AADE-FAB28790994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F6880163-C7E3-2942-A84A-BDE9328CA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>
                <a:extLst>
                  <a:ext uri="{FF2B5EF4-FFF2-40B4-BE49-F238E27FC236}">
                    <a16:creationId xmlns:a16="http://schemas.microsoft.com/office/drawing/2014/main" id="{25838273-CA51-704F-9AFF-023377239E7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8" name="Line 46">
                <a:extLst>
                  <a:ext uri="{FF2B5EF4-FFF2-40B4-BE49-F238E27FC236}">
                    <a16:creationId xmlns:a16="http://schemas.microsoft.com/office/drawing/2014/main" id="{605BB5FA-2349-A648-9FDE-91404EF1F20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A47C5168-80D1-D84C-83CC-95624DB24B0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0" name="Line 48">
                <a:extLst>
                  <a:ext uri="{FF2B5EF4-FFF2-40B4-BE49-F238E27FC236}">
                    <a16:creationId xmlns:a16="http://schemas.microsoft.com/office/drawing/2014/main" id="{257FD843-B9E5-AA47-A7B3-6FD9ABEC26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1" name="Line 49">
                <a:extLst>
                  <a:ext uri="{FF2B5EF4-FFF2-40B4-BE49-F238E27FC236}">
                    <a16:creationId xmlns:a16="http://schemas.microsoft.com/office/drawing/2014/main" id="{A489425E-8BD1-9845-B2F7-534A318C2C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2" name="Line 50">
                <a:extLst>
                  <a:ext uri="{FF2B5EF4-FFF2-40B4-BE49-F238E27FC236}">
                    <a16:creationId xmlns:a16="http://schemas.microsoft.com/office/drawing/2014/main" id="{89311485-D78F-6D47-A968-10D99B74CAC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3" name="Line 51">
                <a:extLst>
                  <a:ext uri="{FF2B5EF4-FFF2-40B4-BE49-F238E27FC236}">
                    <a16:creationId xmlns:a16="http://schemas.microsoft.com/office/drawing/2014/main" id="{76AA4A93-5B91-944C-A588-0D9AA2D2294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4" name="Line 52">
                <a:extLst>
                  <a:ext uri="{FF2B5EF4-FFF2-40B4-BE49-F238E27FC236}">
                    <a16:creationId xmlns:a16="http://schemas.microsoft.com/office/drawing/2014/main" id="{6D534138-FA01-6245-B1CD-1989B5B73A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5" name="Line 53">
                <a:extLst>
                  <a:ext uri="{FF2B5EF4-FFF2-40B4-BE49-F238E27FC236}">
                    <a16:creationId xmlns:a16="http://schemas.microsoft.com/office/drawing/2014/main" id="{98E73B8B-82B8-7C43-8E33-3987D1D9F96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20045EF0-D904-9644-A86E-D7FAF97398D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57C2DB50-01F0-F84E-AD1D-4C276EF3C7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4EABA1D6-E2C5-7C4E-A7ED-D8F5D58D9BE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077FD818-3C7C-BE4F-942B-396EF231469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D5490393-9C27-0843-9653-DEAF3B8E7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>
                <a:extLst>
                  <a:ext uri="{FF2B5EF4-FFF2-40B4-BE49-F238E27FC236}">
                    <a16:creationId xmlns:a16="http://schemas.microsoft.com/office/drawing/2014/main" id="{A304201A-FCEA-BC4F-A3E8-C37CE9CD1F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5" name="Line 60">
                <a:extLst>
                  <a:ext uri="{FF2B5EF4-FFF2-40B4-BE49-F238E27FC236}">
                    <a16:creationId xmlns:a16="http://schemas.microsoft.com/office/drawing/2014/main" id="{5E041C76-477F-2B4C-9B40-B7E3F7C6523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6" name="Line 61">
                <a:extLst>
                  <a:ext uri="{FF2B5EF4-FFF2-40B4-BE49-F238E27FC236}">
                    <a16:creationId xmlns:a16="http://schemas.microsoft.com/office/drawing/2014/main" id="{37E62A67-7434-C24C-A46C-95B19FB0728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7" name="Line 62">
                <a:extLst>
                  <a:ext uri="{FF2B5EF4-FFF2-40B4-BE49-F238E27FC236}">
                    <a16:creationId xmlns:a16="http://schemas.microsoft.com/office/drawing/2014/main" id="{5DC9800A-7D14-5148-BB7A-447ECE8DC3D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7449D110-733E-2B41-84B9-1AD66DE855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9" name="Line 64">
                <a:extLst>
                  <a:ext uri="{FF2B5EF4-FFF2-40B4-BE49-F238E27FC236}">
                    <a16:creationId xmlns:a16="http://schemas.microsoft.com/office/drawing/2014/main" id="{FBB78029-41D3-0641-BD26-4DB38213529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0" name="Line 65">
                <a:extLst>
                  <a:ext uri="{FF2B5EF4-FFF2-40B4-BE49-F238E27FC236}">
                    <a16:creationId xmlns:a16="http://schemas.microsoft.com/office/drawing/2014/main" id="{328829F5-48E4-C242-8E2B-3AD6199E0F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1" name="Line 66">
                <a:extLst>
                  <a:ext uri="{FF2B5EF4-FFF2-40B4-BE49-F238E27FC236}">
                    <a16:creationId xmlns:a16="http://schemas.microsoft.com/office/drawing/2014/main" id="{330C792C-BDBA-EC4D-AF42-55B4E6FABFB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2" name="Line 67">
                <a:extLst>
                  <a:ext uri="{FF2B5EF4-FFF2-40B4-BE49-F238E27FC236}">
                    <a16:creationId xmlns:a16="http://schemas.microsoft.com/office/drawing/2014/main" id="{4C413403-6278-5046-B4D6-8972F7D49EA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3" name="Line 68">
                <a:extLst>
                  <a:ext uri="{FF2B5EF4-FFF2-40B4-BE49-F238E27FC236}">
                    <a16:creationId xmlns:a16="http://schemas.microsoft.com/office/drawing/2014/main" id="{4647C8A9-3AE6-5449-B7CE-8EE83E3495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4" name="Line 69">
                <a:extLst>
                  <a:ext uri="{FF2B5EF4-FFF2-40B4-BE49-F238E27FC236}">
                    <a16:creationId xmlns:a16="http://schemas.microsoft.com/office/drawing/2014/main" id="{4C03E9FC-601C-3247-8983-F72FD40546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5" name="Line 70">
                <a:extLst>
                  <a:ext uri="{FF2B5EF4-FFF2-40B4-BE49-F238E27FC236}">
                    <a16:creationId xmlns:a16="http://schemas.microsoft.com/office/drawing/2014/main" id="{95A19EF5-8DC0-B449-949A-E6AA7A6A7F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6" name="Line 71">
                <a:extLst>
                  <a:ext uri="{FF2B5EF4-FFF2-40B4-BE49-F238E27FC236}">
                    <a16:creationId xmlns:a16="http://schemas.microsoft.com/office/drawing/2014/main" id="{DD2832DA-EACB-C94F-BC0C-831FF78EEE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3AD25CAD-64E1-2F44-8372-FF58676564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462C0AC7-403D-B448-BD18-E8440FCF3D2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3D432816-2FF6-1048-99CD-F17147ECA8A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113B0A70-CC36-EF48-88ED-B875F6B6841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D2CEA5CD-31FD-E04A-BCF1-0AE1E9CB7EF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E0BC59B8-D00C-274E-85B5-450278CD11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7B3374FD-12E4-5048-B8BF-0AD2C1749DE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D2BD0B44-179B-D64A-99F2-BDCE521308C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3A18833F-88B1-E04E-A5E4-E120BFE0B26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222DFCDE-A120-8B4C-BD90-6266CAB3D7D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9DEEFA79-79FE-194D-9A39-7E92D8338B6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69E7E5F7-975D-4440-B364-8A3180F7476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858BE525-10F5-E447-9799-D274CABA82D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59CC441F-8B47-2C48-AEC9-653FE001576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2F342856-6002-C945-AA9A-C08A7447E37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7" name="Line 91">
              <a:extLst>
                <a:ext uri="{FF2B5EF4-FFF2-40B4-BE49-F238E27FC236}">
                  <a16:creationId xmlns:a16="http://schemas.microsoft.com/office/drawing/2014/main" id="{726A0BD3-DA5C-A64F-8CAC-146B26D8E3C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8" name="Line 92">
              <a:extLst>
                <a:ext uri="{FF2B5EF4-FFF2-40B4-BE49-F238E27FC236}">
                  <a16:creationId xmlns:a16="http://schemas.microsoft.com/office/drawing/2014/main" id="{78E0680F-DE4C-2D42-B6CE-7DDEBCE15D3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9" name="Line 93">
              <a:extLst>
                <a:ext uri="{FF2B5EF4-FFF2-40B4-BE49-F238E27FC236}">
                  <a16:creationId xmlns:a16="http://schemas.microsoft.com/office/drawing/2014/main" id="{CC83A57F-45B9-964A-B66B-85E55F2A834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80" name="Line 122">
              <a:extLst>
                <a:ext uri="{FF2B5EF4-FFF2-40B4-BE49-F238E27FC236}">
                  <a16:creationId xmlns:a16="http://schemas.microsoft.com/office/drawing/2014/main" id="{A45EF604-AAFA-814F-99FE-30E19C333A2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>
            <a:extLst>
              <a:ext uri="{FF2B5EF4-FFF2-40B4-BE49-F238E27FC236}">
                <a16:creationId xmlns:a16="http://schemas.microsoft.com/office/drawing/2014/main" id="{0289304C-8B11-E143-B177-1D74DC081A6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A7B8A08-2AD8-4B4D-BF47-A491573AF4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1" name="Footer Placeholder 133">
            <a:extLst>
              <a:ext uri="{FF2B5EF4-FFF2-40B4-BE49-F238E27FC236}">
                <a16:creationId xmlns:a16="http://schemas.microsoft.com/office/drawing/2014/main" id="{D27D2616-DA5F-9F41-81C0-0A1A9A303CE9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1415616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2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2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2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2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2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2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2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2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3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3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69B43ACF-B92E-3C47-AF7A-64F18C30C84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39FD3C7-1881-F44B-99A3-E89241ED5F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3" name="Footer Placeholder 12">
            <a:extLst>
              <a:ext uri="{FF2B5EF4-FFF2-40B4-BE49-F238E27FC236}">
                <a16:creationId xmlns:a16="http://schemas.microsoft.com/office/drawing/2014/main" id="{09790D0F-5B23-014C-B424-847D174EE78D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266334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B52DC5-F5D4-FC41-81EE-3D041786F998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5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A25793C3-0DF0-2E40-BF93-44776CC7B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80233" y="6470651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A889C299-EA3D-2B4E-A3DD-F5D85D19A7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E9C502C-B55A-7146-A022-9FCAF5A1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07556D0-F20C-1245-AE0B-77AEC695AD61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C20CF64-53F2-684F-A012-0896FD3A36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" name="Footer Placeholder 12">
            <a:extLst>
              <a:ext uri="{FF2B5EF4-FFF2-40B4-BE49-F238E27FC236}">
                <a16:creationId xmlns:a16="http://schemas.microsoft.com/office/drawing/2014/main" id="{11797038-18E0-284B-A4BE-9797B7F4F89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4265847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A17EA8BB-065C-384B-B89F-609B3CF2EB25}"/>
              </a:ext>
            </a:extLst>
          </p:cNvPr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98E2E1BF-4D09-7B42-9748-CF6AD8896268}"/>
              </a:ext>
            </a:extLst>
          </p:cNvPr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0EF3F035-06AA-9A44-9C2F-D3BDBD07A02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21E2804-3EB5-D644-B662-19BE1BAA3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9BB8A5DF-B9B3-134E-BDB9-5725947A4DFC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745203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34D7F1A8-A84C-3142-A87E-4DC63EB6D616}"/>
              </a:ext>
            </a:extLst>
          </p:cNvPr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74383446-432B-FE43-9E81-2DB3D79B7ABD}"/>
              </a:ext>
            </a:extLst>
          </p:cNvPr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51ACF36D-DE50-734F-A14E-E7177967C798}"/>
              </a:ext>
            </a:extLst>
          </p:cNvPr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EB77460C-B7DA-E049-9460-0577057F3509}"/>
              </a:ext>
            </a:extLst>
          </p:cNvPr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C50F38-2203-264F-B797-FF154EC7B123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CE1FC9-51D0-9040-8C40-EA558EB603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6C03929C-B889-B647-830D-185F5F258C1C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2299438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3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3"/>
            <a:ext cx="3364992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DA35A966-246D-B149-AC0B-EAFCA65DD7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0D3BE2D-D570-8548-A395-DB600142D1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BEC63C2-5B97-E942-BBA4-43ABF5C3119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114351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72700A8-6F91-0745-8087-F4C6536B6A9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4B78DE-40E6-0D4F-BD40-489BC23690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E9847F-D645-6E4D-8682-86E432D012D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981145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17A1EA61-3081-7F4C-BA06-09B379297E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1DFF060-200D-4744-8177-3563CAB6726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71821A-B76B-BE4E-A0F5-FD4E20C9FA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8B348B5-47DC-5B4B-A7F9-466361C5688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287050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CBB73F4A-1B1B-0F45-B0C8-70C490A798A0}"/>
              </a:ext>
            </a:extLst>
          </p:cNvPr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361C670E-A769-814F-A409-4B3742DFBFA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8224CE-A825-C541-9D0E-29201B121F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5B754A6-5426-A741-A09F-E3D18CD43BB4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4270673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69028B8-5F7F-D449-B35F-B6DF11614749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3478505-8F02-7645-935D-E7295F6AEC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D7AB1198-58D1-8244-A7E7-57C1B93C3E31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7444579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9CAC01C-6AAA-8444-AAC1-D7DC8D62D24F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B6CFBF-3D25-4441-9573-8EDDFA27D6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7038EBF6-8789-5C47-A57F-8BDFCC33B63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12356053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EE917D5D-38A1-3742-BBAF-F94E4B6F6A4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EA5371B-5D15-CD4C-BD77-BC52B142AB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id="{D5AA9401-9E18-5B4A-A54F-A79F437CD71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276779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F68886-C321-6049-979D-C12E7A656736}"/>
              </a:ext>
            </a:extLst>
          </p:cNvPr>
          <p:cNvSpPr txBox="1"/>
          <p:nvPr userDrawn="1"/>
        </p:nvSpPr>
        <p:spPr>
          <a:xfrm>
            <a:off x="2747433" y="536575"/>
            <a:ext cx="184731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525BC-E81C-3649-9966-2F7E3190A08F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08000" y="4"/>
            <a:ext cx="11281664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835132"/>
            <a:ext cx="54864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835132"/>
            <a:ext cx="5592064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E5FA227-90B5-1C47-BDC2-A0604692547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0070F36-FC13-6442-995E-AFE6256A5C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86A7A4C1-0948-0B4E-85A8-66382C3DF3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01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1FFB6887-136F-5948-B185-CA1F958F31DF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DF1CAEC-A094-5645-BA3D-F1ED91EB6333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D96EC316-9C6A-DB4C-92C5-6DD17FF4FD3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439A2C23-9FCB-D84E-85AC-8C023DBA301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3758671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6B8300-345C-7A46-9619-F17972CD36E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A9E3E03C-7AB3-0646-8D7C-F0FE8D75C52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843767A-5E6E-6B46-A46D-F6FA6E956E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5410687-9BE6-CB46-A630-744CCCAFD9E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18702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AC48B340-2774-9E47-9B16-E35675B8D2DC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70EDCC5-C0A2-C645-8002-4FBB8E6D27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18323A0D-06FD-3748-A472-29817B143C07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5297456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BACEE3B9-1826-A549-80C2-4644AB149B1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29352AC-FCFC-4A49-9F87-46AB2C66E5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C3E3411-DB38-3045-9F1E-E71865B1F60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11470050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56D38B9D-9B62-E246-A3FF-DDAFC13B84CA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41393-8A7C-C545-9FC3-A1F8290F50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12">
            <a:extLst>
              <a:ext uri="{FF2B5EF4-FFF2-40B4-BE49-F238E27FC236}">
                <a16:creationId xmlns:a16="http://schemas.microsoft.com/office/drawing/2014/main" id="{B492A32C-240E-0746-AD5D-6D23D0B3D2A6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28459913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>
            <a:extLst>
              <a:ext uri="{FF2B5EF4-FFF2-40B4-BE49-F238E27FC236}">
                <a16:creationId xmlns:a16="http://schemas.microsoft.com/office/drawing/2014/main" id="{83A23BE4-2CAA-D94A-B580-7DAC024194CF}"/>
              </a:ext>
            </a:extLst>
          </p:cNvPr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5FB28DB7-E4B6-FF4B-A3AE-21424314DDFD}"/>
              </a:ext>
            </a:extLst>
          </p:cNvPr>
          <p:cNvSpPr>
            <a:spLocks/>
          </p:cNvSpPr>
          <p:nvPr userDrawn="1"/>
        </p:nvSpPr>
        <p:spPr bwMode="auto">
          <a:xfrm>
            <a:off x="609600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965863E6-215B-9941-AD94-71B9375BA7CE}"/>
              </a:ext>
            </a:extLst>
          </p:cNvPr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5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7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1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2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FC31DD0C-23B4-1A42-B939-DD9DBB8D36EC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C51D5FF-6360-A74D-AFA5-5C5EA53B8A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7EC0B1F-56BA-DE4A-B2A2-2598A2CB947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6765353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>
            <a:extLst>
              <a:ext uri="{FF2B5EF4-FFF2-40B4-BE49-F238E27FC236}">
                <a16:creationId xmlns:a16="http://schemas.microsoft.com/office/drawing/2014/main" id="{843D97C1-4E88-444B-BA9E-8715CBF17CC1}"/>
              </a:ext>
            </a:extLst>
          </p:cNvPr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B3EF9F35-E746-CC41-B371-E68EBACF51D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9E3185-D354-E74C-A7FC-45C7D63BBC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5" name="Footer Placeholder 33">
            <a:extLst>
              <a:ext uri="{FF2B5EF4-FFF2-40B4-BE49-F238E27FC236}">
                <a16:creationId xmlns:a16="http://schemas.microsoft.com/office/drawing/2014/main" id="{9A1F9B71-6449-4249-AE64-D83170FAC943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21597926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>
            <a:extLst>
              <a:ext uri="{FF2B5EF4-FFF2-40B4-BE49-F238E27FC236}">
                <a16:creationId xmlns:a16="http://schemas.microsoft.com/office/drawing/2014/main" id="{7A9A2D76-F297-8E49-96D2-9853294B91E2}"/>
              </a:ext>
            </a:extLst>
          </p:cNvPr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2F6C0A5-0A27-004B-9919-031D9E52A90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3B2F40-68B9-6843-BDB9-3B3F8F4F52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4D97165A-29D6-224C-8FF7-699667029FD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244656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>
            <a:extLst>
              <a:ext uri="{FF2B5EF4-FFF2-40B4-BE49-F238E27FC236}">
                <a16:creationId xmlns:a16="http://schemas.microsoft.com/office/drawing/2014/main" id="{25D536F1-E6EE-2F47-BCBA-9A1491FBCE7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>
            <a:extLst>
              <a:ext uri="{FF2B5EF4-FFF2-40B4-BE49-F238E27FC236}">
                <a16:creationId xmlns:a16="http://schemas.microsoft.com/office/drawing/2014/main" id="{08AF629E-306F-0E4B-8BEE-CCA7B275D58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>
            <a:extLst>
              <a:ext uri="{FF2B5EF4-FFF2-40B4-BE49-F238E27FC236}">
                <a16:creationId xmlns:a16="http://schemas.microsoft.com/office/drawing/2014/main" id="{F9D1BDDB-3122-344E-83CD-FE2A22C96F6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9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4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1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5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D9A7FF-E553-3247-9537-B5385F1CCA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32DB461-2BAA-8641-873B-3385F2AC1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F3192249-5459-1441-8DD1-5667E4E5C5A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7575731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927B1B32-96E6-9643-AE93-8CCA7A55FABF}"/>
              </a:ext>
            </a:extLst>
          </p:cNvPr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0B44F5C-88E8-BA45-87B4-E9AFD5E980A9}"/>
              </a:ext>
            </a:extLst>
          </p:cNvPr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39D4A426-1AB1-E440-9440-D81BCB6A69D0}"/>
              </a:ext>
            </a:extLst>
          </p:cNvPr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E53B0DD-FBAC-9A4B-B33C-3CA903FA5662}"/>
              </a:ext>
            </a:extLst>
          </p:cNvPr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8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7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1EB85A5-0645-C946-BBDB-35A373492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E549CB-503B-EF4C-B578-C9013D6211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D012C5B7-2908-7343-815E-A7649E7D152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1231043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45B7F5E8-F180-4E4F-94F6-3E5B0FF3543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48995CC1-3082-B145-B0DA-497964558F9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5A21DE1-9BED-044C-B888-A65F7853490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5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7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>
            <a:extLst>
              <a:ext uri="{FF2B5EF4-FFF2-40B4-BE49-F238E27FC236}">
                <a16:creationId xmlns:a16="http://schemas.microsoft.com/office/drawing/2014/main" id="{3D634D9E-255B-4D4E-B92B-89807E47353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22FD60D-7652-6E48-8B44-97F447F6D5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6" name="Footer Placeholder 37">
            <a:extLst>
              <a:ext uri="{FF2B5EF4-FFF2-40B4-BE49-F238E27FC236}">
                <a16:creationId xmlns:a16="http://schemas.microsoft.com/office/drawing/2014/main" id="{86788EC8-D884-9E49-82D0-71964D235C7D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42868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864739E-5B60-1D4E-9111-6CA092A601F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693F8-DB38-634E-8E3E-A6639791D2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12967E9C-1575-2345-8ED0-990523A16CF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2877973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>
            <a:extLst>
              <a:ext uri="{FF2B5EF4-FFF2-40B4-BE49-F238E27FC236}">
                <a16:creationId xmlns:a16="http://schemas.microsoft.com/office/drawing/2014/main" id="{1443AF16-E6C0-E74E-A8D7-D6CE308275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CA0826C0-A90B-2747-937F-BCF8C52B8F3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F35576E-A16D-BE4C-84AB-5CC618ADA4B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>
            <a:extLst>
              <a:ext uri="{FF2B5EF4-FFF2-40B4-BE49-F238E27FC236}">
                <a16:creationId xmlns:a16="http://schemas.microsoft.com/office/drawing/2014/main" id="{D6846E13-741A-654E-9264-689DDE73485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>
              <a:extLst>
                <a:ext uri="{FF2B5EF4-FFF2-40B4-BE49-F238E27FC236}">
                  <a16:creationId xmlns:a16="http://schemas.microsoft.com/office/drawing/2014/main" id="{C64FE97A-53E8-4245-B2CF-15242D81BF6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>
              <a:extLst>
                <a:ext uri="{FF2B5EF4-FFF2-40B4-BE49-F238E27FC236}">
                  <a16:creationId xmlns:a16="http://schemas.microsoft.com/office/drawing/2014/main" id="{24C27FBE-3C59-744C-93DC-C4207883A5B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A2231690-D2F4-7C43-BD01-A0BD8A68495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428F119B-C243-3F46-980E-5C88BA83BF6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C2711FB7-9960-0B4C-AAD1-1749166881B0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>
              <a:extLst>
                <a:ext uri="{FF2B5EF4-FFF2-40B4-BE49-F238E27FC236}">
                  <a16:creationId xmlns:a16="http://schemas.microsoft.com/office/drawing/2014/main" id="{0D88BE41-256E-E840-8FB9-DE6FA64CED8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>
              <a:extLst>
                <a:ext uri="{FF2B5EF4-FFF2-40B4-BE49-F238E27FC236}">
                  <a16:creationId xmlns:a16="http://schemas.microsoft.com/office/drawing/2014/main" id="{A185D960-945C-5A4C-BBC3-4EF8A215700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>
              <a:extLst>
                <a:ext uri="{FF2B5EF4-FFF2-40B4-BE49-F238E27FC236}">
                  <a16:creationId xmlns:a16="http://schemas.microsoft.com/office/drawing/2014/main" id="{815C9CB6-E3D3-B640-A3E8-7B0FC6513F3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>
              <a:extLst>
                <a:ext uri="{FF2B5EF4-FFF2-40B4-BE49-F238E27FC236}">
                  <a16:creationId xmlns:a16="http://schemas.microsoft.com/office/drawing/2014/main" id="{3E0A7020-2536-5749-B532-50960E09BA83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>
              <a:extLst>
                <a:ext uri="{FF2B5EF4-FFF2-40B4-BE49-F238E27FC236}">
                  <a16:creationId xmlns:a16="http://schemas.microsoft.com/office/drawing/2014/main" id="{6E2EA001-6DF2-0145-AAE7-43BF4BD5777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>
              <a:extLst>
                <a:ext uri="{FF2B5EF4-FFF2-40B4-BE49-F238E27FC236}">
                  <a16:creationId xmlns:a16="http://schemas.microsoft.com/office/drawing/2014/main" id="{57053692-C32C-014B-8E2F-6D32A94EAE5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>
              <a:extLst>
                <a:ext uri="{FF2B5EF4-FFF2-40B4-BE49-F238E27FC236}">
                  <a16:creationId xmlns:a16="http://schemas.microsoft.com/office/drawing/2014/main" id="{A18B2B25-779F-6D48-BE7D-E8BB7F42EA0B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>
              <a:extLst>
                <a:ext uri="{FF2B5EF4-FFF2-40B4-BE49-F238E27FC236}">
                  <a16:creationId xmlns:a16="http://schemas.microsoft.com/office/drawing/2014/main" id="{0C6EFA48-A618-BD43-9A9F-6D327403320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>
              <a:extLst>
                <a:ext uri="{FF2B5EF4-FFF2-40B4-BE49-F238E27FC236}">
                  <a16:creationId xmlns:a16="http://schemas.microsoft.com/office/drawing/2014/main" id="{75784953-2811-704A-915B-3698B729CB67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>
            <a:extLst>
              <a:ext uri="{FF2B5EF4-FFF2-40B4-BE49-F238E27FC236}">
                <a16:creationId xmlns:a16="http://schemas.microsoft.com/office/drawing/2014/main" id="{78AF5507-6542-B941-878C-9186D89E01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EEB2480F-F228-F542-A407-602E5669AA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>
            <a:extLst>
              <a:ext uri="{FF2B5EF4-FFF2-40B4-BE49-F238E27FC236}">
                <a16:creationId xmlns:a16="http://schemas.microsoft.com/office/drawing/2014/main" id="{5C1590EF-3BCD-A749-9C81-A4CA67998B6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3" y="1282932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4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90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>
            <a:extLst>
              <a:ext uri="{FF2B5EF4-FFF2-40B4-BE49-F238E27FC236}">
                <a16:creationId xmlns:a16="http://schemas.microsoft.com/office/drawing/2014/main" id="{4D800A7D-EA59-B54E-9232-52F48507D998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A6BAFC3-3FFC-624B-8549-E8FEC9942A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4" name="Footer Placeholder 47">
            <a:extLst>
              <a:ext uri="{FF2B5EF4-FFF2-40B4-BE49-F238E27FC236}">
                <a16:creationId xmlns:a16="http://schemas.microsoft.com/office/drawing/2014/main" id="{F8E4ECAD-42CD-D543-BB23-968C9A1A8C14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6497093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>
            <a:extLst>
              <a:ext uri="{FF2B5EF4-FFF2-40B4-BE49-F238E27FC236}">
                <a16:creationId xmlns:a16="http://schemas.microsoft.com/office/drawing/2014/main" id="{2293ED16-442F-184D-A4A6-B44A2013E8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56331333-B173-7D4D-8569-6C6F64A246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>
            <a:extLst>
              <a:ext uri="{FF2B5EF4-FFF2-40B4-BE49-F238E27FC236}">
                <a16:creationId xmlns:a16="http://schemas.microsoft.com/office/drawing/2014/main" id="{3EE71AFE-F880-3F44-B2D3-C27650DC9D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>
              <a:extLst>
                <a:ext uri="{FF2B5EF4-FFF2-40B4-BE49-F238E27FC236}">
                  <a16:creationId xmlns:a16="http://schemas.microsoft.com/office/drawing/2014/main" id="{5C9CB6D1-69BB-AD42-A1D1-431918B627C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>
                <a:extLst>
                  <a:ext uri="{FF2B5EF4-FFF2-40B4-BE49-F238E27FC236}">
                    <a16:creationId xmlns:a16="http://schemas.microsoft.com/office/drawing/2014/main" id="{3F9A2779-3409-9748-A06A-F779FE4C294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>
                <a:extLst>
                  <a:ext uri="{FF2B5EF4-FFF2-40B4-BE49-F238E27FC236}">
                    <a16:creationId xmlns:a16="http://schemas.microsoft.com/office/drawing/2014/main" id="{2E278BC6-93C1-924E-9035-CA45607B610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>
                <a:extLst>
                  <a:ext uri="{FF2B5EF4-FFF2-40B4-BE49-F238E27FC236}">
                    <a16:creationId xmlns:a16="http://schemas.microsoft.com/office/drawing/2014/main" id="{AC84E752-CE96-2447-A352-73761FD0DF4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>
                <a:extLst>
                  <a:ext uri="{FF2B5EF4-FFF2-40B4-BE49-F238E27FC236}">
                    <a16:creationId xmlns:a16="http://schemas.microsoft.com/office/drawing/2014/main" id="{9C252CB5-8551-C349-ABC4-D69D044D275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>
                <a:extLst>
                  <a:ext uri="{FF2B5EF4-FFF2-40B4-BE49-F238E27FC236}">
                    <a16:creationId xmlns:a16="http://schemas.microsoft.com/office/drawing/2014/main" id="{4C689D37-D543-0248-9277-9F80EF97A04C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>
                <a:extLst>
                  <a:ext uri="{FF2B5EF4-FFF2-40B4-BE49-F238E27FC236}">
                    <a16:creationId xmlns:a16="http://schemas.microsoft.com/office/drawing/2014/main" id="{2AD0A234-208C-EC46-9620-607F6CDFE4D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>
                <a:extLst>
                  <a:ext uri="{FF2B5EF4-FFF2-40B4-BE49-F238E27FC236}">
                    <a16:creationId xmlns:a16="http://schemas.microsoft.com/office/drawing/2014/main" id="{A940B934-2B62-8249-BD2E-4C8CB9AA647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>
                <a:extLst>
                  <a:ext uri="{FF2B5EF4-FFF2-40B4-BE49-F238E27FC236}">
                    <a16:creationId xmlns:a16="http://schemas.microsoft.com/office/drawing/2014/main" id="{2356297B-56F1-8847-9438-87818394133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>
              <a:extLst>
                <a:ext uri="{FF2B5EF4-FFF2-40B4-BE49-F238E27FC236}">
                  <a16:creationId xmlns:a16="http://schemas.microsoft.com/office/drawing/2014/main" id="{06DACFB8-948D-6B4B-A503-B6713A7BBBD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2C48228B-74E4-1A42-BEDB-C93604E5508F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>
                <a:extLst>
                  <a:ext uri="{FF2B5EF4-FFF2-40B4-BE49-F238E27FC236}">
                    <a16:creationId xmlns:a16="http://schemas.microsoft.com/office/drawing/2014/main" id="{5A1B1616-23EE-664F-B645-D0E145B57CB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>
                <a:extLst>
                  <a:ext uri="{FF2B5EF4-FFF2-40B4-BE49-F238E27FC236}">
                    <a16:creationId xmlns:a16="http://schemas.microsoft.com/office/drawing/2014/main" id="{65BBCE28-3B2A-EC48-B8F3-D53586B6B2A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>
                <a:extLst>
                  <a:ext uri="{FF2B5EF4-FFF2-40B4-BE49-F238E27FC236}">
                    <a16:creationId xmlns:a16="http://schemas.microsoft.com/office/drawing/2014/main" id="{C54A2D2A-7244-E44C-A1B1-5BB5361CD58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>
                <a:extLst>
                  <a:ext uri="{FF2B5EF4-FFF2-40B4-BE49-F238E27FC236}">
                    <a16:creationId xmlns:a16="http://schemas.microsoft.com/office/drawing/2014/main" id="{FDA4A1B2-4288-D648-80C9-3910200D37F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>
                <a:extLst>
                  <a:ext uri="{FF2B5EF4-FFF2-40B4-BE49-F238E27FC236}">
                    <a16:creationId xmlns:a16="http://schemas.microsoft.com/office/drawing/2014/main" id="{07613D05-E4EC-8E47-9B9C-50332F819E9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>
                <a:extLst>
                  <a:ext uri="{FF2B5EF4-FFF2-40B4-BE49-F238E27FC236}">
                    <a16:creationId xmlns:a16="http://schemas.microsoft.com/office/drawing/2014/main" id="{5910BBFE-6A04-0B4C-AEDE-39F988B9FBB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>
                <a:extLst>
                  <a:ext uri="{FF2B5EF4-FFF2-40B4-BE49-F238E27FC236}">
                    <a16:creationId xmlns:a16="http://schemas.microsoft.com/office/drawing/2014/main" id="{877F02E6-32E5-CA49-9915-91E5051C725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>
                <a:extLst>
                  <a:ext uri="{FF2B5EF4-FFF2-40B4-BE49-F238E27FC236}">
                    <a16:creationId xmlns:a16="http://schemas.microsoft.com/office/drawing/2014/main" id="{C0409CAA-9B2B-F748-8085-B46E1795EEF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>
                <a:extLst>
                  <a:ext uri="{FF2B5EF4-FFF2-40B4-BE49-F238E27FC236}">
                    <a16:creationId xmlns:a16="http://schemas.microsoft.com/office/drawing/2014/main" id="{786A555D-B4B3-0244-9B04-4EFD4AD9AC8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>
                <a:extLst>
                  <a:ext uri="{FF2B5EF4-FFF2-40B4-BE49-F238E27FC236}">
                    <a16:creationId xmlns:a16="http://schemas.microsoft.com/office/drawing/2014/main" id="{0C886F78-0806-C147-80D2-2168C7613FBB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>
            <a:extLst>
              <a:ext uri="{FF2B5EF4-FFF2-40B4-BE49-F238E27FC236}">
                <a16:creationId xmlns:a16="http://schemas.microsoft.com/office/drawing/2014/main" id="{E74313DA-F788-8D41-93EC-EA1706E3BF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>
            <a:extLst>
              <a:ext uri="{FF2B5EF4-FFF2-40B4-BE49-F238E27FC236}">
                <a16:creationId xmlns:a16="http://schemas.microsoft.com/office/drawing/2014/main" id="{8DC4C0F8-A321-4741-8C13-D950D433B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>
            <a:extLst>
              <a:ext uri="{FF2B5EF4-FFF2-40B4-BE49-F238E27FC236}">
                <a16:creationId xmlns:a16="http://schemas.microsoft.com/office/drawing/2014/main" id="{28055E75-DF71-E248-AA74-7BB94C0666B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>
            <a:extLst>
              <a:ext uri="{FF2B5EF4-FFF2-40B4-BE49-F238E27FC236}">
                <a16:creationId xmlns:a16="http://schemas.microsoft.com/office/drawing/2014/main" id="{C9680EE7-90D1-A345-B054-662FF463A28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>
            <a:extLst>
              <a:ext uri="{FF2B5EF4-FFF2-40B4-BE49-F238E27FC236}">
                <a16:creationId xmlns:a16="http://schemas.microsoft.com/office/drawing/2014/main" id="{E9BB0CE2-0617-1941-A588-C827F2524964}"/>
              </a:ext>
            </a:extLst>
          </p:cNvPr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cxnSp>
        <p:nvCxnSpPr>
          <p:cNvPr id="100" name="Straight Connector 42">
            <a:extLst>
              <a:ext uri="{FF2B5EF4-FFF2-40B4-BE49-F238E27FC236}">
                <a16:creationId xmlns:a16="http://schemas.microsoft.com/office/drawing/2014/main" id="{FBD52821-1B49-9E4C-B574-500AB3B6AFC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3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5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2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8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4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4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4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4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4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4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4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4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4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>
            <a:extLst>
              <a:ext uri="{FF2B5EF4-FFF2-40B4-BE49-F238E27FC236}">
                <a16:creationId xmlns:a16="http://schemas.microsoft.com/office/drawing/2014/main" id="{ACF79274-401B-E847-9669-0A3D2E2738E9}"/>
              </a:ext>
            </a:extLst>
          </p:cNvPr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C34364F-CB38-1E48-8DD6-8A135FEC3D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" name="Footer Placeholder 79">
            <a:extLst>
              <a:ext uri="{FF2B5EF4-FFF2-40B4-BE49-F238E27FC236}">
                <a16:creationId xmlns:a16="http://schemas.microsoft.com/office/drawing/2014/main" id="{6FCCAA74-A71F-BD48-A36F-2913CBEFBA79}"/>
              </a:ext>
            </a:extLst>
          </p:cNvPr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17262127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56796AC3-0CC9-4644-BE5A-F7E4445F89C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8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7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979C2C2-85F4-924D-9FCC-0B43C65A44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4871064-9999-644D-B35B-038FAB2E2F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35454F5E-C949-6F4E-AF56-AF0C4FEF46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9038219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8C26E02F-56C9-A842-9594-876A7CE1FEF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F9CC1D5-9985-8045-BBA9-B728A1C78B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FD93BA97-5C7A-B540-8EC9-89562014AE6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23118165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7" y="1419225"/>
            <a:ext cx="3376247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58F763F2-9030-164C-B559-7A0545D23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47CC2E7-3DE2-6448-A596-9611D429FB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01B10961-D5C0-544A-B389-2791677F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24129164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6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1D0109D5-693C-1C4E-8BE9-C06A6164B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C74A507-26F8-1142-A856-93201DF2BD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77ABE06B-78E5-9140-9D47-CDD8F49C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2997837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A9C7854-5168-DC4B-956D-DF5A5BCDA7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691E93E-9F73-564C-B814-F581E833C7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2EF1CCF9-D4D1-5F43-9A71-EC53EC0A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23560886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>
            <a:extLst>
              <a:ext uri="{FF2B5EF4-FFF2-40B4-BE49-F238E27FC236}">
                <a16:creationId xmlns:a16="http://schemas.microsoft.com/office/drawing/2014/main" id="{DC0FFC69-A712-7841-8BC1-7D491A36D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D2B37BE4-C3D8-B74D-8A46-04B048063B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839928CE-6949-4D48-8933-DCFDDB8A51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6AA03CE7-866F-D545-87C0-CA474AC5826A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90BF6AE-2761-A140-ADEC-413FECFFDF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AB33A6B-862E-1F4E-BC8D-4F624F117CBE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22544620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4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3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6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3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50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6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90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9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4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6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3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500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6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90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90" y="3962403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F652C452-9626-C94F-9E50-F8FF42C4235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9274F2-4605-EE49-810B-5A62744A01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Footer Placeholder 12">
            <a:extLst>
              <a:ext uri="{FF2B5EF4-FFF2-40B4-BE49-F238E27FC236}">
                <a16:creationId xmlns:a16="http://schemas.microsoft.com/office/drawing/2014/main" id="{8FFF7FCA-607C-AA43-8D20-4F34AC224E7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14757172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>
            <a:extLst>
              <a:ext uri="{FF2B5EF4-FFF2-40B4-BE49-F238E27FC236}">
                <a16:creationId xmlns:a16="http://schemas.microsoft.com/office/drawing/2014/main" id="{604FEA5A-1E0A-1B4A-9D65-086D0611F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PARTNERS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A0E62CB1-5CF7-5345-858E-30A7D7FD2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8DB6EFD1-8CC3-F047-ABA9-064D9BC35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ASSOCIATES</a:t>
            </a: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2F9D9F2B-F3BF-0C41-B48F-7B311862C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A34D96B7-537C-C047-8761-BDDCC604206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DA030DC-FDC3-BA45-B88A-C8BCFAF5D9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72D378E-C97D-8B44-84B7-1377028AA19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40307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5D8AC58F-12CF-AA45-87B9-7CFF7D8264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366CC4-E5F6-0A46-8414-AB3398B381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5F8DF560-7528-634E-BE51-B52A4D88513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5357192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079F0D0F-F8B4-F943-A389-4257CE4715B8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D88FBED-16A4-254B-A2C1-71B81D724B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7996A400-B189-4C40-A82D-5574650542F8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565412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547AC1CC-989F-EF4F-883C-95EFB4AAB75A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2980DCB-17C2-6A4A-84AA-85D7AEE098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B0D2AE8-4FC0-1A4F-B037-9A9F1579642F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6271790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F42440C5-AB64-6D41-895E-37A9319E8477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57BC95E-CD4F-DE41-AD25-B687E10699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DECAD609-2A9D-3E4C-AD77-DFE92DF80326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17307038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EDAD8F92-4C0A-D648-B0F1-F59F0731F4A9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DC8BE7A-C664-D04A-8598-4E5685E317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1B274BD-430A-844D-B842-7F1D383B2E3F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17311377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2A2ED45C-888B-1246-82B4-C7C831C82324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7A95AD-5F8B-924D-8935-5ADADA9D42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66521D81-1BDB-0741-8AB7-05D637F2E829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8365823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885D879-F8A2-154B-97DC-20A4BB559C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FE0BECD-A12F-E74F-B9CF-DD681B3E64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5B79ECD-265C-BB46-92EF-43484890C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674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838200"/>
            <a:ext cx="5537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619500"/>
            <a:ext cx="5537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359D8E-E112-C345-9903-2893FD0386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C4001AB-DB1D-5946-9736-03D4B54E2C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B4B8618-4A19-CB4D-A1ED-E327290BBB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3563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D36792D-32CC-2248-9D1D-323FEA404F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578B703-4DAA-DA4F-94DA-174EAFB373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A85829-7B02-0F41-93DA-41792B6B49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3273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Debt and Property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7D8FA-3A4D-4F06-95F9-AF158D8550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12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Debt and Property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3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20FDBE43-6368-D340-BAF8-74F94E9581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FA1A9D3-0EF0-EE47-996A-83C0C42DB0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B10AE3CD-00D6-2F49-A382-168C08DE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68249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4C571E-9B85-0743-A10B-C02DAAFC1694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3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078C46-DEDD-6143-8EDC-5358ACA73D4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B041CF3-6AE7-4D4F-9500-39AA37C003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6D17645-D126-D445-8791-447DD4BA92A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379014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4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251B5E-27FB-8342-ACEB-833D5920924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4FF2C14-282E-E74A-B7C9-720C67E35E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66E3049-0B35-354E-95D8-7ABA6CE46BB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261438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831A18DE-AB1B-0D43-8522-E0A79B146DE1}"/>
              </a:ext>
            </a:extLst>
          </p:cNvPr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61BA002E-A7CC-7C46-8BBA-4B5C187323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7774EA3-C7A4-5D42-B465-5BE9263767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6364E92B-4AA7-8D4B-8146-686FEE2D15E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Debt and Property</a:t>
            </a:r>
          </a:p>
        </p:txBody>
      </p:sp>
    </p:spTree>
    <p:extLst>
      <p:ext uri="{BB962C8B-B14F-4D97-AF65-F5344CB8AC3E}">
        <p14:creationId xmlns:p14="http://schemas.microsoft.com/office/powerpoint/2010/main" val="236591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>
            <a:extLst>
              <a:ext uri="{FF2B5EF4-FFF2-40B4-BE49-F238E27FC236}">
                <a16:creationId xmlns:a16="http://schemas.microsoft.com/office/drawing/2014/main" id="{BD5F6FDD-DD89-0A42-B8D9-68B2DF4548AA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6423025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BED04A-BAAD-2848-9574-A89942789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0800" y="643731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B63961-A176-3F4D-8365-029CC15496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DE277C3-6881-FD40-9F80-591B71730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2076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Debt and Property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34AE25E-6AD0-E44B-A71F-5684FB10D98D}"/>
              </a:ext>
            </a:extLst>
          </p:cNvPr>
          <p:cNvSpPr txBox="1">
            <a:spLocks/>
          </p:cNvSpPr>
          <p:nvPr userDrawn="1"/>
        </p:nvSpPr>
        <p:spPr>
          <a:xfrm>
            <a:off x="97367" y="6423026"/>
            <a:ext cx="3149600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FIT_DebtandProperty_2025S</a:t>
            </a:r>
          </a:p>
        </p:txBody>
      </p:sp>
    </p:spTree>
    <p:extLst>
      <p:ext uri="{BB962C8B-B14F-4D97-AF65-F5344CB8AC3E}">
        <p14:creationId xmlns:p14="http://schemas.microsoft.com/office/powerpoint/2010/main" val="35347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441A-BE6A-C116-933E-7A1EEC37F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Federal Income Taxation</a:t>
            </a:r>
            <a:br>
              <a:rPr lang="en-US" sz="4800" dirty="0"/>
            </a:br>
            <a:r>
              <a:rPr lang="en-US" sz="4800" i="1" dirty="0"/>
              <a:t>Debt and Property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8FE2-39D0-E4B6-16F7-700B3BBA1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/>
              <a:t>Prof. Colon</a:t>
            </a:r>
          </a:p>
          <a:p>
            <a:r>
              <a:rPr lang="en-US" sz="2800" b="1" dirty="0"/>
              <a:t>Spring 2025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B88B0-F4E4-79C2-2B66-5408429E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Debt and Property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84B54-0607-436D-A22D-B3446644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9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9DDB70-77F1-3BC9-0208-CE851B76B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What are the tax differences between treating a transfer of encumbered property subject to a NRL using a collapsed approach or a bifurcated approach?</a:t>
            </a:r>
          </a:p>
          <a:p>
            <a:pPr lvl="1"/>
            <a:r>
              <a:rPr lang="en-US" sz="2800" dirty="0"/>
              <a:t>Character</a:t>
            </a:r>
          </a:p>
          <a:p>
            <a:pPr lvl="1"/>
            <a:r>
              <a:rPr lang="en-US" sz="2800" dirty="0"/>
              <a:t>Possibility of deferral</a:t>
            </a:r>
          </a:p>
          <a:p>
            <a:pPr lvl="1"/>
            <a:r>
              <a:rPr lang="en-US" sz="2800" dirty="0"/>
              <a:t>Personal vs. business/investment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1DBD48-5315-9F95-B94E-491EA3CF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Tufts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42F5E1-4CAA-5AF8-56D6-C31182E5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F3AA37-61FD-4AA4-872F-2A2BABA2D0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4654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025C4E-70E2-68D7-C430-C6C266E6C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borrows funds (recourse) </a:t>
            </a:r>
            <a:r>
              <a:rPr lang="en-US"/>
              <a:t>to develop </a:t>
            </a:r>
            <a:r>
              <a:rPr lang="en-US" dirty="0"/>
              <a:t>a subdivision.  X is insolvent and defaults, and X transfers the subdivision to the bank in exchange for release of the liability.  </a:t>
            </a:r>
          </a:p>
          <a:p>
            <a:r>
              <a:rPr lang="en-US" dirty="0"/>
              <a:t>At the time of transfer, the FMV of the property was 10X, the AB was 8X, the loan balance was 12X.  After transaction, X still insolvent.</a:t>
            </a:r>
          </a:p>
          <a:p>
            <a:r>
              <a:rPr lang="en-US" dirty="0"/>
              <a:t>Reg. §1.1001-2(a)(1): except as provided in Reg §1.1001-2(a)(2) and (3), AR from a sale of property includes the amount of liabilities from which the transferor is discharged as a result of the sale. Reg. § 1.1001-2(a)(2) provides that the AR on a sale of property that secures a </a:t>
            </a:r>
            <a:r>
              <a:rPr lang="en-US" b="1" dirty="0"/>
              <a:t>recourse liability</a:t>
            </a:r>
            <a:r>
              <a:rPr lang="en-US" dirty="0"/>
              <a:t> does not include amounts that are (or would be if realized and recognized) as COD under §61(a)(12).</a:t>
            </a:r>
          </a:p>
          <a:p>
            <a:r>
              <a:rPr lang="en-US" dirty="0"/>
              <a:t>Example (8) under Reg. §1.1001-2(c):</a:t>
            </a:r>
          </a:p>
          <a:p>
            <a:pPr lvl="1"/>
            <a:r>
              <a:rPr lang="en-US" dirty="0"/>
              <a:t>In 1980, F transfers to a creditor an asset with a fair market value of $6,000 and the creditor discharges $7,500 of indebtedness </a:t>
            </a:r>
            <a:r>
              <a:rPr lang="en-US" b="1" dirty="0"/>
              <a:t>for which F is personally liable</a:t>
            </a:r>
            <a:r>
              <a:rPr lang="en-US" dirty="0"/>
              <a:t>. The amount realized on the disposition of the asset is its fair market value ($6,000). In addition, F has income from the discharge of indebtedness of $1,500 ($7,500 − $6,000).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24B4B6-CA9B-9B85-DFA3-5B6D7A2B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Rev. Rul. 90-16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E59B8-C0CA-8A96-1F13-78DCE7EBC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9B8F3-7770-40EC-96C3-F3B3040556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685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228BC7-C1AC-E8CC-D16A-7EFBC3D46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Same facts as Rev. Rul. 90-16, but the creditor seizes the property in foreclosure and pursues repayment against the debtor.</a:t>
            </a:r>
          </a:p>
          <a:p>
            <a:r>
              <a:rPr lang="en-US" sz="2800" dirty="0"/>
              <a:t>TC holds:  only the first part of the bifurcated approach applies (difference between AB and FMV of the property at the time of foreclosure).  </a:t>
            </a:r>
          </a:p>
          <a:p>
            <a:r>
              <a:rPr lang="en-US" sz="2800" i="1" dirty="0"/>
              <a:t>Wait and see</a:t>
            </a:r>
            <a:r>
              <a:rPr lang="en-US" sz="2800" dirty="0"/>
              <a:t> approach for excess of liability over FMV of property.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4733E8-4DFB-CA63-EB91-95E0D1337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Aizawa v. CIR</a:t>
            </a:r>
            <a:r>
              <a:rPr lang="en-US" dirty="0"/>
              <a:t>, 99 T.C. 197 (1992)</a:t>
            </a:r>
            <a:endParaRPr lang="en-US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39E60-6FF2-F737-CCC3-EC83C222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121CD-3B5F-4028-A764-08D509B1C3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708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FB6AB8-9459-2229-974C-156625182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borrows 1MM from C on a nonrecourse basis.  A uses the debt proceeds to purchase a building for 1MM from B.  When the building is worth 800K and the principal is still 1MM, C reduces the loan’s principal to 800K.</a:t>
            </a:r>
          </a:p>
          <a:p>
            <a:r>
              <a:rPr lang="en-US" dirty="0"/>
              <a:t>A is not in bankruptcy or insolvent.</a:t>
            </a:r>
          </a:p>
          <a:p>
            <a:r>
              <a:rPr lang="en-US" i="1" dirty="0" err="1"/>
              <a:t>Gershkowitz</a:t>
            </a:r>
            <a:r>
              <a:rPr lang="en-US" i="1" dirty="0"/>
              <a:t> v. CIR</a:t>
            </a:r>
            <a:r>
              <a:rPr lang="en-US" dirty="0"/>
              <a:t>, 88 T.C. 984 (1987): settlement of NRL of 250K for 40K in cash instead of surrendering 2.5K collateral was 210K of COD.</a:t>
            </a:r>
          </a:p>
          <a:p>
            <a:r>
              <a:rPr lang="en-US" dirty="0"/>
              <a:t>Following </a:t>
            </a:r>
            <a:r>
              <a:rPr lang="en-US" i="1" dirty="0" err="1"/>
              <a:t>Gerskowitz</a:t>
            </a:r>
            <a:r>
              <a:rPr lang="en-US" dirty="0"/>
              <a:t>, IRS holds that COD results from discharge of all or portion of a NRL when there is no disposition of the collateral.  A thus realizes 200K of COD.</a:t>
            </a:r>
          </a:p>
          <a:p>
            <a:r>
              <a:rPr lang="en-US" dirty="0"/>
              <a:t>Consistent with </a:t>
            </a:r>
            <a:r>
              <a:rPr lang="en-US" i="1" dirty="0"/>
              <a:t>Tufts?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5B0931-3F4E-28A6-EFC0-2E859DE1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Rev. Rul. 91-31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C1628-4D61-8D06-07F8-442F8123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F133D-38A5-48E5-9E41-1CEE94866F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293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D6B8EB-1A36-78C9-C509-8A228C457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Discharge of Qualified Real Property Business Indebtedness</a:t>
            </a:r>
          </a:p>
          <a:p>
            <a:r>
              <a:rPr lang="en-US" dirty="0"/>
              <a:t>QRPBI: </a:t>
            </a:r>
          </a:p>
          <a:p>
            <a:pPr lvl="1"/>
            <a:r>
              <a:rPr lang="en-US" dirty="0"/>
              <a:t>incurred by taxpayer in connection with real property used in a T/B and is secured by the property</a:t>
            </a:r>
          </a:p>
          <a:p>
            <a:pPr lvl="1"/>
            <a:r>
              <a:rPr lang="en-US" dirty="0"/>
              <a:t>For post-1993 indebtedness, must be qualified acquisition indebtedness (use to acquire, construct, substantially improve property)</a:t>
            </a:r>
          </a:p>
          <a:p>
            <a:r>
              <a:rPr lang="en-US" dirty="0"/>
              <a:t>Amount excluded reduces basis of the real property.</a:t>
            </a:r>
          </a:p>
          <a:p>
            <a:r>
              <a:rPr lang="en-US" dirty="0"/>
              <a:t>Limitation:  can only exclude (reduce basis) to the extent that the debt exceeds the FMV of the property.  </a:t>
            </a:r>
          </a:p>
          <a:p>
            <a:pPr lvl="1"/>
            <a:r>
              <a:rPr lang="en-US" dirty="0"/>
              <a:t>Go back to Rev. Rul. 91-31</a:t>
            </a:r>
          </a:p>
          <a:p>
            <a:endParaRPr lang="en-US" dirty="0"/>
          </a:p>
          <a:p>
            <a:r>
              <a:rPr lang="en-US" dirty="0"/>
              <a:t>Reduction of seller-financed property treated as purchase price adjustment</a:t>
            </a:r>
          </a:p>
          <a:p>
            <a:pPr lvl="1"/>
            <a:r>
              <a:rPr lang="en-US" dirty="0"/>
              <a:t>Lender and seller must be the same party</a:t>
            </a:r>
          </a:p>
          <a:p>
            <a:pPr lvl="1"/>
            <a:r>
              <a:rPr lang="en-US" dirty="0"/>
              <a:t>Debt reduction occurs outside </a:t>
            </a:r>
            <a:r>
              <a:rPr lang="en-US"/>
              <a:t>of bankruptcy and debtor is solvent.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11DF4E-6186-DC59-C212-6AA3D2C2F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108(a)(1)(D), (c), and (e)(5)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CF5AD-A1A0-5FC9-7785-0122DE66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3AE68-E735-4BE1-A5EB-C20E02F1A3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900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6F7FB7-5E98-2F5B-D96F-F2C0D28C9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Debt repayment with property in kind</a:t>
            </a:r>
          </a:p>
          <a:p>
            <a:r>
              <a:rPr lang="en-US" sz="2800" dirty="0"/>
              <a:t>Purchasing property with debt</a:t>
            </a:r>
          </a:p>
          <a:p>
            <a:r>
              <a:rPr lang="en-US" sz="2800" dirty="0"/>
              <a:t>Transferring property subject to debt</a:t>
            </a:r>
          </a:p>
          <a:p>
            <a:r>
              <a:rPr lang="en-US" sz="2800" dirty="0"/>
              <a:t>Reduction of debt securing property without transferring the property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9F8E9C-AF2E-8B54-DEE4-25EFB5E3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and Property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EEC74-8C29-FB88-EA75-1302F4E1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B35F7-2C82-45CD-BC33-EF723C297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365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6BE0BC-E916-BA51-E3A4-D26571ED1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employer pays your salary with appreciated shares of Microsoft (FMV = 10K; AB = 7k)</a:t>
            </a:r>
          </a:p>
          <a:p>
            <a:pPr lvl="1"/>
            <a:r>
              <a:rPr lang="en-US" sz="2400" dirty="0"/>
              <a:t>Consequences to employer?</a:t>
            </a:r>
          </a:p>
          <a:p>
            <a:pPr lvl="1"/>
            <a:r>
              <a:rPr lang="en-US" sz="2400" dirty="0"/>
              <a:t>Consequences to you?</a:t>
            </a:r>
          </a:p>
          <a:p>
            <a:pPr lvl="1"/>
            <a:endParaRPr lang="en-US" sz="2400" dirty="0"/>
          </a:p>
          <a:p>
            <a:r>
              <a:rPr lang="en-US" dirty="0"/>
              <a:t>Amy loans you 10K for 3 years (assume market rate of interest, bona fide debt, etc.).  At the end of 3 years, you repay the loan to Amy with property (FMV = 10K; AB = 7K)</a:t>
            </a:r>
          </a:p>
          <a:p>
            <a:pPr lvl="1"/>
            <a:r>
              <a:rPr lang="en-US" sz="2400" dirty="0"/>
              <a:t>Consequences to you?</a:t>
            </a:r>
          </a:p>
          <a:p>
            <a:pPr lvl="1"/>
            <a:r>
              <a:rPr lang="en-US" sz="2400" dirty="0"/>
              <a:t>Consequence to Amy?</a:t>
            </a:r>
          </a:p>
          <a:p>
            <a:pPr lvl="1"/>
            <a:r>
              <a:rPr lang="en-US" sz="2400" dirty="0"/>
              <a:t>How is the transaction—transfer of property in satisfaction of debt—treated in substance?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0E36FD-30BB-C942-2036-292941AF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Debt repayment with property in kind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EB3E4-92A7-8A6A-5777-C354C582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9BAAD-7D59-4E15-9036-2A2235C9CB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430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D0B07-97A2-58D4-EBDA-814D41B5A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A6FE2E-54A0-E38D-2A24-55D8EACAB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Amy loans you 10K for 3 years. At the end of 3 years, you repay the loan to Amy with property (FMV = 8K; AB = 7K) plus 2K of cash</a:t>
            </a:r>
          </a:p>
          <a:p>
            <a:pPr lvl="1"/>
            <a:r>
              <a:rPr lang="en-US" sz="2800" dirty="0"/>
              <a:t>Consequences to you?</a:t>
            </a:r>
          </a:p>
          <a:p>
            <a:pPr lvl="1"/>
            <a:r>
              <a:rPr lang="en-US" sz="2800" dirty="0"/>
              <a:t>Consequence to Amy?</a:t>
            </a:r>
            <a:endParaRPr lang="en-US" sz="2400" dirty="0"/>
          </a:p>
          <a:p>
            <a:r>
              <a:rPr lang="en-US" sz="2800" dirty="0"/>
              <a:t>Amy loans you 10K for 3 years. At the end of 3 years, you repay the loan to Amy with property (FMV = 10K; </a:t>
            </a:r>
            <a:r>
              <a:rPr lang="en-US" sz="2800" b="1" dirty="0"/>
              <a:t>AB = 14K</a:t>
            </a:r>
            <a:r>
              <a:rPr lang="en-US" sz="2800" dirty="0"/>
              <a:t>).</a:t>
            </a:r>
          </a:p>
          <a:p>
            <a:pPr lvl="1"/>
            <a:r>
              <a:rPr lang="en-US" sz="2800" dirty="0"/>
              <a:t>Consequences to you?</a:t>
            </a:r>
          </a:p>
          <a:p>
            <a:pPr lvl="1"/>
            <a:r>
              <a:rPr lang="en-US" sz="2800" dirty="0"/>
              <a:t>Consequence to Amy?</a:t>
            </a:r>
          </a:p>
          <a:p>
            <a:r>
              <a:rPr lang="en-US" sz="2800" dirty="0"/>
              <a:t>Amy loans you 10K for 3 years. At the end of 3 years, you repay the loan to Amy with property (</a:t>
            </a:r>
            <a:r>
              <a:rPr lang="en-US" sz="2800" b="1" dirty="0"/>
              <a:t>FMV = 8K</a:t>
            </a:r>
            <a:r>
              <a:rPr lang="en-US" sz="2800" dirty="0"/>
              <a:t>; AB = 7K).  Amy cancels the remaining 2K.</a:t>
            </a:r>
          </a:p>
          <a:p>
            <a:pPr lvl="1"/>
            <a:r>
              <a:rPr lang="en-US" sz="2800" dirty="0"/>
              <a:t>Consequences to you?</a:t>
            </a:r>
          </a:p>
          <a:p>
            <a:pPr lvl="1"/>
            <a:r>
              <a:rPr lang="en-US" sz="2800" dirty="0"/>
              <a:t>Consequence to Amy?</a:t>
            </a:r>
          </a:p>
          <a:p>
            <a:pPr marL="17145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F8B9DB-98AD-BD11-6B3D-4EB4D2B24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Debt repayment with property in kind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F736D-C2C9-F4AB-C831-505A1DC76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216C8-9E83-48BD-8CE4-EDAD36D865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04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7CC274-CE86-5937-0891-DDED331C8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Amy borrows 50K from bank and uses 30K of her own money to buy </a:t>
            </a:r>
            <a:r>
              <a:rPr lang="en-US" sz="2800" dirty="0" err="1"/>
              <a:t>Blackacre</a:t>
            </a:r>
            <a:r>
              <a:rPr lang="en-US" sz="2800" dirty="0"/>
              <a:t> from you. </a:t>
            </a:r>
          </a:p>
          <a:p>
            <a:pPr lvl="1"/>
            <a:r>
              <a:rPr lang="en-US" sz="2400" dirty="0"/>
              <a:t>What’s Amy’s basis in </a:t>
            </a:r>
            <a:r>
              <a:rPr lang="en-US" sz="2400" dirty="0" err="1"/>
              <a:t>Blackacre</a:t>
            </a:r>
            <a:r>
              <a:rPr lang="en-US" sz="2400" dirty="0"/>
              <a:t>?</a:t>
            </a:r>
          </a:p>
          <a:p>
            <a:pPr lvl="1"/>
            <a:endParaRPr lang="en-US" sz="2400" dirty="0"/>
          </a:p>
          <a:p>
            <a:r>
              <a:rPr lang="en-US" sz="2800" dirty="0"/>
              <a:t>Amy purchases </a:t>
            </a:r>
            <a:r>
              <a:rPr lang="en-US" sz="2800" dirty="0" err="1"/>
              <a:t>Blackacre</a:t>
            </a:r>
            <a:r>
              <a:rPr lang="en-US" sz="2800" dirty="0"/>
              <a:t> from you for 30K of her own money and a personal note for 50K.  The note requires interest, etc.</a:t>
            </a:r>
          </a:p>
          <a:p>
            <a:pPr lvl="1"/>
            <a:r>
              <a:rPr lang="en-US" sz="2400" dirty="0"/>
              <a:t>What’s Amy’s basis in </a:t>
            </a:r>
            <a:r>
              <a:rPr lang="en-US" sz="2400" dirty="0" err="1"/>
              <a:t>Blackacre</a:t>
            </a:r>
            <a:r>
              <a:rPr lang="en-US" sz="2400" dirty="0"/>
              <a:t>?</a:t>
            </a:r>
          </a:p>
          <a:p>
            <a:pPr lvl="1"/>
            <a:endParaRPr lang="en-US" sz="2400" dirty="0"/>
          </a:p>
          <a:p>
            <a:r>
              <a:rPr lang="en-US" sz="2800" dirty="0"/>
              <a:t>Amy purchases </a:t>
            </a:r>
            <a:r>
              <a:rPr lang="en-US" sz="2800" dirty="0" err="1"/>
              <a:t>Blackacre</a:t>
            </a:r>
            <a:r>
              <a:rPr lang="en-US" sz="2800" dirty="0"/>
              <a:t> from you for 30K of her own money.  </a:t>
            </a:r>
            <a:r>
              <a:rPr lang="en-US" sz="2800" dirty="0" err="1"/>
              <a:t>Blackacre</a:t>
            </a:r>
            <a:r>
              <a:rPr lang="en-US" sz="2800" dirty="0"/>
              <a:t> is subject to an existing mortgage of 50K, which Amy assumes.  </a:t>
            </a:r>
          </a:p>
          <a:p>
            <a:pPr lvl="1"/>
            <a:r>
              <a:rPr lang="en-US" sz="2400" dirty="0"/>
              <a:t>What’s Amy’s basis in </a:t>
            </a:r>
            <a:r>
              <a:rPr lang="en-US" sz="2400" dirty="0" err="1"/>
              <a:t>Blackacre</a:t>
            </a:r>
            <a:r>
              <a:rPr lang="en-US" sz="2400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497204-BBBB-8F9E-0942-CDA565649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of Property with Borrowed Money (front-end rule of </a:t>
            </a:r>
            <a:r>
              <a:rPr lang="en-US" i="1" dirty="0"/>
              <a:t>Crane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2D0949-EE70-8894-221E-11AB787F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D4E8C-5F51-4A23-B5AA-7809C1E3EE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713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83A34A-0929-4AB3-0FB4-AD3B44C6D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discussed how basis in an income tax system generally represents </a:t>
            </a:r>
            <a:r>
              <a:rPr lang="en-US" i="1" dirty="0"/>
              <a:t>after-tax dollars.</a:t>
            </a:r>
            <a:endParaRPr lang="en-US" dirty="0"/>
          </a:p>
          <a:p>
            <a:pPr lvl="1"/>
            <a:r>
              <a:rPr lang="en-US" dirty="0"/>
              <a:t>In the various scenarios above, what’s Amy’s basis in </a:t>
            </a:r>
            <a:r>
              <a:rPr lang="en-US" dirty="0" err="1"/>
              <a:t>Blackacre</a:t>
            </a:r>
            <a:r>
              <a:rPr lang="en-US" dirty="0"/>
              <a:t> and how much of that basis is </a:t>
            </a:r>
            <a:r>
              <a:rPr lang="en-US" i="1" dirty="0"/>
              <a:t>after-tax </a:t>
            </a:r>
            <a:r>
              <a:rPr lang="en-US" dirty="0"/>
              <a:t>dollars?</a:t>
            </a:r>
          </a:p>
          <a:p>
            <a:pPr lvl="1"/>
            <a:r>
              <a:rPr lang="en-US" dirty="0"/>
              <a:t>How should we view the interest that is deductible on the loan that is included in basis?</a:t>
            </a:r>
          </a:p>
          <a:p>
            <a:pPr lvl="1"/>
            <a:endParaRPr lang="en-US" dirty="0"/>
          </a:p>
          <a:p>
            <a:r>
              <a:rPr lang="en-US" i="1" dirty="0"/>
              <a:t>Crane</a:t>
            </a:r>
            <a:r>
              <a:rPr lang="en-US" dirty="0"/>
              <a:t> applies to debt whether it is secured by the property, and whether it is </a:t>
            </a:r>
            <a:r>
              <a:rPr lang="en-US" i="1" dirty="0"/>
              <a:t>recourse</a:t>
            </a:r>
            <a:r>
              <a:rPr lang="en-US" dirty="0"/>
              <a:t> or </a:t>
            </a:r>
            <a:r>
              <a:rPr lang="en-US" i="1" dirty="0"/>
              <a:t>non-recourse</a:t>
            </a:r>
          </a:p>
          <a:p>
            <a:pPr lvl="1"/>
            <a:r>
              <a:rPr lang="en-US" dirty="0"/>
              <a:t>Recourse:  borrower personally liable beyond value of property</a:t>
            </a:r>
          </a:p>
          <a:p>
            <a:pPr lvl="1"/>
            <a:r>
              <a:rPr lang="en-US" dirty="0"/>
              <a:t>Non-recourse: borrower is not personally liable beyond value of property.</a:t>
            </a:r>
          </a:p>
          <a:p>
            <a:pPr lvl="1"/>
            <a:endParaRPr lang="en-US" dirty="0"/>
          </a:p>
          <a:p>
            <a:r>
              <a:rPr lang="en-US" dirty="0"/>
              <a:t>Borrowed money </a:t>
            </a:r>
            <a:r>
              <a:rPr lang="en-US" b="1" dirty="0"/>
              <a:t>not used to purchase property </a:t>
            </a:r>
            <a:r>
              <a:rPr lang="en-US" dirty="0"/>
              <a:t>can’t be included as basis, even if the property secures the loan.  For example, borrowing against appreciated property.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B4BA41-AF2D-62D3-CD3F-CE4B790A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of Property with Borrowed Money (front-end rule of </a:t>
            </a:r>
            <a:r>
              <a:rPr lang="en-US" i="1" dirty="0"/>
              <a:t>Crane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5F2A1-B65D-10BA-15CA-CE7B2812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7362C-0ECD-493E-936A-732E46C140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125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9A7E6B-265D-7E12-290A-631887CAA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Relief from </a:t>
            </a:r>
            <a:r>
              <a:rPr lang="en-US" b="1" i="1" dirty="0"/>
              <a:t>Recourse Debt not</a:t>
            </a:r>
            <a:r>
              <a:rPr lang="en-US" b="1" dirty="0"/>
              <a:t> </a:t>
            </a:r>
            <a:r>
              <a:rPr lang="en-US" dirty="0"/>
              <a:t>in excess of the property’s FMV</a:t>
            </a:r>
          </a:p>
          <a:p>
            <a:pPr lvl="1"/>
            <a:r>
              <a:rPr lang="en-US" dirty="0"/>
              <a:t>Amy sells property worth 120K for 40K of cash and assumption of 80K of recourse liability</a:t>
            </a:r>
          </a:p>
          <a:p>
            <a:pPr lvl="1"/>
            <a:r>
              <a:rPr lang="en-US" dirty="0"/>
              <a:t>What’s Amy’s </a:t>
            </a:r>
            <a:r>
              <a:rPr lang="en-US" i="1" dirty="0"/>
              <a:t>amount realized</a:t>
            </a:r>
            <a:r>
              <a:rPr lang="en-US" dirty="0"/>
              <a:t>, 120K or 40K?</a:t>
            </a:r>
          </a:p>
          <a:p>
            <a:pPr lvl="1"/>
            <a:r>
              <a:rPr lang="en-US" dirty="0"/>
              <a:t>Is there another way to view the transfer of the mortgaged property?</a:t>
            </a:r>
          </a:p>
          <a:p>
            <a:pPr marL="171450" lvl="1" indent="0">
              <a:buNone/>
            </a:pPr>
            <a:endParaRPr lang="en-US" dirty="0"/>
          </a:p>
          <a:p>
            <a:r>
              <a:rPr lang="en-US" b="1" dirty="0"/>
              <a:t>Rule</a:t>
            </a:r>
            <a:r>
              <a:rPr lang="en-US" dirty="0"/>
              <a:t>: Relief from </a:t>
            </a:r>
            <a:r>
              <a:rPr lang="en-US" b="1" dirty="0"/>
              <a:t>recourse debt </a:t>
            </a:r>
            <a:r>
              <a:rPr lang="en-US" dirty="0"/>
              <a:t>treated as amount realized (plus any cash) under §1001(b) to the extent that the assumed debt is less than or equal to the property’s FMV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Rule</a:t>
            </a:r>
            <a:r>
              <a:rPr lang="en-US" dirty="0"/>
              <a:t>: Relief from </a:t>
            </a:r>
            <a:r>
              <a:rPr lang="en-US" b="1" dirty="0"/>
              <a:t>nonrecourse debt </a:t>
            </a:r>
            <a:r>
              <a:rPr lang="en-US" dirty="0"/>
              <a:t>treated as amount realized (plus any cash) under §1001(b) to the extent that the assumed debt is less than or equal to the property’s FMV.  </a:t>
            </a:r>
            <a:r>
              <a:rPr lang="en-US" i="1" dirty="0"/>
              <a:t>Crane v. CIR, </a:t>
            </a:r>
            <a:r>
              <a:rPr lang="en-US" dirty="0"/>
              <a:t>331 U.S. 1 (1947).</a:t>
            </a:r>
          </a:p>
          <a:p>
            <a:pPr lvl="1"/>
            <a:r>
              <a:rPr lang="en-US" dirty="0"/>
              <a:t>Amy sells property worth 120K for 40K of cash and assumption of 80K of nonrecourse liability.  </a:t>
            </a:r>
          </a:p>
          <a:p>
            <a:pPr lvl="1"/>
            <a:r>
              <a:rPr lang="en-US" dirty="0"/>
              <a:t>What if Amy sold the property for 120K of cash?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DD4167-A5C6-E1B6-E5C7-5351CD86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of Property Subject to Debt: Back-end of </a:t>
            </a:r>
            <a:r>
              <a:rPr lang="en-US" i="1" dirty="0"/>
              <a:t>Crane, Tufts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EA1E7-B7A3-DA07-0240-D6BCD01D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86F39-5059-42DC-9DA6-34B5E70B1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714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6B2BBF-6AA2-2493-166A-A9D040ED8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What if property were sold subject to a nonrecourse liability that was in excess of the property’s FMV?</a:t>
            </a:r>
          </a:p>
          <a:p>
            <a:pPr lvl="1"/>
            <a:r>
              <a:rPr lang="en-US" sz="2800" i="1" dirty="0"/>
              <a:t>Obviously, if the value of the property is less than the amount of the mortgage, a mortgagor who is not personally liable cannot realize a benefit equal to the mortgage. Consequently, a different problem might be encountered where a mortgagor abandoned the property or transferred it subject to the mortgage without receiving boot. That is not this case. Crane, FN 37.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3221B2-4F76-A46F-1352-53BE36EB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of Property Subject to Debt: Back-end of </a:t>
            </a:r>
            <a:r>
              <a:rPr lang="en-US" i="1" dirty="0"/>
              <a:t>Crane, Tufts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6F764-FD1E-B8DE-093E-326EEAEA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77681-3D33-4E69-97C6-9AFE607892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577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620545-9821-3FFD-2BA2-3A4FEB391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1970, Tufts buys property for 1.85MM, depreciates 400K in one year (!), leaving the basis at 1.45MM.</a:t>
            </a:r>
          </a:p>
          <a:p>
            <a:pPr algn="l"/>
            <a:r>
              <a:rPr lang="en-US" sz="2800" dirty="0"/>
              <a:t>In 1972, Tufts sells the property to Bayles in exchange for Bayles assuming the NR mortgage.</a:t>
            </a:r>
          </a:p>
          <a:p>
            <a:pPr algn="l"/>
            <a:r>
              <a:rPr lang="en-US" sz="2800" dirty="0"/>
              <a:t>What was Tufts’ view of the transaction? </a:t>
            </a:r>
            <a:r>
              <a:rPr lang="en-US" sz="2800" i="1" dirty="0"/>
              <a:t>See </a:t>
            </a:r>
            <a:r>
              <a:rPr lang="en-US" sz="2800" dirty="0"/>
              <a:t>FN 37?</a:t>
            </a:r>
          </a:p>
          <a:p>
            <a:pPr algn="l"/>
            <a:r>
              <a:rPr lang="en-US" sz="2800" dirty="0"/>
              <a:t>What did the Ct hold?</a:t>
            </a:r>
          </a:p>
          <a:p>
            <a:pPr algn="l"/>
            <a:r>
              <a:rPr lang="en-US" sz="2800" dirty="0"/>
              <a:t>What was Justice O’Connor’s view on how the transaction should be treated?  Hint:  bifurcation approach.</a:t>
            </a:r>
            <a:br>
              <a:rPr lang="en-US" sz="2800" dirty="0"/>
            </a:br>
            <a:endParaRPr lang="en-US" sz="2800" i="1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707D33-1501-0F5B-C38D-86F90326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CIR v. Tufts</a:t>
            </a:r>
            <a:r>
              <a:rPr lang="en-US" dirty="0"/>
              <a:t>, 461 U.S. 300 (1983)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E2488-C146-D1BB-A83C-F3A960B6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Debt and Property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DF6AC-E72C-4ACB-9DD6-4978B7F557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839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1801</TotalTime>
  <Words>1560</Words>
  <Application>Microsoft Macintosh PowerPoint</Application>
  <PresentationFormat>Widescreen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NSimSun</vt:lpstr>
      <vt:lpstr>Aptos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Federal Income Taxation Debt and Property</vt:lpstr>
      <vt:lpstr>Debt and Property</vt:lpstr>
      <vt:lpstr>Debt repayment with property in kind</vt:lpstr>
      <vt:lpstr>Debt repayment with property in kind</vt:lpstr>
      <vt:lpstr>Purchase of Property with Borrowed Money (front-end rule of Crane)</vt:lpstr>
      <vt:lpstr>Purchase of Property with Borrowed Money (front-end rule of Crane)</vt:lpstr>
      <vt:lpstr>Transfer of Property Subject to Debt: Back-end of Crane, Tufts</vt:lpstr>
      <vt:lpstr>Transfer of Property Subject to Debt: Back-end of Crane, Tufts</vt:lpstr>
      <vt:lpstr>CIR v. Tufts, 461 U.S. 300 (1983)</vt:lpstr>
      <vt:lpstr>Tufts</vt:lpstr>
      <vt:lpstr>Rev. Rul. 90-16</vt:lpstr>
      <vt:lpstr>Aizawa v. CIR, 99 T.C. 197 (1992)</vt:lpstr>
      <vt:lpstr>Rev. Rul. 91-31</vt:lpstr>
      <vt:lpstr>Section 108(a)(1)(D), (c), and (e)(5)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Federal Income Taxation Debt and Property</dc:title>
  <dc:creator>Colon, Jeffrey M.</dc:creator>
  <cp:lastModifiedBy>Colon, Jeffrey M.</cp:lastModifiedBy>
  <cp:revision>1</cp:revision>
  <dcterms:created xsi:type="dcterms:W3CDTF">2025-02-20T00:58:49Z</dcterms:created>
  <dcterms:modified xsi:type="dcterms:W3CDTF">2025-02-26T17:12:28Z</dcterms:modified>
</cp:coreProperties>
</file>