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95" r:id="rId2"/>
    <p:sldId id="256" r:id="rId3"/>
    <p:sldId id="296" r:id="rId4"/>
    <p:sldId id="297" r:id="rId5"/>
    <p:sldId id="282" r:id="rId6"/>
    <p:sldId id="298" r:id="rId7"/>
    <p:sldId id="299" r:id="rId8"/>
    <p:sldId id="300" r:id="rId9"/>
    <p:sldId id="261" r:id="rId10"/>
    <p:sldId id="306"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p:restoredTop sz="96190"/>
  </p:normalViewPr>
  <p:slideViewPr>
    <p:cSldViewPr snapToGrid="0" snapToObjects="1">
      <p:cViewPr varScale="1">
        <p:scale>
          <a:sx n="119" d="100"/>
          <a:sy n="119"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7T14:30:42.047" v="1049" actId="20577"/>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pc:chgData name="Jeffrey M. Colon" userId="615143b1-cdee-493d-9a9d-1565ce8666d9" providerId="ADAL" clId="{4D9984FD-53DD-E048-9798-A2DEA56ECED9}" dt="2024-12-27T14:30:42.047" v="1049" actId="20577"/>
        <pc:sldMkLst>
          <pc:docMk/>
          <pc:sldMk cId="3281071660" sldId="300"/>
        </pc:sldMkLst>
        <pc:spChg chg="mod">
          <ac:chgData name="Jeffrey M. Colon" userId="615143b1-cdee-493d-9a9d-1565ce8666d9" providerId="ADAL" clId="{4D9984FD-53DD-E048-9798-A2DEA56ECED9}" dt="2024-12-27T14:30:42.047" v="1049" actId="20577"/>
          <ac:spMkLst>
            <pc:docMk/>
            <pc:sldMk cId="3281071660" sldId="300"/>
            <ac:spMk id="2" creationId="{4A2A6629-FF0F-02FC-66E9-AA1E2EE16D22}"/>
          </ac:spMkLst>
        </pc:spChg>
        <pc:spChg chg="mod">
          <ac:chgData name="Jeffrey M. Colon" userId="615143b1-cdee-493d-9a9d-1565ce8666d9" providerId="ADAL" clId="{4D9984FD-53DD-E048-9798-A2DEA56ECED9}" dt="2024-12-27T14:23:37.633" v="1027" actId="20577"/>
          <ac:spMkLst>
            <pc:docMk/>
            <pc:sldMk cId="3281071660" sldId="300"/>
            <ac:spMk id="3" creationId="{03548059-27FC-D2A6-BF3F-33EC7DF50C9E}"/>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F9DBF948-34E8-654E-B6BC-8025990A9093}"/>
    <pc:docChg chg="delSld">
      <pc:chgData name="Colon, Jeffrey M." userId="615143b1-cdee-493d-9a9d-1565ce8666d9" providerId="ADAL" clId="{F9DBF948-34E8-654E-B6BC-8025990A9093}" dt="2025-01-01T16:44:31.758" v="0" actId="2696"/>
      <pc:docMkLst>
        <pc:docMk/>
      </pc:docMkLst>
      <pc:sldChg chg="del">
        <pc:chgData name="Colon, Jeffrey M." userId="615143b1-cdee-493d-9a9d-1565ce8666d9" providerId="ADAL" clId="{F9DBF948-34E8-654E-B6BC-8025990A9093}" dt="2025-01-01T16:44:31.758" v="0" actId="2696"/>
        <pc:sldMkLst>
          <pc:docMk/>
          <pc:sldMk cId="1172741178" sldId="305"/>
        </pc:sldMkLst>
      </pc:sld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pChg chg="mod">
          <ac:chgData name="Colon, Jeffrey M." userId="615143b1-cdee-493d-9a9d-1565ce8666d9" providerId="ADAL" clId="{4D9984FD-53DD-E048-9798-A2DEA56ECED9}" dt="2024-12-31T14:28:55.622" v="3" actId="1076"/>
          <ac:spMkLst>
            <pc:docMk/>
            <pc:sldMk cId="1172741178" sldId="305"/>
            <ac:spMk id="2" creationId="{9A0F2BB2-D4AE-E0B7-9BBF-9948A631C327}"/>
          </ac:spMkLst>
        </pc:spChg>
        <pc:spChg chg="mod">
          <ac:chgData name="Colon, Jeffrey M." userId="615143b1-cdee-493d-9a9d-1565ce8666d9" providerId="ADAL" clId="{4D9984FD-53DD-E048-9798-A2DEA56ECED9}" dt="2024-12-31T14:28:55.622" v="3" actId="1076"/>
          <ac:spMkLst>
            <pc:docMk/>
            <pc:sldMk cId="1172741178" sldId="305"/>
            <ac:spMk id="12" creationId="{D1D6B872-9E13-E6E9-82ED-7C4340FDD09A}"/>
          </ac:spMkLst>
        </pc:spChg>
        <pc:cxnChg chg="mod">
          <ac:chgData name="Colon, Jeffrey M." userId="615143b1-cdee-493d-9a9d-1565ce8666d9" providerId="ADAL" clId="{4D9984FD-53DD-E048-9798-A2DEA56ECED9}" dt="2024-12-31T14:28:55.622" v="3" actId="1076"/>
          <ac:cxnSpMkLst>
            <pc:docMk/>
            <pc:sldMk cId="1172741178" sldId="305"/>
            <ac:cxnSpMk id="7" creationId="{4C5CD424-7D27-C341-8127-127A3CA238AC}"/>
          </ac:cxnSpMkLst>
        </pc:cxnChg>
      </pc:sldChg>
      <pc:sldChg chg="addSp modSp new mod modAnim">
        <pc:chgData name="Colon, Jeffrey M." userId="615143b1-cdee-493d-9a9d-1565ce8666d9" providerId="ADAL" clId="{4D9984FD-53DD-E048-9798-A2DEA56ECED9}" dt="2024-12-31T14:30:17.185" v="39" actId="113"/>
        <pc:sldMkLst>
          <pc:docMk/>
          <pc:sldMk cId="398556174" sldId="306"/>
        </pc:sldMkLst>
        <pc:spChg chg="mod">
          <ac:chgData name="Colon, Jeffrey M." userId="615143b1-cdee-493d-9a9d-1565ce8666d9" providerId="ADAL" clId="{4D9984FD-53DD-E048-9798-A2DEA56ECED9}" dt="2024-12-31T14:30:17.185" v="39" actId="113"/>
          <ac:spMkLst>
            <pc:docMk/>
            <pc:sldMk cId="398556174" sldId="306"/>
            <ac:spMk id="2" creationId="{2129FE8C-232B-8D27-FB93-7F3807637335}"/>
          </ac:spMkLst>
        </pc:spChg>
        <pc:spChg chg="mod">
          <ac:chgData name="Colon, Jeffrey M." userId="615143b1-cdee-493d-9a9d-1565ce8666d9" providerId="ADAL" clId="{4D9984FD-53DD-E048-9798-A2DEA56ECED9}" dt="2024-12-31T14:29:14.641" v="28" actId="20577"/>
          <ac:spMkLst>
            <pc:docMk/>
            <pc:sldMk cId="398556174" sldId="306"/>
            <ac:spMk id="3" creationId="{2AF3827A-ACAC-4473-E999-0C79A69151A5}"/>
          </ac:spMkLst>
        </pc:spChg>
        <pc:spChg chg="add mod">
          <ac:chgData name="Colon, Jeffrey M." userId="615143b1-cdee-493d-9a9d-1565ce8666d9" providerId="ADAL" clId="{4D9984FD-53DD-E048-9798-A2DEA56ECED9}" dt="2024-12-31T14:30:02.505" v="35" actId="1076"/>
          <ac:spMkLst>
            <pc:docMk/>
            <pc:sldMk cId="398556174" sldId="306"/>
            <ac:spMk id="8" creationId="{89B5EB8A-7DCD-551F-ADA2-53C06268AA35}"/>
          </ac:spMkLst>
        </pc:spChg>
        <pc:cxnChg chg="add mod">
          <ac:chgData name="Colon, Jeffrey M." userId="615143b1-cdee-493d-9a9d-1565ce8666d9" providerId="ADAL" clId="{4D9984FD-53DD-E048-9798-A2DEA56ECED9}" dt="2024-12-31T14:30:08.621" v="37" actId="14100"/>
          <ac:cxnSpMkLst>
            <pc:docMk/>
            <pc:sldMk cId="398556174" sldId="306"/>
            <ac:cxnSpMk id="6" creationId="{D3553BA4-66B1-82B5-A086-5A03B4E9EFEE}"/>
          </ac:cxnSpMkLst>
        </pc:cxnChg>
        <pc:cxnChg chg="add mod">
          <ac:chgData name="Colon, Jeffrey M." userId="615143b1-cdee-493d-9a9d-1565ce8666d9" providerId="ADAL" clId="{4D9984FD-53DD-E048-9798-A2DEA56ECED9}" dt="2024-12-31T14:30:05.437" v="36" actId="14100"/>
          <ac:cxnSpMkLst>
            <pc:docMk/>
            <pc:sldMk cId="398556174" sldId="306"/>
            <ac:cxnSpMk id="7" creationId="{828ED1C8-9E4A-59A8-59F4-82947906305B}"/>
          </ac:cxnSpMkLst>
        </pc:cxn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17098</TotalTime>
  <Words>1094</Words>
  <Application>Microsoft Macintosh PowerPoint</Application>
  <PresentationFormat>Widescreen</PresentationFormat>
  <Paragraphs>116</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lpstr>Tax and AI:  Be Careful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196</cp:revision>
  <cp:lastPrinted>2020-11-30T15:41:57Z</cp:lastPrinted>
  <dcterms:created xsi:type="dcterms:W3CDTF">2016-08-01T04:04:31Z</dcterms:created>
  <dcterms:modified xsi:type="dcterms:W3CDTF">2025-01-01T16:44:33Z</dcterms:modified>
  <cp:category/>
</cp:coreProperties>
</file>