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95" r:id="rId2"/>
    <p:sldId id="256" r:id="rId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F27C0-72EB-0D42-A247-D22BC9FAEB51}" v="66" dt="2025-01-01T16:46:44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9"/>
    <p:restoredTop sz="96207"/>
  </p:normalViewPr>
  <p:slideViewPr>
    <p:cSldViewPr snapToGrid="0" snapToObjects="1">
      <p:cViewPr varScale="1">
        <p:scale>
          <a:sx n="168" d="100"/>
          <a:sy n="168" d="100"/>
        </p:scale>
        <p:origin x="2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BB1F27C0-72EB-0D42-A247-D22BC9FAEB51}"/>
    <pc:docChg chg="custSel delSld modSld modMainMaster">
      <pc:chgData name="Colon, Jeffrey M." userId="615143b1-cdee-493d-9a9d-1565ce8666d9" providerId="ADAL" clId="{BB1F27C0-72EB-0D42-A247-D22BC9FAEB51}" dt="2025-01-01T16:46:44.013" v="175" actId="115"/>
      <pc:docMkLst>
        <pc:docMk/>
      </pc:docMkLst>
      <pc:sldChg chg="modSp mod modAnim">
        <pc:chgData name="Colon, Jeffrey M." userId="615143b1-cdee-493d-9a9d-1565ce8666d9" providerId="ADAL" clId="{BB1F27C0-72EB-0D42-A247-D22BC9FAEB51}" dt="2025-01-01T16:46:44.013" v="175" actId="115"/>
        <pc:sldMkLst>
          <pc:docMk/>
          <pc:sldMk cId="231222038" sldId="256"/>
        </pc:sldMkLst>
        <pc:spChg chg="mod">
          <ac:chgData name="Colon, Jeffrey M." userId="615143b1-cdee-493d-9a9d-1565ce8666d9" providerId="ADAL" clId="{BB1F27C0-72EB-0D42-A247-D22BC9FAEB51}" dt="2025-01-01T16:45:46.167" v="112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Colon, Jeffrey M." userId="615143b1-cdee-493d-9a9d-1565ce8666d9" providerId="ADAL" clId="{BB1F27C0-72EB-0D42-A247-D22BC9FAEB51}" dt="2025-01-01T16:46:44.013" v="175" actId="115"/>
          <ac:spMkLst>
            <pc:docMk/>
            <pc:sldMk cId="231222038" sldId="256"/>
            <ac:spMk id="5" creationId="{00000000-0000-0000-0000-000000000000}"/>
          </ac:spMkLst>
        </pc:spChg>
      </pc:sldChg>
      <pc:sldChg chg="del">
        <pc:chgData name="Colon, Jeffrey M." userId="615143b1-cdee-493d-9a9d-1565ce8666d9" providerId="ADAL" clId="{BB1F27C0-72EB-0D42-A247-D22BC9FAEB51}" dt="2025-01-01T16:43:59.547" v="81" actId="2696"/>
        <pc:sldMkLst>
          <pc:docMk/>
          <pc:sldMk cId="0" sldId="261"/>
        </pc:sldMkLst>
      </pc:sldChg>
      <pc:sldChg chg="del">
        <pc:chgData name="Colon, Jeffrey M." userId="615143b1-cdee-493d-9a9d-1565ce8666d9" providerId="ADAL" clId="{BB1F27C0-72EB-0D42-A247-D22BC9FAEB51}" dt="2025-01-01T16:43:59.550" v="83" actId="2696"/>
        <pc:sldMkLst>
          <pc:docMk/>
          <pc:sldMk cId="76669463" sldId="282"/>
        </pc:sldMkLst>
      </pc:sldChg>
      <pc:sldChg chg="modSp mod">
        <pc:chgData name="Colon, Jeffrey M." userId="615143b1-cdee-493d-9a9d-1565ce8666d9" providerId="ADAL" clId="{BB1F27C0-72EB-0D42-A247-D22BC9FAEB51}" dt="2025-01-01T16:42:21.647" v="16" actId="20577"/>
        <pc:sldMkLst>
          <pc:docMk/>
          <pc:sldMk cId="123558849" sldId="295"/>
        </pc:sldMkLst>
        <pc:spChg chg="mod">
          <ac:chgData name="Colon, Jeffrey M." userId="615143b1-cdee-493d-9a9d-1565ce8666d9" providerId="ADAL" clId="{BB1F27C0-72EB-0D42-A247-D22BC9FAEB51}" dt="2025-01-01T16:42:21.647" v="16" actId="20577"/>
          <ac:spMkLst>
            <pc:docMk/>
            <pc:sldMk cId="123558849" sldId="295"/>
            <ac:spMk id="2" creationId="{00000000-0000-0000-0000-000000000000}"/>
          </ac:spMkLst>
        </pc:spChg>
      </pc:sldChg>
      <pc:sldChg chg="del">
        <pc:chgData name="Colon, Jeffrey M." userId="615143b1-cdee-493d-9a9d-1565ce8666d9" providerId="ADAL" clId="{BB1F27C0-72EB-0D42-A247-D22BC9FAEB51}" dt="2025-01-01T16:43:59.530" v="79" actId="2696"/>
        <pc:sldMkLst>
          <pc:docMk/>
          <pc:sldMk cId="579957777" sldId="296"/>
        </pc:sldMkLst>
      </pc:sldChg>
      <pc:sldChg chg="del">
        <pc:chgData name="Colon, Jeffrey M." userId="615143b1-cdee-493d-9a9d-1565ce8666d9" providerId="ADAL" clId="{BB1F27C0-72EB-0D42-A247-D22BC9FAEB51}" dt="2025-01-01T16:43:59.560" v="87" actId="2696"/>
        <pc:sldMkLst>
          <pc:docMk/>
          <pc:sldMk cId="2147125378" sldId="297"/>
        </pc:sldMkLst>
      </pc:sldChg>
      <pc:sldChg chg="del">
        <pc:chgData name="Colon, Jeffrey M." userId="615143b1-cdee-493d-9a9d-1565ce8666d9" providerId="ADAL" clId="{BB1F27C0-72EB-0D42-A247-D22BC9FAEB51}" dt="2025-01-01T16:43:59.558" v="86" actId="2696"/>
        <pc:sldMkLst>
          <pc:docMk/>
          <pc:sldMk cId="1405117730" sldId="298"/>
        </pc:sldMkLst>
      </pc:sldChg>
      <pc:sldChg chg="del">
        <pc:chgData name="Colon, Jeffrey M." userId="615143b1-cdee-493d-9a9d-1565ce8666d9" providerId="ADAL" clId="{BB1F27C0-72EB-0D42-A247-D22BC9FAEB51}" dt="2025-01-01T16:43:59.553" v="84" actId="2696"/>
        <pc:sldMkLst>
          <pc:docMk/>
          <pc:sldMk cId="2127161129" sldId="299"/>
        </pc:sldMkLst>
      </pc:sldChg>
      <pc:sldChg chg="del">
        <pc:chgData name="Colon, Jeffrey M." userId="615143b1-cdee-493d-9a9d-1565ce8666d9" providerId="ADAL" clId="{BB1F27C0-72EB-0D42-A247-D22BC9FAEB51}" dt="2025-01-01T16:43:59.545" v="80" actId="2696"/>
        <pc:sldMkLst>
          <pc:docMk/>
          <pc:sldMk cId="3281071660" sldId="300"/>
        </pc:sldMkLst>
      </pc:sldChg>
      <pc:sldChg chg="del">
        <pc:chgData name="Colon, Jeffrey M." userId="615143b1-cdee-493d-9a9d-1565ce8666d9" providerId="ADAL" clId="{BB1F27C0-72EB-0D42-A247-D22BC9FAEB51}" dt="2025-01-01T16:43:59.554" v="85" actId="2696"/>
        <pc:sldMkLst>
          <pc:docMk/>
          <pc:sldMk cId="1172741178" sldId="305"/>
        </pc:sldMkLst>
      </pc:sldChg>
      <pc:sldChg chg="del">
        <pc:chgData name="Colon, Jeffrey M." userId="615143b1-cdee-493d-9a9d-1565ce8666d9" providerId="ADAL" clId="{BB1F27C0-72EB-0D42-A247-D22BC9FAEB51}" dt="2025-01-01T16:43:59.548" v="82" actId="2696"/>
        <pc:sldMkLst>
          <pc:docMk/>
          <pc:sldMk cId="398556174" sldId="306"/>
        </pc:sldMkLst>
      </pc:sldChg>
      <pc:sldMasterChg chg="modSp mod modSldLayout">
        <pc:chgData name="Colon, Jeffrey M." userId="615143b1-cdee-493d-9a9d-1565ce8666d9" providerId="ADAL" clId="{BB1F27C0-72EB-0D42-A247-D22BC9FAEB51}" dt="2025-01-01T16:43:33.340" v="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BB1F27C0-72EB-0D42-A247-D22BC9FAEB51}" dt="2025-01-01T16:43:05.844" v="56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BB1F27C0-72EB-0D42-A247-D22BC9FAEB51}" dt="2025-01-01T16:43:32.093" v="75" actId="20577"/>
          <ac:spMkLst>
            <pc:docMk/>
            <pc:sldMasterMk cId="371776349" sldId="2147483660"/>
            <ac:spMk id="13" creationId="{00000000-0000-0000-0000-000000000000}"/>
          </ac:spMkLst>
        </pc:spChg>
        <pc:sldLayoutChg chg="addSp delSp modSp mod">
          <pc:chgData name="Colon, Jeffrey M." userId="615143b1-cdee-493d-9a9d-1565ce8666d9" providerId="ADAL" clId="{BB1F27C0-72EB-0D42-A247-D22BC9FAEB51}" dt="2025-01-01T16:43:33.340" v="77"/>
          <pc:sldLayoutMkLst>
            <pc:docMk/>
            <pc:sldMasterMk cId="371776349" sldId="2147483660"/>
            <pc:sldLayoutMk cId="1355925115" sldId="2147483661"/>
          </pc:sldLayoutMkLst>
          <pc:spChg chg="add del mod">
            <ac:chgData name="Colon, Jeffrey M." userId="615143b1-cdee-493d-9a9d-1565ce8666d9" providerId="ADAL" clId="{BB1F27C0-72EB-0D42-A247-D22BC9FAEB51}" dt="2025-01-01T16:43:33.340" v="77"/>
            <ac:spMkLst>
              <pc:docMk/>
              <pc:sldMasterMk cId="371776349" sldId="2147483660"/>
              <pc:sldLayoutMk cId="1355925115" sldId="2147483661"/>
              <ac:spMk id="5" creationId="{13A4948F-8C5B-9E49-C2B7-B1282C48D450}"/>
            </ac:spMkLst>
          </pc:spChg>
        </pc:sldLayoutChg>
      </pc:sldMasterChg>
    </pc:docChg>
  </pc:docChgLst>
  <pc:docChgLst>
    <pc:chgData name="Jeffrey M. Colon" userId="615143b1-cdee-493d-9a9d-1565ce8666d9" providerId="ADAL" clId="{4D9984FD-53DD-E048-9798-A2DEA56ECED9}"/>
    <pc:docChg chg="undo redo custSel addSld delSld modSld modMainMaster">
      <pc:chgData name="Jeffrey M. Colon" userId="615143b1-cdee-493d-9a9d-1565ce8666d9" providerId="ADAL" clId="{4D9984FD-53DD-E048-9798-A2DEA56ECED9}" dt="2024-12-27T14:30:42.047" v="1049" actId="20577"/>
      <pc:docMkLst>
        <pc:docMk/>
      </pc:docMkLst>
      <pc:sldChg chg="addSp delSp modSp mod modAnim">
        <pc:chgData name="Jeffrey M. Colon" userId="615143b1-cdee-493d-9a9d-1565ce8666d9" providerId="ADAL" clId="{4D9984FD-53DD-E048-9798-A2DEA56ECED9}" dt="2024-12-26T13:18:45.305" v="928" actId="20577"/>
        <pc:sldMkLst>
          <pc:docMk/>
          <pc:sldMk cId="231222038" sldId="256"/>
        </pc:sldMkLst>
        <pc:spChg chg="mod">
          <ac:chgData name="Jeffrey M. Colon" userId="615143b1-cdee-493d-9a9d-1565ce8666d9" providerId="ADAL" clId="{4D9984FD-53DD-E048-9798-A2DEA56ECED9}" dt="2024-12-25T13:45:41.948" v="91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6T13:18:45.305" v="928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new del">
        <pc:chgData name="Jeffrey M. Colon" userId="615143b1-cdee-493d-9a9d-1565ce8666d9" providerId="ADAL" clId="{4D9984FD-53DD-E048-9798-A2DEA56ECED9}" dt="2024-12-25T13:49:14.895" v="221" actId="2696"/>
        <pc:sldMkLst>
          <pc:docMk/>
          <pc:sldMk cId="2910750506" sldId="257"/>
        </pc:sldMkLst>
      </pc:sldChg>
      <pc:sldChg chg="modSp add mod modAnim">
        <pc:chgData name="Jeffrey M. Colon" userId="615143b1-cdee-493d-9a9d-1565ce8666d9" providerId="ADAL" clId="{4D9984FD-53DD-E048-9798-A2DEA56ECED9}" dt="2024-12-26T13:13:14.686" v="671" actId="108"/>
        <pc:sldMkLst>
          <pc:docMk/>
          <pc:sldMk cId="0" sldId="261"/>
        </pc:sldMkLst>
        <pc:spChg chg="mod">
          <ac:chgData name="Jeffrey M. Colon" userId="615143b1-cdee-493d-9a9d-1565ce8666d9" providerId="ADAL" clId="{4D9984FD-53DD-E048-9798-A2DEA56ECED9}" dt="2024-12-26T13:13:14.686" v="671" actId="108"/>
          <ac:spMkLst>
            <pc:docMk/>
            <pc:sldMk cId="0" sldId="261"/>
            <ac:spMk id="8195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5:04:40.455" v="531" actId="6549"/>
          <ac:spMkLst>
            <pc:docMk/>
            <pc:sldMk cId="0" sldId="261"/>
            <ac:spMk id="12292" creationId="{00000000-0000-0000-0000-000000000000}"/>
          </ac:spMkLst>
        </pc:spChg>
      </pc:sldChg>
      <pc:sldChg chg="modSp add mod">
        <pc:chgData name="Jeffrey M. Colon" userId="615143b1-cdee-493d-9a9d-1565ce8666d9" providerId="ADAL" clId="{4D9984FD-53DD-E048-9798-A2DEA56ECED9}" dt="2024-12-25T13:53:26.439" v="286" actId="14100"/>
        <pc:sldMkLst>
          <pc:docMk/>
          <pc:sldMk cId="76669463" sldId="282"/>
        </pc:sldMkLst>
        <pc:spChg chg="mod">
          <ac:chgData name="Jeffrey M. Colon" userId="615143b1-cdee-493d-9a9d-1565ce8666d9" providerId="ADAL" clId="{4D9984FD-53DD-E048-9798-A2DEA56ECED9}" dt="2024-12-25T13:52:24.232" v="278" actId="403"/>
          <ac:spMkLst>
            <pc:docMk/>
            <pc:sldMk cId="76669463" sldId="282"/>
            <ac:spMk id="22530" creationId="{00000000-0000-0000-0000-000000000000}"/>
          </ac:spMkLst>
        </pc:spChg>
        <pc:cxnChg chg="mod">
          <ac:chgData name="Jeffrey M. Colon" userId="615143b1-cdee-493d-9a9d-1565ce8666d9" providerId="ADAL" clId="{4D9984FD-53DD-E048-9798-A2DEA56ECED9}" dt="2024-12-25T13:53:03.426" v="284" actId="14100"/>
          <ac:cxnSpMkLst>
            <pc:docMk/>
            <pc:sldMk cId="76669463" sldId="282"/>
            <ac:cxnSpMk id="5" creationId="{F8651682-8080-034A-9BA3-38D1A1F8F20F}"/>
          </ac:cxnSpMkLst>
        </pc:cxnChg>
        <pc:cxnChg chg="mod">
          <ac:chgData name="Jeffrey M. Colon" userId="615143b1-cdee-493d-9a9d-1565ce8666d9" providerId="ADAL" clId="{4D9984FD-53DD-E048-9798-A2DEA56ECED9}" dt="2024-12-25T13:52:36.758" v="280" actId="14100"/>
          <ac:cxnSpMkLst>
            <pc:docMk/>
            <pc:sldMk cId="76669463" sldId="282"/>
            <ac:cxnSpMk id="6" creationId="{5D69D997-460F-044F-8A97-9E6F9B2F805F}"/>
          </ac:cxnSpMkLst>
        </pc:cxnChg>
        <pc:cxnChg chg="mod">
          <ac:chgData name="Jeffrey M. Colon" userId="615143b1-cdee-493d-9a9d-1565ce8666d9" providerId="ADAL" clId="{4D9984FD-53DD-E048-9798-A2DEA56ECED9}" dt="2024-12-25T13:53:26.439" v="286" actId="14100"/>
          <ac:cxnSpMkLst>
            <pc:docMk/>
            <pc:sldMk cId="76669463" sldId="282"/>
            <ac:cxnSpMk id="9" creationId="{5B18BF90-2E42-CB40-83E5-78D1141A0A25}"/>
          </ac:cxnSpMkLst>
        </pc:cxnChg>
        <pc:cxnChg chg="mod">
          <ac:chgData name="Jeffrey M. Colon" userId="615143b1-cdee-493d-9a9d-1565ce8666d9" providerId="ADAL" clId="{4D9984FD-53DD-E048-9798-A2DEA56ECED9}" dt="2024-12-25T13:52:54.943" v="282" actId="14100"/>
          <ac:cxnSpMkLst>
            <pc:docMk/>
            <pc:sldMk cId="76669463" sldId="282"/>
            <ac:cxnSpMk id="12" creationId="{F987F278-EE4C-D345-A5A9-88D2BC213E4B}"/>
          </ac:cxnSpMkLst>
        </pc:cxnChg>
      </pc:sldChg>
      <pc:sldChg chg="modSp add mod">
        <pc:chgData name="Jeffrey M. Colon" userId="615143b1-cdee-493d-9a9d-1565ce8666d9" providerId="ADAL" clId="{4D9984FD-53DD-E048-9798-A2DEA56ECED9}" dt="2024-12-25T13:44:26.285" v="68" actId="20577"/>
        <pc:sldMkLst>
          <pc:docMk/>
          <pc:sldMk cId="123558849" sldId="295"/>
        </pc:sldMkLst>
        <pc:spChg chg="mod">
          <ac:chgData name="Jeffrey M. Colon" userId="615143b1-cdee-493d-9a9d-1565ce8666d9" providerId="ADAL" clId="{4D9984FD-53DD-E048-9798-A2DEA56ECED9}" dt="2024-12-25T13:44:19.337" v="60" actId="20577"/>
          <ac:spMkLst>
            <pc:docMk/>
            <pc:sldMk cId="123558849" sldId="295"/>
            <ac:spMk id="2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44:26.285" v="68" actId="20577"/>
          <ac:spMkLst>
            <pc:docMk/>
            <pc:sldMk cId="123558849" sldId="295"/>
            <ac:spMk id="3" creationId="{00000000-0000-0000-0000-000000000000}"/>
          </ac:spMkLst>
        </pc:spChg>
      </pc:sldChg>
      <pc:sldChg chg="modSp new mod modAnim">
        <pc:chgData name="Jeffrey M. Colon" userId="615143b1-cdee-493d-9a9d-1565ce8666d9" providerId="ADAL" clId="{4D9984FD-53DD-E048-9798-A2DEA56ECED9}" dt="2024-12-27T14:22:23.856" v="953" actId="20577"/>
        <pc:sldMkLst>
          <pc:docMk/>
          <pc:sldMk cId="579957777" sldId="296"/>
        </pc:sldMkLst>
        <pc:spChg chg="mod">
          <ac:chgData name="Jeffrey M. Colon" userId="615143b1-cdee-493d-9a9d-1565ce8666d9" providerId="ADAL" clId="{4D9984FD-53DD-E048-9798-A2DEA56ECED9}" dt="2024-12-27T14:22:23.856" v="953" actId="20577"/>
          <ac:spMkLst>
            <pc:docMk/>
            <pc:sldMk cId="579957777" sldId="296"/>
            <ac:spMk id="2" creationId="{97D4533D-3FBC-5BEF-6432-163CB51F243B}"/>
          </ac:spMkLst>
        </pc:spChg>
        <pc:spChg chg="mod">
          <ac:chgData name="Jeffrey M. Colon" userId="615143b1-cdee-493d-9a9d-1565ce8666d9" providerId="ADAL" clId="{4D9984FD-53DD-E048-9798-A2DEA56ECED9}" dt="2024-12-25T13:49:25.376" v="239" actId="20577"/>
          <ac:spMkLst>
            <pc:docMk/>
            <pc:sldMk cId="579957777" sldId="296"/>
            <ac:spMk id="3" creationId="{C744B4CC-B278-B784-81DB-A1C0AFC5D41D}"/>
          </ac:spMkLst>
        </pc:spChg>
      </pc:sldChg>
      <pc:sldChg chg="addSp delSp modSp new mod modAnim">
        <pc:chgData name="Jeffrey M. Colon" userId="615143b1-cdee-493d-9a9d-1565ce8666d9" providerId="ADAL" clId="{4D9984FD-53DD-E048-9798-A2DEA56ECED9}" dt="2024-12-25T13:51:52.061" v="276" actId="478"/>
        <pc:sldMkLst>
          <pc:docMk/>
          <pc:sldMk cId="2147125378" sldId="297"/>
        </pc:sldMkLst>
        <pc:spChg chg="mod">
          <ac:chgData name="Jeffrey M. Colon" userId="615143b1-cdee-493d-9a9d-1565ce8666d9" providerId="ADAL" clId="{4D9984FD-53DD-E048-9798-A2DEA56ECED9}" dt="2024-12-25T13:50:38.849" v="264" actId="20577"/>
          <ac:spMkLst>
            <pc:docMk/>
            <pc:sldMk cId="2147125378" sldId="297"/>
            <ac:spMk id="3" creationId="{224DDB84-B3F8-6348-C623-C721716F7172}"/>
          </ac:spMkLst>
        </pc:spChg>
        <pc:spChg chg="add mod">
          <ac:chgData name="Jeffrey M. Colon" userId="615143b1-cdee-493d-9a9d-1565ce8666d9" providerId="ADAL" clId="{4D9984FD-53DD-E048-9798-A2DEA56ECED9}" dt="2024-12-25T13:51:20.631" v="274" actId="14100"/>
          <ac:spMkLst>
            <pc:docMk/>
            <pc:sldMk cId="2147125378" sldId="297"/>
            <ac:spMk id="6" creationId="{11E96A6B-10AC-EB0B-F91E-CBC7F4C51A73}"/>
          </ac:spMkLst>
        </pc:spChg>
        <pc:spChg chg="add mod">
          <ac:chgData name="Jeffrey M. Colon" userId="615143b1-cdee-493d-9a9d-1565ce8666d9" providerId="ADAL" clId="{4D9984FD-53DD-E048-9798-A2DEA56ECED9}" dt="2024-12-25T13:51:20.631" v="274" actId="14100"/>
          <ac:spMkLst>
            <pc:docMk/>
            <pc:sldMk cId="2147125378" sldId="297"/>
            <ac:spMk id="7" creationId="{9881F5D0-AE32-DFE8-13D6-05BB755EFFE9}"/>
          </ac:spMkLst>
        </pc:spChg>
        <pc:spChg chg="add mod">
          <ac:chgData name="Jeffrey M. Colon" userId="615143b1-cdee-493d-9a9d-1565ce8666d9" providerId="ADAL" clId="{4D9984FD-53DD-E048-9798-A2DEA56ECED9}" dt="2024-12-25T13:51:20.631" v="274" actId="14100"/>
          <ac:spMkLst>
            <pc:docMk/>
            <pc:sldMk cId="2147125378" sldId="297"/>
            <ac:spMk id="8" creationId="{9D084291-8D8B-EDDA-BE54-28D936AEE51E}"/>
          </ac:spMkLst>
        </pc:spChg>
        <pc:spChg chg="add mod">
          <ac:chgData name="Jeffrey M. Colon" userId="615143b1-cdee-493d-9a9d-1565ce8666d9" providerId="ADAL" clId="{4D9984FD-53DD-E048-9798-A2DEA56ECED9}" dt="2024-12-25T13:51:20.631" v="274" actId="14100"/>
          <ac:spMkLst>
            <pc:docMk/>
            <pc:sldMk cId="2147125378" sldId="297"/>
            <ac:spMk id="9" creationId="{65F86D82-9968-3CBE-D359-28D5D58CBD03}"/>
          </ac:spMkLst>
        </pc:spChg>
        <pc:spChg chg="add mod">
          <ac:chgData name="Jeffrey M. Colon" userId="615143b1-cdee-493d-9a9d-1565ce8666d9" providerId="ADAL" clId="{4D9984FD-53DD-E048-9798-A2DEA56ECED9}" dt="2024-12-25T13:50:53.228" v="266" actId="14100"/>
          <ac:spMkLst>
            <pc:docMk/>
            <pc:sldMk cId="2147125378" sldId="297"/>
            <ac:spMk id="10" creationId="{8EE7D859-7BB0-2E77-FA97-33EAE6688515}"/>
          </ac:spMkLst>
        </pc:spChg>
        <pc:spChg chg="add mod">
          <ac:chgData name="Jeffrey M. Colon" userId="615143b1-cdee-493d-9a9d-1565ce8666d9" providerId="ADAL" clId="{4D9984FD-53DD-E048-9798-A2DEA56ECED9}" dt="2024-12-25T13:50:53.228" v="266" actId="14100"/>
          <ac:spMkLst>
            <pc:docMk/>
            <pc:sldMk cId="2147125378" sldId="297"/>
            <ac:spMk id="11" creationId="{6ADD2917-F518-589A-1D30-1D5F5FFDC71D}"/>
          </ac:spMkLst>
        </pc:spChg>
        <pc:spChg chg="add del mod">
          <ac:chgData name="Jeffrey M. Colon" userId="615143b1-cdee-493d-9a9d-1565ce8666d9" providerId="ADAL" clId="{4D9984FD-53DD-E048-9798-A2DEA56ECED9}" dt="2024-12-25T13:51:20.631" v="274" actId="14100"/>
          <ac:spMkLst>
            <pc:docMk/>
            <pc:sldMk cId="2147125378" sldId="297"/>
            <ac:spMk id="12" creationId="{3E551BF3-F9B2-5E66-F7DD-FE906F0EB384}"/>
          </ac:spMkLst>
        </pc:spChg>
        <pc:spChg chg="add mod">
          <ac:chgData name="Jeffrey M. Colon" userId="615143b1-cdee-493d-9a9d-1565ce8666d9" providerId="ADAL" clId="{4D9984FD-53DD-E048-9798-A2DEA56ECED9}" dt="2024-12-25T13:51:20.631" v="274" actId="14100"/>
          <ac:spMkLst>
            <pc:docMk/>
            <pc:sldMk cId="2147125378" sldId="297"/>
            <ac:spMk id="13" creationId="{0079A783-8A8F-5400-14E9-2AD3AD38A32F}"/>
          </ac:spMkLst>
        </pc:spChg>
        <pc:spChg chg="add mod">
          <ac:chgData name="Jeffrey M. Colon" userId="615143b1-cdee-493d-9a9d-1565ce8666d9" providerId="ADAL" clId="{4D9984FD-53DD-E048-9798-A2DEA56ECED9}" dt="2024-12-25T13:51:20.631" v="274" actId="14100"/>
          <ac:spMkLst>
            <pc:docMk/>
            <pc:sldMk cId="2147125378" sldId="297"/>
            <ac:spMk id="18" creationId="{AB0C2EC4-5E10-415A-6D3B-AFF1A62156E7}"/>
          </ac:spMkLst>
        </pc:spChg>
        <pc:spChg chg="add mod">
          <ac:chgData name="Jeffrey M. Colon" userId="615143b1-cdee-493d-9a9d-1565ce8666d9" providerId="ADAL" clId="{4D9984FD-53DD-E048-9798-A2DEA56ECED9}" dt="2024-12-25T13:51:20.631" v="274" actId="14100"/>
          <ac:spMkLst>
            <pc:docMk/>
            <pc:sldMk cId="2147125378" sldId="297"/>
            <ac:spMk id="21" creationId="{861E1A35-4ED1-8D28-FC7B-CB794E22E7DC}"/>
          </ac:spMkLst>
        </pc:spChg>
        <pc:cxnChg chg="mod">
          <ac:chgData name="Jeffrey M. Colon" userId="615143b1-cdee-493d-9a9d-1565ce8666d9" providerId="ADAL" clId="{4D9984FD-53DD-E048-9798-A2DEA56ECED9}" dt="2024-12-25T13:51:16.547" v="270" actId="14100"/>
          <ac:cxnSpMkLst>
            <pc:docMk/>
            <pc:sldMk cId="2147125378" sldId="297"/>
            <ac:cxnSpMk id="14" creationId="{A3AA4765-70F0-C6AA-0261-E881D34F4B1F}"/>
          </ac:cxnSpMkLst>
        </pc:cxnChg>
        <pc:cxnChg chg="mod">
          <ac:chgData name="Jeffrey M. Colon" userId="615143b1-cdee-493d-9a9d-1565ce8666d9" providerId="ADAL" clId="{4D9984FD-53DD-E048-9798-A2DEA56ECED9}" dt="2024-12-25T13:51:20.631" v="274" actId="14100"/>
          <ac:cxnSpMkLst>
            <pc:docMk/>
            <pc:sldMk cId="2147125378" sldId="297"/>
            <ac:cxnSpMk id="19" creationId="{ABE02DC4-D8B0-2C4C-C225-A72F7E38B411}"/>
          </ac:cxnSpMkLst>
        </pc:cxnChg>
        <pc:cxnChg chg="mod">
          <ac:chgData name="Jeffrey M. Colon" userId="615143b1-cdee-493d-9a9d-1565ce8666d9" providerId="ADAL" clId="{4D9984FD-53DD-E048-9798-A2DEA56ECED9}" dt="2024-12-25T13:51:20.631" v="274" actId="14100"/>
          <ac:cxnSpMkLst>
            <pc:docMk/>
            <pc:sldMk cId="2147125378" sldId="297"/>
            <ac:cxnSpMk id="20" creationId="{3177547C-2B1E-D3B9-CF03-C3F263C953DB}"/>
          </ac:cxnSpMkLst>
        </pc:cxnChg>
      </pc:sldChg>
      <pc:sldChg chg="modSp add mod">
        <pc:chgData name="Jeffrey M. Colon" userId="615143b1-cdee-493d-9a9d-1565ce8666d9" providerId="ADAL" clId="{4D9984FD-53DD-E048-9798-A2DEA56ECED9}" dt="2024-12-25T13:55:17.524" v="295" actId="403"/>
        <pc:sldMkLst>
          <pc:docMk/>
          <pc:sldMk cId="1405117730" sldId="298"/>
        </pc:sldMkLst>
        <pc:spChg chg="mod">
          <ac:chgData name="Jeffrey M. Colon" userId="615143b1-cdee-493d-9a9d-1565ce8666d9" providerId="ADAL" clId="{4D9984FD-53DD-E048-9798-A2DEA56ECED9}" dt="2024-12-25T13:55:17.524" v="295" actId="403"/>
          <ac:spMkLst>
            <pc:docMk/>
            <pc:sldMk cId="1405117730" sldId="298"/>
            <ac:spMk id="6146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54:09.308" v="290" actId="14100"/>
          <ac:spMkLst>
            <pc:docMk/>
            <pc:sldMk cId="1405117730" sldId="298"/>
            <ac:spMk id="6148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54:00.282" v="289" actId="403"/>
          <ac:spMkLst>
            <pc:docMk/>
            <pc:sldMk cId="1405117730" sldId="298"/>
            <ac:spMk id="6149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54:00.282" v="289" actId="403"/>
          <ac:spMkLst>
            <pc:docMk/>
            <pc:sldMk cId="1405117730" sldId="298"/>
            <ac:spMk id="6150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54:00.282" v="289" actId="403"/>
          <ac:spMkLst>
            <pc:docMk/>
            <pc:sldMk cId="1405117730" sldId="298"/>
            <ac:spMk id="6151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54:00.282" v="289" actId="403"/>
          <ac:spMkLst>
            <pc:docMk/>
            <pc:sldMk cId="1405117730" sldId="298"/>
            <ac:spMk id="6175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54:00.282" v="289" actId="403"/>
          <ac:spMkLst>
            <pc:docMk/>
            <pc:sldMk cId="1405117730" sldId="298"/>
            <ac:spMk id="6179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54:00.282" v="289" actId="403"/>
          <ac:spMkLst>
            <pc:docMk/>
            <pc:sldMk cId="1405117730" sldId="298"/>
            <ac:spMk id="6180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54:00.282" v="289" actId="403"/>
          <ac:spMkLst>
            <pc:docMk/>
            <pc:sldMk cId="1405117730" sldId="298"/>
            <ac:spMk id="6184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54:00.282" v="289" actId="403"/>
          <ac:spMkLst>
            <pc:docMk/>
            <pc:sldMk cId="1405117730" sldId="298"/>
            <ac:spMk id="6185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54:00.282" v="289" actId="403"/>
          <ac:spMkLst>
            <pc:docMk/>
            <pc:sldMk cId="1405117730" sldId="298"/>
            <ac:spMk id="23561" creationId="{00000000-0000-0000-0000-000000000000}"/>
          </ac:spMkLst>
        </pc:spChg>
        <pc:cxnChg chg="mod">
          <ac:chgData name="Jeffrey M. Colon" userId="615143b1-cdee-493d-9a9d-1565ce8666d9" providerId="ADAL" clId="{4D9984FD-53DD-E048-9798-A2DEA56ECED9}" dt="2024-12-25T13:54:09.308" v="290" actId="14100"/>
          <ac:cxnSpMkLst>
            <pc:docMk/>
            <pc:sldMk cId="1405117730" sldId="298"/>
            <ac:cxnSpMk id="6186" creationId="{00000000-0000-0000-0000-000000000000}"/>
          </ac:cxnSpMkLst>
        </pc:cxnChg>
        <pc:cxnChg chg="mod">
          <ac:chgData name="Jeffrey M. Colon" userId="615143b1-cdee-493d-9a9d-1565ce8666d9" providerId="ADAL" clId="{4D9984FD-53DD-E048-9798-A2DEA56ECED9}" dt="2024-12-25T13:54:21.508" v="292" actId="1076"/>
          <ac:cxnSpMkLst>
            <pc:docMk/>
            <pc:sldMk cId="1405117730" sldId="298"/>
            <ac:cxnSpMk id="6190" creationId="{00000000-0000-0000-0000-000000000000}"/>
          </ac:cxnSpMkLst>
        </pc:cxnChg>
      </pc:sldChg>
      <pc:sldChg chg="modSp add mod">
        <pc:chgData name="Jeffrey M. Colon" userId="615143b1-cdee-493d-9a9d-1565ce8666d9" providerId="ADAL" clId="{4D9984FD-53DD-E048-9798-A2DEA56ECED9}" dt="2024-12-26T13:08:57.084" v="670" actId="122"/>
        <pc:sldMkLst>
          <pc:docMk/>
          <pc:sldMk cId="2127161129" sldId="299"/>
        </pc:sldMkLst>
        <pc:spChg chg="mod">
          <ac:chgData name="Jeffrey M. Colon" userId="615143b1-cdee-493d-9a9d-1565ce8666d9" providerId="ADAL" clId="{4D9984FD-53DD-E048-9798-A2DEA56ECED9}" dt="2024-12-25T13:58:36.892" v="299" actId="255"/>
          <ac:spMkLst>
            <pc:docMk/>
            <pc:sldMk cId="2127161129" sldId="299"/>
            <ac:spMk id="7170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6T13:08:57.084" v="670" actId="122"/>
          <ac:spMkLst>
            <pc:docMk/>
            <pc:sldMk cId="2127161129" sldId="299"/>
            <ac:spMk id="7179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59:17.093" v="305" actId="255"/>
          <ac:spMkLst>
            <pc:docMk/>
            <pc:sldMk cId="2127161129" sldId="299"/>
            <ac:spMk id="26625" creationId="{00000000-0000-0000-0000-000000000000}"/>
          </ac:spMkLst>
        </pc:spChg>
      </pc:sldChg>
      <pc:sldChg chg="modSp new mod">
        <pc:chgData name="Jeffrey M. Colon" userId="615143b1-cdee-493d-9a9d-1565ce8666d9" providerId="ADAL" clId="{4D9984FD-53DD-E048-9798-A2DEA56ECED9}" dt="2024-12-27T14:30:42.047" v="1049" actId="20577"/>
        <pc:sldMkLst>
          <pc:docMk/>
          <pc:sldMk cId="3281071660" sldId="300"/>
        </pc:sldMkLst>
        <pc:spChg chg="mod">
          <ac:chgData name="Jeffrey M. Colon" userId="615143b1-cdee-493d-9a9d-1565ce8666d9" providerId="ADAL" clId="{4D9984FD-53DD-E048-9798-A2DEA56ECED9}" dt="2024-12-27T14:30:42.047" v="1049" actId="20577"/>
          <ac:spMkLst>
            <pc:docMk/>
            <pc:sldMk cId="3281071660" sldId="300"/>
            <ac:spMk id="2" creationId="{4A2A6629-FF0F-02FC-66E9-AA1E2EE16D22}"/>
          </ac:spMkLst>
        </pc:spChg>
        <pc:spChg chg="mod">
          <ac:chgData name="Jeffrey M. Colon" userId="615143b1-cdee-493d-9a9d-1565ce8666d9" providerId="ADAL" clId="{4D9984FD-53DD-E048-9798-A2DEA56ECED9}" dt="2024-12-27T14:23:37.633" v="1027" actId="20577"/>
          <ac:spMkLst>
            <pc:docMk/>
            <pc:sldMk cId="3281071660" sldId="300"/>
            <ac:spMk id="3" creationId="{03548059-27FC-D2A6-BF3F-33EC7DF50C9E}"/>
          </ac:spMkLst>
        </pc:spChg>
      </pc:sldChg>
      <pc:sldMasterChg chg="modSp">
        <pc:chgData name="Jeffrey M. Colon" userId="615143b1-cdee-493d-9a9d-1565ce8666d9" providerId="ADAL" clId="{4D9984FD-53DD-E048-9798-A2DEA56ECED9}" dt="2024-12-25T13:42:26.915" v="4" actId="403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4D9984FD-53DD-E048-9798-A2DEA56ECED9}" dt="2024-12-25T13:42:26.915" v="4" actId="403"/>
          <ac:spMkLst>
            <pc:docMk/>
            <pc:sldMasterMk cId="371776349" sldId="2147483660"/>
            <ac:spMk id="13" creationId="{00000000-0000-0000-0000-000000000000}"/>
          </ac:spMkLst>
        </pc:spChg>
      </pc:sldMasterChg>
    </pc:docChg>
  </pc:docChgLst>
  <pc:docChgLst>
    <pc:chgData name="Colon, Jeffrey M." userId="615143b1-cdee-493d-9a9d-1565ce8666d9" providerId="ADAL" clId="{4D9984FD-53DD-E048-9798-A2DEA56ECED9}"/>
    <pc:docChg chg="addSld modSld modMainMaster">
      <pc:chgData name="Colon, Jeffrey M." userId="615143b1-cdee-493d-9a9d-1565ce8666d9" providerId="ADAL" clId="{4D9984FD-53DD-E048-9798-A2DEA56ECED9}" dt="2024-12-31T14:30:17.185" v="39" actId="113"/>
      <pc:docMkLst>
        <pc:docMk/>
      </pc:docMkLst>
      <pc:sldChg chg="modSp mod">
        <pc:chgData name="Colon, Jeffrey M." userId="615143b1-cdee-493d-9a9d-1565ce8666d9" providerId="ADAL" clId="{4D9984FD-53DD-E048-9798-A2DEA56ECED9}" dt="2024-12-18T21:59:07.673" v="0" actId="6549"/>
        <pc:sldMkLst>
          <pc:docMk/>
          <pc:sldMk cId="231222038" sldId="256"/>
        </pc:sldMkLst>
        <pc:spChg chg="mod">
          <ac:chgData name="Colon, Jeffrey M." userId="615143b1-cdee-493d-9a9d-1565ce8666d9" providerId="ADAL" clId="{4D9984FD-53DD-E048-9798-A2DEA56ECED9}" dt="2024-12-18T21:59:07.673" v="0" actId="6549"/>
          <ac:spMkLst>
            <pc:docMk/>
            <pc:sldMk cId="231222038" sldId="256"/>
            <ac:spMk id="5" creationId="{00000000-0000-0000-0000-000000000000}"/>
          </ac:spMkLst>
        </pc:spChg>
      </pc:sldChg>
      <pc:sldChg chg="modSp add mod">
        <pc:chgData name="Colon, Jeffrey M." userId="615143b1-cdee-493d-9a9d-1565ce8666d9" providerId="ADAL" clId="{4D9984FD-53DD-E048-9798-A2DEA56ECED9}" dt="2024-12-31T14:28:55.622" v="3" actId="1076"/>
        <pc:sldMkLst>
          <pc:docMk/>
          <pc:sldMk cId="1172741178" sldId="305"/>
        </pc:sldMkLst>
        <pc:spChg chg="mod">
          <ac:chgData name="Colon, Jeffrey M." userId="615143b1-cdee-493d-9a9d-1565ce8666d9" providerId="ADAL" clId="{4D9984FD-53DD-E048-9798-A2DEA56ECED9}" dt="2024-12-31T14:28:55.622" v="3" actId="1076"/>
          <ac:spMkLst>
            <pc:docMk/>
            <pc:sldMk cId="1172741178" sldId="305"/>
            <ac:spMk id="2" creationId="{9A0F2BB2-D4AE-E0B7-9BBF-9948A631C327}"/>
          </ac:spMkLst>
        </pc:spChg>
        <pc:spChg chg="mod">
          <ac:chgData name="Colon, Jeffrey M." userId="615143b1-cdee-493d-9a9d-1565ce8666d9" providerId="ADAL" clId="{4D9984FD-53DD-E048-9798-A2DEA56ECED9}" dt="2024-12-31T14:28:55.622" v="3" actId="1076"/>
          <ac:spMkLst>
            <pc:docMk/>
            <pc:sldMk cId="1172741178" sldId="305"/>
            <ac:spMk id="12" creationId="{D1D6B872-9E13-E6E9-82ED-7C4340FDD09A}"/>
          </ac:spMkLst>
        </pc:spChg>
        <pc:cxnChg chg="mod">
          <ac:chgData name="Colon, Jeffrey M." userId="615143b1-cdee-493d-9a9d-1565ce8666d9" providerId="ADAL" clId="{4D9984FD-53DD-E048-9798-A2DEA56ECED9}" dt="2024-12-31T14:28:55.622" v="3" actId="1076"/>
          <ac:cxnSpMkLst>
            <pc:docMk/>
            <pc:sldMk cId="1172741178" sldId="305"/>
            <ac:cxnSpMk id="7" creationId="{4C5CD424-7D27-C341-8127-127A3CA238AC}"/>
          </ac:cxnSpMkLst>
        </pc:cxnChg>
      </pc:sldChg>
      <pc:sldChg chg="addSp modSp new mod modAnim">
        <pc:chgData name="Colon, Jeffrey M." userId="615143b1-cdee-493d-9a9d-1565ce8666d9" providerId="ADAL" clId="{4D9984FD-53DD-E048-9798-A2DEA56ECED9}" dt="2024-12-31T14:30:17.185" v="39" actId="113"/>
        <pc:sldMkLst>
          <pc:docMk/>
          <pc:sldMk cId="398556174" sldId="306"/>
        </pc:sldMkLst>
        <pc:spChg chg="mod">
          <ac:chgData name="Colon, Jeffrey M." userId="615143b1-cdee-493d-9a9d-1565ce8666d9" providerId="ADAL" clId="{4D9984FD-53DD-E048-9798-A2DEA56ECED9}" dt="2024-12-31T14:30:17.185" v="39" actId="113"/>
          <ac:spMkLst>
            <pc:docMk/>
            <pc:sldMk cId="398556174" sldId="306"/>
            <ac:spMk id="2" creationId="{2129FE8C-232B-8D27-FB93-7F3807637335}"/>
          </ac:spMkLst>
        </pc:spChg>
        <pc:spChg chg="mod">
          <ac:chgData name="Colon, Jeffrey M." userId="615143b1-cdee-493d-9a9d-1565ce8666d9" providerId="ADAL" clId="{4D9984FD-53DD-E048-9798-A2DEA56ECED9}" dt="2024-12-31T14:29:14.641" v="28" actId="20577"/>
          <ac:spMkLst>
            <pc:docMk/>
            <pc:sldMk cId="398556174" sldId="306"/>
            <ac:spMk id="3" creationId="{2AF3827A-ACAC-4473-E999-0C79A69151A5}"/>
          </ac:spMkLst>
        </pc:spChg>
        <pc:spChg chg="add mod">
          <ac:chgData name="Colon, Jeffrey M." userId="615143b1-cdee-493d-9a9d-1565ce8666d9" providerId="ADAL" clId="{4D9984FD-53DD-E048-9798-A2DEA56ECED9}" dt="2024-12-31T14:30:02.505" v="35" actId="1076"/>
          <ac:spMkLst>
            <pc:docMk/>
            <pc:sldMk cId="398556174" sldId="306"/>
            <ac:spMk id="8" creationId="{89B5EB8A-7DCD-551F-ADA2-53C06268AA35}"/>
          </ac:spMkLst>
        </pc:spChg>
        <pc:cxnChg chg="add mod">
          <ac:chgData name="Colon, Jeffrey M." userId="615143b1-cdee-493d-9a9d-1565ce8666d9" providerId="ADAL" clId="{4D9984FD-53DD-E048-9798-A2DEA56ECED9}" dt="2024-12-31T14:30:08.621" v="37" actId="14100"/>
          <ac:cxnSpMkLst>
            <pc:docMk/>
            <pc:sldMk cId="398556174" sldId="306"/>
            <ac:cxnSpMk id="6" creationId="{D3553BA4-66B1-82B5-A086-5A03B4E9EFEE}"/>
          </ac:cxnSpMkLst>
        </pc:cxnChg>
        <pc:cxnChg chg="add mod">
          <ac:chgData name="Colon, Jeffrey M." userId="615143b1-cdee-493d-9a9d-1565ce8666d9" providerId="ADAL" clId="{4D9984FD-53DD-E048-9798-A2DEA56ECED9}" dt="2024-12-31T14:30:05.437" v="36" actId="14100"/>
          <ac:cxnSpMkLst>
            <pc:docMk/>
            <pc:sldMk cId="398556174" sldId="306"/>
            <ac:cxnSpMk id="7" creationId="{828ED1C8-9E4A-59A8-59F4-82947906305B}"/>
          </ac:cxnSpMkLst>
        </pc:cxnChg>
      </pc:sldChg>
      <pc:sldMasterChg chg="modSp mod">
        <pc:chgData name="Colon, Jeffrey M." userId="615143b1-cdee-493d-9a9d-1565ce8666d9" providerId="ADAL" clId="{4D9984FD-53DD-E048-9798-A2DEA56ECED9}" dt="2024-12-20T13:50:36.932" v="1" actId="6549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4D9984FD-53DD-E048-9798-A2DEA56ECED9}" dt="2024-12-20T13:50:36.932" v="1" actId="6549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1/1/25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Consumption Taxes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FIT_ConsumptionTaxes_2025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Consumption Taxes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SHS (Savings, Hybrid, and Spending) definition of income</a:t>
            </a:r>
          </a:p>
          <a:p>
            <a:pPr lvl="1"/>
            <a:r>
              <a:rPr lang="en-US" dirty="0"/>
              <a:t>Net increase in wealth, accounting for consumption and savings.</a:t>
            </a:r>
          </a:p>
          <a:p>
            <a:pPr lvl="1"/>
            <a:r>
              <a:rPr lang="en-US" dirty="0"/>
              <a:t>Unlike traditional income taxation, consumption taxes focus solely on personal consumption </a:t>
            </a:r>
            <a:r>
              <a:rPr lang="en-US" u="sng" dirty="0"/>
              <a:t>beyond</a:t>
            </a:r>
            <a:r>
              <a:rPr lang="en-US" dirty="0"/>
              <a:t> subsistence levels, excluding savings from taxation.</a:t>
            </a:r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Taxes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17102</TotalTime>
  <Words>64</Words>
  <Application>Microsoft Macintosh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Consumption Taxes</vt:lpstr>
      <vt:lpstr>Consumption Taxes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196</cp:revision>
  <cp:lastPrinted>2020-11-30T15:41:57Z</cp:lastPrinted>
  <dcterms:created xsi:type="dcterms:W3CDTF">2016-08-01T04:04:31Z</dcterms:created>
  <dcterms:modified xsi:type="dcterms:W3CDTF">2025-01-01T16:46:54Z</dcterms:modified>
  <cp:category/>
</cp:coreProperties>
</file>