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95" r:id="rId2"/>
    <p:sldId id="256" r:id="rId3"/>
    <p:sldId id="302" r:id="rId4"/>
    <p:sldId id="301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5F3"/>
    <a:srgbClr val="FBF885"/>
    <a:srgbClr val="D9B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60CBDC-5420-CF43-9B22-B8BD9E247B42}" v="180" dt="2024-12-29T16:59:23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8"/>
    <p:restoredTop sz="96229"/>
  </p:normalViewPr>
  <p:slideViewPr>
    <p:cSldViewPr snapToGrid="0" snapToObjects="1">
      <p:cViewPr>
        <p:scale>
          <a:sx n="105" d="100"/>
          <a:sy n="105" d="100"/>
        </p:scale>
        <p:origin x="-216" y="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5B60CBDC-5420-CF43-9B22-B8BD9E247B42}"/>
    <pc:docChg chg="undo custSel addSld delSld modSld modMainMaster">
      <pc:chgData name="Colon, Jeffrey M." userId="615143b1-cdee-493d-9a9d-1565ce8666d9" providerId="ADAL" clId="{5B60CBDC-5420-CF43-9B22-B8BD9E247B42}" dt="2024-12-30T12:42:19.005" v="3999"/>
      <pc:docMkLst>
        <pc:docMk/>
      </pc:docMkLst>
      <pc:sldChg chg="addSp delSp modSp mod modAnim">
        <pc:chgData name="Colon, Jeffrey M." userId="615143b1-cdee-493d-9a9d-1565ce8666d9" providerId="ADAL" clId="{5B60CBDC-5420-CF43-9B22-B8BD9E247B42}" dt="2024-12-29T13:16:43.519" v="2938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5B60CBDC-5420-CF43-9B22-B8BD9E247B42}" dt="2024-12-28T15:20:47.891" v="162" actId="20577"/>
          <ac:spMkLst>
            <pc:docMk/>
            <pc:sldMk cId="231222038" sldId="256"/>
            <ac:spMk id="4" creationId="{00000000-0000-0000-0000-000000000000}"/>
          </ac:spMkLst>
        </pc:spChg>
        <pc:spChg chg="add mod">
          <ac:chgData name="Colon, Jeffrey M." userId="615143b1-cdee-493d-9a9d-1565ce8666d9" providerId="ADAL" clId="{5B60CBDC-5420-CF43-9B22-B8BD9E247B42}" dt="2024-12-28T15:32:03.582" v="291" actId="1035"/>
          <ac:spMkLst>
            <pc:docMk/>
            <pc:sldMk cId="231222038" sldId="256"/>
            <ac:spMk id="8" creationId="{A988630B-04C1-717A-661D-E50A5931E579}"/>
          </ac:spMkLst>
        </pc:spChg>
        <pc:spChg chg="add mod">
          <ac:chgData name="Colon, Jeffrey M." userId="615143b1-cdee-493d-9a9d-1565ce8666d9" providerId="ADAL" clId="{5B60CBDC-5420-CF43-9B22-B8BD9E247B42}" dt="2024-12-29T13:16:43.519" v="2938" actId="1076"/>
          <ac:spMkLst>
            <pc:docMk/>
            <pc:sldMk cId="231222038" sldId="256"/>
            <ac:spMk id="9" creationId="{72B26F4A-BED8-0295-C19C-0A32DCB4FBE5}"/>
          </ac:spMkLst>
        </pc:spChg>
        <pc:spChg chg="add mod">
          <ac:chgData name="Colon, Jeffrey M." userId="615143b1-cdee-493d-9a9d-1565ce8666d9" providerId="ADAL" clId="{5B60CBDC-5420-CF43-9B22-B8BD9E247B42}" dt="2024-12-28T15:32:11.722" v="293" actId="1076"/>
          <ac:spMkLst>
            <pc:docMk/>
            <pc:sldMk cId="231222038" sldId="256"/>
            <ac:spMk id="12" creationId="{46795B00-711C-E441-11A5-2A227183394C}"/>
          </ac:spMkLst>
        </pc:spChg>
        <pc:spChg chg="add mod">
          <ac:chgData name="Colon, Jeffrey M." userId="615143b1-cdee-493d-9a9d-1565ce8666d9" providerId="ADAL" clId="{5B60CBDC-5420-CF43-9B22-B8BD9E247B42}" dt="2024-12-28T15:32:22.427" v="296" actId="20577"/>
          <ac:spMkLst>
            <pc:docMk/>
            <pc:sldMk cId="231222038" sldId="256"/>
            <ac:spMk id="13" creationId="{33C87323-361C-461C-008B-8550E975191B}"/>
          </ac:spMkLst>
        </pc:spChg>
        <pc:picChg chg="add mod">
          <ac:chgData name="Colon, Jeffrey M." userId="615143b1-cdee-493d-9a9d-1565ce8666d9" providerId="ADAL" clId="{5B60CBDC-5420-CF43-9B22-B8BD9E247B42}" dt="2024-12-28T15:32:03.582" v="291" actId="1035"/>
          <ac:picMkLst>
            <pc:docMk/>
            <pc:sldMk cId="231222038" sldId="256"/>
            <ac:picMk id="7" creationId="{E2E8E66D-8350-496E-AFBA-176CD4601EDE}"/>
          </ac:picMkLst>
        </pc:picChg>
        <pc:picChg chg="add mod">
          <ac:chgData name="Colon, Jeffrey M." userId="615143b1-cdee-493d-9a9d-1565ce8666d9" providerId="ADAL" clId="{5B60CBDC-5420-CF43-9B22-B8BD9E247B42}" dt="2024-12-28T15:33:00.570" v="308" actId="1076"/>
          <ac:picMkLst>
            <pc:docMk/>
            <pc:sldMk cId="231222038" sldId="256"/>
            <ac:picMk id="11" creationId="{8976EB98-94CB-34EE-97A7-9A27EFE3C6A1}"/>
          </ac:picMkLst>
        </pc:picChg>
      </pc:sldChg>
      <pc:sldChg chg="del">
        <pc:chgData name="Colon, Jeffrey M." userId="615143b1-cdee-493d-9a9d-1565ce8666d9" providerId="ADAL" clId="{5B60CBDC-5420-CF43-9B22-B8BD9E247B42}" dt="2024-12-29T16:04:28.360" v="3237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5B60CBDC-5420-CF43-9B22-B8BD9E247B42}" dt="2024-12-29T16:04:28.350" v="3235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5B60CBDC-5420-CF43-9B22-B8BD9E247B42}" dt="2024-12-28T15:19:50.338" v="140" actId="6549"/>
        <pc:sldMkLst>
          <pc:docMk/>
          <pc:sldMk cId="123558849" sldId="295"/>
        </pc:sldMkLst>
        <pc:spChg chg="mod">
          <ac:chgData name="Colon, Jeffrey M." userId="615143b1-cdee-493d-9a9d-1565ce8666d9" providerId="ADAL" clId="{5B60CBDC-5420-CF43-9B22-B8BD9E247B42}" dt="2024-12-28T15:18:39.763" v="136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9:50.338" v="140" actId="6549"/>
          <ac:spMkLst>
            <pc:docMk/>
            <pc:sldMk cId="123558849" sldId="295"/>
            <ac:spMk id="6" creationId="{D8D80FCD-05A6-764D-BFDB-63AA23C975A4}"/>
          </ac:spMkLst>
        </pc:spChg>
      </pc:sldChg>
      <pc:sldChg chg="del">
        <pc:chgData name="Colon, Jeffrey M." userId="615143b1-cdee-493d-9a9d-1565ce8666d9" providerId="ADAL" clId="{5B60CBDC-5420-CF43-9B22-B8BD9E247B42}" dt="2024-12-29T16:04:28.348" v="3233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5B60CBDC-5420-CF43-9B22-B8BD9E247B42}" dt="2024-12-29T16:04:28.359" v="3236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5B60CBDC-5420-CF43-9B22-B8BD9E247B42}" dt="2024-12-29T16:04:28.366" v="3239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5B60CBDC-5420-CF43-9B22-B8BD9E247B42}" dt="2024-12-29T16:04:28.362" v="3238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5B60CBDC-5420-CF43-9B22-B8BD9E247B42}" dt="2024-12-29T16:04:28.349" v="3234" actId="2696"/>
        <pc:sldMkLst>
          <pc:docMk/>
          <pc:sldMk cId="3281071660" sldId="300"/>
        </pc:sldMkLst>
      </pc:sldChg>
      <pc:sldChg chg="addSp delSp modSp new mod">
        <pc:chgData name="Colon, Jeffrey M." userId="615143b1-cdee-493d-9a9d-1565ce8666d9" providerId="ADAL" clId="{5B60CBDC-5420-CF43-9B22-B8BD9E247B42}" dt="2024-12-29T13:28:00.339" v="2969" actId="1076"/>
        <pc:sldMkLst>
          <pc:docMk/>
          <pc:sldMk cId="2687559900" sldId="301"/>
        </pc:sldMkLst>
        <pc:spChg chg="mod">
          <ac:chgData name="Colon, Jeffrey M." userId="615143b1-cdee-493d-9a9d-1565ce8666d9" providerId="ADAL" clId="{5B60CBDC-5420-CF43-9B22-B8BD9E247B42}" dt="2024-12-28T17:33:15.356" v="388" actId="20577"/>
          <ac:spMkLst>
            <pc:docMk/>
            <pc:sldMk cId="2687559900" sldId="301"/>
            <ac:spMk id="3" creationId="{028BB476-452E-9948-B7BD-31B104C08025}"/>
          </ac:spMkLst>
        </pc:spChg>
        <pc:spChg chg="add mod">
          <ac:chgData name="Colon, Jeffrey M." userId="615143b1-cdee-493d-9a9d-1565ce8666d9" providerId="ADAL" clId="{5B60CBDC-5420-CF43-9B22-B8BD9E247B42}" dt="2024-12-29T13:18:56.656" v="2949" actId="1076"/>
          <ac:spMkLst>
            <pc:docMk/>
            <pc:sldMk cId="2687559900" sldId="301"/>
            <ac:spMk id="8" creationId="{D7726026-6966-A26D-579D-31840F0D6E67}"/>
          </ac:spMkLst>
        </pc:spChg>
        <pc:spChg chg="add mod">
          <ac:chgData name="Colon, Jeffrey M." userId="615143b1-cdee-493d-9a9d-1565ce8666d9" providerId="ADAL" clId="{5B60CBDC-5420-CF43-9B22-B8BD9E247B42}" dt="2024-12-29T13:28:00.339" v="2969" actId="1076"/>
          <ac:spMkLst>
            <pc:docMk/>
            <pc:sldMk cId="2687559900" sldId="301"/>
            <ac:spMk id="9" creationId="{22B2002D-F835-CFE3-93F2-70654574641A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29T13:17:47.824" v="2948" actId="20577"/>
        <pc:sldMkLst>
          <pc:docMk/>
          <pc:sldMk cId="3713557541" sldId="302"/>
        </pc:sldMkLst>
        <pc:spChg chg="mod">
          <ac:chgData name="Colon, Jeffrey M." userId="615143b1-cdee-493d-9a9d-1565ce8666d9" providerId="ADAL" clId="{5B60CBDC-5420-CF43-9B22-B8BD9E247B42}" dt="2024-12-28T17:46:49.474" v="679" actId="20577"/>
          <ac:spMkLst>
            <pc:docMk/>
            <pc:sldMk cId="3713557541" sldId="302"/>
            <ac:spMk id="3" creationId="{3E880BDC-C7C4-38EA-84C8-7EC4C241C81B}"/>
          </ac:spMkLst>
        </pc:spChg>
        <pc:spChg chg="add mod">
          <ac:chgData name="Colon, Jeffrey M." userId="615143b1-cdee-493d-9a9d-1565ce8666d9" providerId="ADAL" clId="{5B60CBDC-5420-CF43-9B22-B8BD9E247B42}" dt="2024-12-29T13:17:10.161" v="2939" actId="1076"/>
          <ac:spMkLst>
            <pc:docMk/>
            <pc:sldMk cId="3713557541" sldId="302"/>
            <ac:spMk id="6" creationId="{33CFBEAE-4F72-AB2E-39DF-F22372213128}"/>
          </ac:spMkLst>
        </pc:spChg>
        <pc:spChg chg="add mod">
          <ac:chgData name="Colon, Jeffrey M." userId="615143b1-cdee-493d-9a9d-1565ce8666d9" providerId="ADAL" clId="{5B60CBDC-5420-CF43-9B22-B8BD9E247B42}" dt="2024-12-29T13:17:47.824" v="2948" actId="20577"/>
          <ac:spMkLst>
            <pc:docMk/>
            <pc:sldMk cId="3713557541" sldId="302"/>
            <ac:spMk id="7" creationId="{77DA6A61-CE97-E85D-E5A8-22D89B734D5F}"/>
          </ac:spMkLst>
        </pc:spChg>
        <pc:spChg chg="add mod">
          <ac:chgData name="Colon, Jeffrey M." userId="615143b1-cdee-493d-9a9d-1565ce8666d9" providerId="ADAL" clId="{5B60CBDC-5420-CF43-9B22-B8BD9E247B42}" dt="2024-12-29T13:17:15.527" v="2940" actId="1076"/>
          <ac:spMkLst>
            <pc:docMk/>
            <pc:sldMk cId="3713557541" sldId="302"/>
            <ac:spMk id="8" creationId="{533AD089-AA9B-B28D-AE08-DFE77881782F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29T13:28:24.747" v="2979"/>
        <pc:sldMkLst>
          <pc:docMk/>
          <pc:sldMk cId="1453473246" sldId="303"/>
        </pc:sldMkLst>
        <pc:spChg chg="mod">
          <ac:chgData name="Colon, Jeffrey M." userId="615143b1-cdee-493d-9a9d-1565ce8666d9" providerId="ADAL" clId="{5B60CBDC-5420-CF43-9B22-B8BD9E247B42}" dt="2024-12-28T18:56:11.243" v="1302" actId="20577"/>
          <ac:spMkLst>
            <pc:docMk/>
            <pc:sldMk cId="1453473246" sldId="303"/>
            <ac:spMk id="3" creationId="{C4A7757A-3B8F-6B3A-AE3A-5656142F89D6}"/>
          </ac:spMkLst>
        </pc:spChg>
        <pc:graphicFrameChg chg="add mod ord modGraphic">
          <ac:chgData name="Colon, Jeffrey M." userId="615143b1-cdee-493d-9a9d-1565ce8666d9" providerId="ADAL" clId="{5B60CBDC-5420-CF43-9B22-B8BD9E247B42}" dt="2024-12-29T13:28:24.747" v="2979"/>
          <ac:graphicFrameMkLst>
            <pc:docMk/>
            <pc:sldMk cId="1453473246" sldId="303"/>
            <ac:graphicFrameMk id="6" creationId="{70C59A6D-4FF9-E7BB-8190-89C1FD11DF17}"/>
          </ac:graphicFrameMkLst>
        </pc:graphicFrameChg>
      </pc:sldChg>
      <pc:sldChg chg="addSp delSp modSp new del mod">
        <pc:chgData name="Colon, Jeffrey M." userId="615143b1-cdee-493d-9a9d-1565ce8666d9" providerId="ADAL" clId="{5B60CBDC-5420-CF43-9B22-B8BD9E247B42}" dt="2024-12-28T20:02:26.170" v="1758" actId="2696"/>
        <pc:sldMkLst>
          <pc:docMk/>
          <pc:sldMk cId="753833922" sldId="304"/>
        </pc:sldMkLst>
      </pc:sldChg>
      <pc:sldChg chg="modSp new mod">
        <pc:chgData name="Colon, Jeffrey M." userId="615143b1-cdee-493d-9a9d-1565ce8666d9" providerId="ADAL" clId="{5B60CBDC-5420-CF43-9B22-B8BD9E247B42}" dt="2024-12-29T13:28:43.529" v="2985" actId="20577"/>
        <pc:sldMkLst>
          <pc:docMk/>
          <pc:sldMk cId="3509557107" sldId="305"/>
        </pc:sldMkLst>
        <pc:spChg chg="mod">
          <ac:chgData name="Colon, Jeffrey M." userId="615143b1-cdee-493d-9a9d-1565ce8666d9" providerId="ADAL" clId="{5B60CBDC-5420-CF43-9B22-B8BD9E247B42}" dt="2024-12-29T13:28:43.529" v="2985" actId="20577"/>
          <ac:spMkLst>
            <pc:docMk/>
            <pc:sldMk cId="3509557107" sldId="305"/>
            <ac:spMk id="2" creationId="{63148268-E9B6-8BC9-35F3-E16FF29918A3}"/>
          </ac:spMkLst>
        </pc:spChg>
        <pc:spChg chg="mod">
          <ac:chgData name="Colon, Jeffrey M." userId="615143b1-cdee-493d-9a9d-1565ce8666d9" providerId="ADAL" clId="{5B60CBDC-5420-CF43-9B22-B8BD9E247B42}" dt="2024-12-28T19:26:06.612" v="1657" actId="20577"/>
          <ac:spMkLst>
            <pc:docMk/>
            <pc:sldMk cId="3509557107" sldId="305"/>
            <ac:spMk id="3" creationId="{86405E59-6D24-4DE6-76A8-7E8C4B128543}"/>
          </ac:spMkLst>
        </pc:spChg>
      </pc:sldChg>
      <pc:sldChg chg="modSp new mod">
        <pc:chgData name="Colon, Jeffrey M." userId="615143b1-cdee-493d-9a9d-1565ce8666d9" providerId="ADAL" clId="{5B60CBDC-5420-CF43-9B22-B8BD9E247B42}" dt="2024-12-29T13:29:47.738" v="3048" actId="20577"/>
        <pc:sldMkLst>
          <pc:docMk/>
          <pc:sldMk cId="929372081" sldId="306"/>
        </pc:sldMkLst>
        <pc:spChg chg="mod">
          <ac:chgData name="Colon, Jeffrey M." userId="615143b1-cdee-493d-9a9d-1565ce8666d9" providerId="ADAL" clId="{5B60CBDC-5420-CF43-9B22-B8BD9E247B42}" dt="2024-12-29T13:29:47.738" v="3048" actId="20577"/>
          <ac:spMkLst>
            <pc:docMk/>
            <pc:sldMk cId="929372081" sldId="306"/>
            <ac:spMk id="2" creationId="{6B597CAF-DB3F-7C5F-62EE-CCC34A66897E}"/>
          </ac:spMkLst>
        </pc:spChg>
        <pc:spChg chg="mod">
          <ac:chgData name="Colon, Jeffrey M." userId="615143b1-cdee-493d-9a9d-1565ce8666d9" providerId="ADAL" clId="{5B60CBDC-5420-CF43-9B22-B8BD9E247B42}" dt="2024-12-28T22:42:18.458" v="2435" actId="20577"/>
          <ac:spMkLst>
            <pc:docMk/>
            <pc:sldMk cId="929372081" sldId="306"/>
            <ac:spMk id="3" creationId="{B1B3A42A-3985-5D06-6DFC-7AABA43B4FF5}"/>
          </ac:spMkLst>
        </pc:spChg>
      </pc:sldChg>
      <pc:sldChg chg="modSp add mod">
        <pc:chgData name="Colon, Jeffrey M." userId="615143b1-cdee-493d-9a9d-1565ce8666d9" providerId="ADAL" clId="{5B60CBDC-5420-CF43-9B22-B8BD9E247B42}" dt="2024-12-29T13:30:43.111" v="3055"/>
        <pc:sldMkLst>
          <pc:docMk/>
          <pc:sldMk cId="2125969620" sldId="307"/>
        </pc:sldMkLst>
        <pc:graphicFrameChg chg="mod modGraphic">
          <ac:chgData name="Colon, Jeffrey M." userId="615143b1-cdee-493d-9a9d-1565ce8666d9" providerId="ADAL" clId="{5B60CBDC-5420-CF43-9B22-B8BD9E247B42}" dt="2024-12-29T13:30:43.111" v="3055"/>
          <ac:graphicFrameMkLst>
            <pc:docMk/>
            <pc:sldMk cId="2125969620" sldId="307"/>
            <ac:graphicFrameMk id="6" creationId="{48861D9B-228E-1A63-8C54-DD197121E66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0:53.753" v="3061"/>
        <pc:sldMkLst>
          <pc:docMk/>
          <pc:sldMk cId="1179197967" sldId="308"/>
        </pc:sldMkLst>
        <pc:graphicFrameChg chg="mod modGraphic">
          <ac:chgData name="Colon, Jeffrey M." userId="615143b1-cdee-493d-9a9d-1565ce8666d9" providerId="ADAL" clId="{5B60CBDC-5420-CF43-9B22-B8BD9E247B42}" dt="2024-12-29T13:30:53.753" v="3061"/>
          <ac:graphicFrameMkLst>
            <pc:docMk/>
            <pc:sldMk cId="1179197967" sldId="308"/>
            <ac:graphicFrameMk id="6" creationId="{F7B6FAE6-AE3F-EDDA-BA7E-1EFD8740390B}"/>
          </ac:graphicFrameMkLst>
        </pc:graphicFrameChg>
      </pc:sldChg>
      <pc:sldChg chg="modSp add mod">
        <pc:chgData name="Colon, Jeffrey M." userId="615143b1-cdee-493d-9a9d-1565ce8666d9" providerId="ADAL" clId="{5B60CBDC-5420-CF43-9B22-B8BD9E247B42}" dt="2024-12-29T13:31:17.716" v="3072" actId="20577"/>
        <pc:sldMkLst>
          <pc:docMk/>
          <pc:sldMk cId="3488945716" sldId="309"/>
        </pc:sldMkLst>
        <pc:graphicFrameChg chg="mod modGraphic">
          <ac:chgData name="Colon, Jeffrey M." userId="615143b1-cdee-493d-9a9d-1565ce8666d9" providerId="ADAL" clId="{5B60CBDC-5420-CF43-9B22-B8BD9E247B42}" dt="2024-12-29T13:31:17.716" v="3072" actId="20577"/>
          <ac:graphicFrameMkLst>
            <pc:docMk/>
            <pc:sldMk cId="3488945716" sldId="309"/>
            <ac:graphicFrameMk id="6" creationId="{E27EC45A-F303-EE8C-3311-5D377DF835AF}"/>
          </ac:graphicFrameMkLst>
        </pc:graphicFrameChg>
      </pc:sldChg>
      <pc:sldChg chg="add del">
        <pc:chgData name="Colon, Jeffrey M." userId="615143b1-cdee-493d-9a9d-1565ce8666d9" providerId="ADAL" clId="{5B60CBDC-5420-CF43-9B22-B8BD9E247B42}" dt="2024-12-28T23:24:02.733" v="2901"/>
        <pc:sldMkLst>
          <pc:docMk/>
          <pc:sldMk cId="557289650" sldId="310"/>
        </pc:sldMkLst>
      </pc:sldChg>
      <pc:sldChg chg="addSp delSp modSp new mod">
        <pc:chgData name="Colon, Jeffrey M." userId="615143b1-cdee-493d-9a9d-1565ce8666d9" providerId="ADAL" clId="{5B60CBDC-5420-CF43-9B22-B8BD9E247B42}" dt="2024-12-29T16:02:42.989" v="3232" actId="14100"/>
        <pc:sldMkLst>
          <pc:docMk/>
          <pc:sldMk cId="997133595" sldId="310"/>
        </pc:sldMkLst>
        <pc:spChg chg="del">
          <ac:chgData name="Colon, Jeffrey M." userId="615143b1-cdee-493d-9a9d-1565ce8666d9" providerId="ADAL" clId="{5B60CBDC-5420-CF43-9B22-B8BD9E247B42}" dt="2024-12-29T15:25:43.955" v="3113"/>
          <ac:spMkLst>
            <pc:docMk/>
            <pc:sldMk cId="997133595" sldId="310"/>
            <ac:spMk id="2" creationId="{222E44EE-4F67-A5DA-0FB6-742BF21ED107}"/>
          </ac:spMkLst>
        </pc:spChg>
        <pc:spChg chg="mod">
          <ac:chgData name="Colon, Jeffrey M." userId="615143b1-cdee-493d-9a9d-1565ce8666d9" providerId="ADAL" clId="{5B60CBDC-5420-CF43-9B22-B8BD9E247B42}" dt="2024-12-29T14:21:45.404" v="3112" actId="20577"/>
          <ac:spMkLst>
            <pc:docMk/>
            <pc:sldMk cId="997133595" sldId="310"/>
            <ac:spMk id="3" creationId="{4AA41031-2326-2FB2-EF7F-D9EF63374157}"/>
          </ac:spMkLst>
        </pc:spChg>
        <pc:graphicFrameChg chg="add mod">
          <ac:chgData name="Colon, Jeffrey M." userId="615143b1-cdee-493d-9a9d-1565ce8666d9" providerId="ADAL" clId="{5B60CBDC-5420-CF43-9B22-B8BD9E247B42}" dt="2024-12-29T16:02:42.989" v="3232" actId="14100"/>
          <ac:graphicFrameMkLst>
            <pc:docMk/>
            <pc:sldMk cId="997133595" sldId="310"/>
            <ac:graphicFrameMk id="6" creationId="{03B55C39-922E-0657-FA4C-38257E127818}"/>
          </ac:graphicFrameMkLst>
        </pc:graphicFrameChg>
      </pc:sldChg>
      <pc:sldChg chg="addSp delSp modSp new mod">
        <pc:chgData name="Colon, Jeffrey M." userId="615143b1-cdee-493d-9a9d-1565ce8666d9" providerId="ADAL" clId="{5B60CBDC-5420-CF43-9B22-B8BD9E247B42}" dt="2024-12-29T16:06:47.438" v="3254" actId="14100"/>
        <pc:sldMkLst>
          <pc:docMk/>
          <pc:sldMk cId="441103765" sldId="311"/>
        </pc:sldMkLst>
        <pc:spChg chg="del">
          <ac:chgData name="Colon, Jeffrey M." userId="615143b1-cdee-493d-9a9d-1565ce8666d9" providerId="ADAL" clId="{5B60CBDC-5420-CF43-9B22-B8BD9E247B42}" dt="2024-12-29T16:06:36.666" v="3241"/>
          <ac:spMkLst>
            <pc:docMk/>
            <pc:sldMk cId="441103765" sldId="311"/>
            <ac:spMk id="2" creationId="{EC08E470-26CD-1308-1528-46D656682992}"/>
          </ac:spMkLst>
        </pc:spChg>
        <pc:spChg chg="mod">
          <ac:chgData name="Colon, Jeffrey M." userId="615143b1-cdee-493d-9a9d-1565ce8666d9" providerId="ADAL" clId="{5B60CBDC-5420-CF43-9B22-B8BD9E247B42}" dt="2024-12-29T16:06:42.393" v="3252" actId="20577"/>
          <ac:spMkLst>
            <pc:docMk/>
            <pc:sldMk cId="441103765" sldId="311"/>
            <ac:spMk id="3" creationId="{EEA062C4-474A-8C5A-8E6E-CAE2EDC96E75}"/>
          </ac:spMkLst>
        </pc:spChg>
        <pc:picChg chg="add mod">
          <ac:chgData name="Colon, Jeffrey M." userId="615143b1-cdee-493d-9a9d-1565ce8666d9" providerId="ADAL" clId="{5B60CBDC-5420-CF43-9B22-B8BD9E247B42}" dt="2024-12-29T16:06:47.438" v="3254" actId="14100"/>
          <ac:picMkLst>
            <pc:docMk/>
            <pc:sldMk cId="441103765" sldId="311"/>
            <ac:picMk id="7" creationId="{DA512688-C549-F84F-ECB8-75CBFF6F4EBB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6:57:03.500" v="3367" actId="692"/>
        <pc:sldMkLst>
          <pc:docMk/>
          <pc:sldMk cId="736248594" sldId="312"/>
        </pc:sldMkLst>
        <pc:spChg chg="del">
          <ac:chgData name="Colon, Jeffrey M." userId="615143b1-cdee-493d-9a9d-1565ce8666d9" providerId="ADAL" clId="{5B60CBDC-5420-CF43-9B22-B8BD9E247B42}" dt="2024-12-29T16:09:41.817" v="3345"/>
          <ac:spMkLst>
            <pc:docMk/>
            <pc:sldMk cId="736248594" sldId="312"/>
            <ac:spMk id="2" creationId="{0FDE5F54-70CA-8143-8713-5544EA2176B8}"/>
          </ac:spMkLst>
        </pc:spChg>
        <pc:spChg chg="mod">
          <ac:chgData name="Colon, Jeffrey M." userId="615143b1-cdee-493d-9a9d-1565ce8666d9" providerId="ADAL" clId="{5B60CBDC-5420-CF43-9B22-B8BD9E247B42}" dt="2024-12-29T16:10:02.583" v="3356" actId="20577"/>
          <ac:spMkLst>
            <pc:docMk/>
            <pc:sldMk cId="736248594" sldId="312"/>
            <ac:spMk id="3" creationId="{E65DE76C-C23F-A6E3-5478-0B41828F95F7}"/>
          </ac:spMkLst>
        </pc:spChg>
        <pc:picChg chg="add mod">
          <ac:chgData name="Colon, Jeffrey M." userId="615143b1-cdee-493d-9a9d-1565ce8666d9" providerId="ADAL" clId="{5B60CBDC-5420-CF43-9B22-B8BD9E247B42}" dt="2024-12-29T16:09:54.020" v="3351" actId="14100"/>
          <ac:picMkLst>
            <pc:docMk/>
            <pc:sldMk cId="736248594" sldId="312"/>
            <ac:picMk id="7" creationId="{048F96B3-40E5-94FA-62A4-6751AF74E126}"/>
          </ac:picMkLst>
        </pc:picChg>
        <pc:cxnChg chg="add mod">
          <ac:chgData name="Colon, Jeffrey M." userId="615143b1-cdee-493d-9a9d-1565ce8666d9" providerId="ADAL" clId="{5B60CBDC-5420-CF43-9B22-B8BD9E247B42}" dt="2024-12-29T16:56:58.785" v="3366" actId="692"/>
          <ac:cxnSpMkLst>
            <pc:docMk/>
            <pc:sldMk cId="736248594" sldId="312"/>
            <ac:cxnSpMk id="9" creationId="{D3B64FBD-2BB2-D62F-5627-037F5092E270}"/>
          </ac:cxnSpMkLst>
        </pc:cxnChg>
        <pc:cxnChg chg="add mod">
          <ac:chgData name="Colon, Jeffrey M." userId="615143b1-cdee-493d-9a9d-1565ce8666d9" providerId="ADAL" clId="{5B60CBDC-5420-CF43-9B22-B8BD9E247B42}" dt="2024-12-29T16:57:03.500" v="3367" actId="692"/>
          <ac:cxnSpMkLst>
            <pc:docMk/>
            <pc:sldMk cId="736248594" sldId="312"/>
            <ac:cxnSpMk id="11" creationId="{8F2D35C5-9893-A92B-69FB-059A8AB8FE63}"/>
          </ac:cxnSpMkLst>
        </pc:cxnChg>
      </pc:sldChg>
      <pc:sldChg chg="addSp delSp modSp new mod">
        <pc:chgData name="Colon, Jeffrey M." userId="615143b1-cdee-493d-9a9d-1565ce8666d9" providerId="ADAL" clId="{5B60CBDC-5420-CF43-9B22-B8BD9E247B42}" dt="2024-12-29T16:58:49.180" v="3396" actId="14100"/>
        <pc:sldMkLst>
          <pc:docMk/>
          <pc:sldMk cId="990064636" sldId="313"/>
        </pc:sldMkLst>
        <pc:spChg chg="del">
          <ac:chgData name="Colon, Jeffrey M." userId="615143b1-cdee-493d-9a9d-1565ce8666d9" providerId="ADAL" clId="{5B60CBDC-5420-CF43-9B22-B8BD9E247B42}" dt="2024-12-29T16:58:02.615" v="3369"/>
          <ac:spMkLst>
            <pc:docMk/>
            <pc:sldMk cId="990064636" sldId="313"/>
            <ac:spMk id="2" creationId="{C5B788BA-B3DD-4628-8548-A85ECF60BD86}"/>
          </ac:spMkLst>
        </pc:spChg>
        <pc:spChg chg="mod">
          <ac:chgData name="Colon, Jeffrey M." userId="615143b1-cdee-493d-9a9d-1565ce8666d9" providerId="ADAL" clId="{5B60CBDC-5420-CF43-9B22-B8BD9E247B42}" dt="2024-12-29T16:58:24.859" v="3392" actId="20577"/>
          <ac:spMkLst>
            <pc:docMk/>
            <pc:sldMk cId="990064636" sldId="313"/>
            <ac:spMk id="3" creationId="{300A0CDF-20DD-5C3B-1FDD-ABBB48E1949B}"/>
          </ac:spMkLst>
        </pc:spChg>
        <pc:picChg chg="add mod">
          <ac:chgData name="Colon, Jeffrey M." userId="615143b1-cdee-493d-9a9d-1565ce8666d9" providerId="ADAL" clId="{5B60CBDC-5420-CF43-9B22-B8BD9E247B42}" dt="2024-12-29T16:58:49.180" v="3396" actId="14100"/>
          <ac:picMkLst>
            <pc:docMk/>
            <pc:sldMk cId="990064636" sldId="313"/>
            <ac:picMk id="7" creationId="{B6C3A750-D232-1A6F-7DD3-B4699E00F30C}"/>
          </ac:picMkLst>
        </pc:picChg>
      </pc:sldChg>
      <pc:sldChg chg="addSp delSp modSp new mod">
        <pc:chgData name="Colon, Jeffrey M." userId="615143b1-cdee-493d-9a9d-1565ce8666d9" providerId="ADAL" clId="{5B60CBDC-5420-CF43-9B22-B8BD9E247B42}" dt="2024-12-29T17:00:37.696" v="3450" actId="14100"/>
        <pc:sldMkLst>
          <pc:docMk/>
          <pc:sldMk cId="1450557907" sldId="314"/>
        </pc:sldMkLst>
        <pc:spChg chg="del">
          <ac:chgData name="Colon, Jeffrey M." userId="615143b1-cdee-493d-9a9d-1565ce8666d9" providerId="ADAL" clId="{5B60CBDC-5420-CF43-9B22-B8BD9E247B42}" dt="2024-12-29T16:59:23.869" v="3398"/>
          <ac:spMkLst>
            <pc:docMk/>
            <pc:sldMk cId="1450557907" sldId="314"/>
            <ac:spMk id="2" creationId="{97354832-36F9-7474-F1EA-4EB5A6ED8804}"/>
          </ac:spMkLst>
        </pc:spChg>
        <pc:spChg chg="mod">
          <ac:chgData name="Colon, Jeffrey M." userId="615143b1-cdee-493d-9a9d-1565ce8666d9" providerId="ADAL" clId="{5B60CBDC-5420-CF43-9B22-B8BD9E247B42}" dt="2024-12-29T16:59:39.940" v="3443" actId="20577"/>
          <ac:spMkLst>
            <pc:docMk/>
            <pc:sldMk cId="1450557907" sldId="314"/>
            <ac:spMk id="3" creationId="{06730352-7748-7511-70EC-B75A31DDEF3A}"/>
          </ac:spMkLst>
        </pc:spChg>
        <pc:picChg chg="add mod">
          <ac:chgData name="Colon, Jeffrey M." userId="615143b1-cdee-493d-9a9d-1565ce8666d9" providerId="ADAL" clId="{5B60CBDC-5420-CF43-9B22-B8BD9E247B42}" dt="2024-12-29T17:00:37.696" v="3450" actId="14100"/>
          <ac:picMkLst>
            <pc:docMk/>
            <pc:sldMk cId="1450557907" sldId="314"/>
            <ac:picMk id="7" creationId="{FF636DB6-4785-822E-1D07-F46169CBEA14}"/>
          </ac:picMkLst>
        </pc:picChg>
      </pc:sldChg>
      <pc:sldChg chg="modSp new mod">
        <pc:chgData name="Colon, Jeffrey M." userId="615143b1-cdee-493d-9a9d-1565ce8666d9" providerId="ADAL" clId="{5B60CBDC-5420-CF43-9B22-B8BD9E247B42}" dt="2024-12-30T12:42:04.801" v="3995" actId="21"/>
        <pc:sldMkLst>
          <pc:docMk/>
          <pc:sldMk cId="1855141314" sldId="315"/>
        </pc:sldMkLst>
        <pc:spChg chg="mod">
          <ac:chgData name="Colon, Jeffrey M." userId="615143b1-cdee-493d-9a9d-1565ce8666d9" providerId="ADAL" clId="{5B60CBDC-5420-CF43-9B22-B8BD9E247B42}" dt="2024-12-30T12:42:04.801" v="3995" actId="21"/>
          <ac:spMkLst>
            <pc:docMk/>
            <pc:sldMk cId="1855141314" sldId="315"/>
            <ac:spMk id="2" creationId="{5117E57B-157B-C10E-69D1-2E750F38E7B5}"/>
          </ac:spMkLst>
        </pc:spChg>
        <pc:spChg chg="mod">
          <ac:chgData name="Colon, Jeffrey M." userId="615143b1-cdee-493d-9a9d-1565ce8666d9" providerId="ADAL" clId="{5B60CBDC-5420-CF43-9B22-B8BD9E247B42}" dt="2024-12-30T01:19:06.344" v="3632" actId="20577"/>
          <ac:spMkLst>
            <pc:docMk/>
            <pc:sldMk cId="1855141314" sldId="315"/>
            <ac:spMk id="3" creationId="{4AE5AFB2-BC75-45A0-5BA0-8E7C01A05D6D}"/>
          </ac:spMkLst>
        </pc:spChg>
      </pc:sldChg>
      <pc:sldChg chg="addSp delSp modSp new mod">
        <pc:chgData name="Colon, Jeffrey M." userId="615143b1-cdee-493d-9a9d-1565ce8666d9" providerId="ADAL" clId="{5B60CBDC-5420-CF43-9B22-B8BD9E247B42}" dt="2024-12-30T12:42:19.005" v="3999"/>
        <pc:sldMkLst>
          <pc:docMk/>
          <pc:sldMk cId="2311173043" sldId="316"/>
        </pc:sldMkLst>
        <pc:spChg chg="mod">
          <ac:chgData name="Colon, Jeffrey M." userId="615143b1-cdee-493d-9a9d-1565ce8666d9" providerId="ADAL" clId="{5B60CBDC-5420-CF43-9B22-B8BD9E247B42}" dt="2024-12-30T12:42:19.005" v="3999"/>
          <ac:spMkLst>
            <pc:docMk/>
            <pc:sldMk cId="2311173043" sldId="316"/>
            <ac:spMk id="2" creationId="{57EF3DE1-F13E-51FE-9149-B827567C2F8C}"/>
          </ac:spMkLst>
        </pc:spChg>
        <pc:spChg chg="add del">
          <ac:chgData name="Colon, Jeffrey M." userId="615143b1-cdee-493d-9a9d-1565ce8666d9" providerId="ADAL" clId="{5B60CBDC-5420-CF43-9B22-B8BD9E247B42}" dt="2024-12-30T12:42:13.822" v="3998" actId="22"/>
          <ac:spMkLst>
            <pc:docMk/>
            <pc:sldMk cId="2311173043" sldId="316"/>
            <ac:spMk id="7" creationId="{3DCE53A7-D581-E014-B2C2-ACD3BB94FA3B}"/>
          </ac:spMkLst>
        </pc:spChg>
      </pc:sldChg>
      <pc:sldMasterChg chg="modSp mod modSldLayout">
        <pc:chgData name="Colon, Jeffrey M." userId="615143b1-cdee-493d-9a9d-1565ce8666d9" providerId="ADAL" clId="{5B60CBDC-5420-CF43-9B22-B8BD9E247B42}" dt="2024-12-28T15:19:12.222" v="138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5B60CBDC-5420-CF43-9B22-B8BD9E247B42}" dt="2024-12-28T15:17:49.071" v="32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5B60CBDC-5420-CF43-9B22-B8BD9E247B42}" dt="2024-12-28T15:18:25.236" v="9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5B60CBDC-5420-CF43-9B22-B8BD9E247B42}" dt="2024-12-28T15:19:08.197" v="13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5B60CBDC-5420-CF43-9B22-B8BD9E247B42}" dt="2024-12-28T15:19:08.197" v="13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5B60CBDC-5420-CF43-9B22-B8BD9E247B42}" dt="2024-12-28T15:19:12.222" v="138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5B60CBDC-5420-CF43-9B22-B8BD9E247B42}" dt="2024-12-28T15:19:12.222" v="138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12/29/24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Structure of the Income Tax 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FIT_StructureIncomeTax_2025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openclipart.org/detail/22084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Essential Structure of the Income 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FFE4-AD03-95B0-84A7-76D41B80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EC45A-F303-EE8C-3311-5D377DF83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23293"/>
              </p:ext>
            </p:extLst>
          </p:nvPr>
        </p:nvGraphicFramePr>
        <p:xfrm>
          <a:off x="457200" y="684997"/>
          <a:ext cx="11332464" cy="5508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152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1521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39171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146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0682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49954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18176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  <a:tr h="71817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Depreciation</a:t>
                      </a:r>
                    </a:p>
                  </a:txBody>
                  <a:tcPr anchor="ctr">
                    <a:solidFill>
                      <a:srgbClr val="00F5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[§167(a)] if wasting asset</a:t>
                      </a:r>
                    </a:p>
                  </a:txBody>
                  <a:tcPr anchor="ctr">
                    <a:solidFill>
                      <a:schemeClr val="bg2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089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E8AF0F7-1E01-C37E-C301-5A51960B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A02D3-E4A8-DF12-44A8-81B97E538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C85D7-CBD0-4071-1C63-9A927689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4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A41031-2326-2FB2-EF7F-D9EF6337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Subsistence consumption, tax rates,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D551E-1050-0CA2-64D1-66B614A39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474F2-A04C-F6F8-A8CC-F086C20F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3B55C39-922E-0657-FA4C-38257E12781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155499"/>
              </p:ext>
            </p:extLst>
          </p:nvPr>
        </p:nvGraphicFramePr>
        <p:xfrm>
          <a:off x="344031" y="632628"/>
          <a:ext cx="11445633" cy="5584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855200" imgH="6959600" progId="Excel.Sheet.12">
                  <p:embed/>
                </p:oleObj>
              </mc:Choice>
              <mc:Fallback>
                <p:oleObj name="Worksheet" r:id="rId2" imgW="9855200" imgH="6959600" progId="Excel.Sheet.12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03B55C39-922E-0657-FA4C-38257E127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4031" y="632628"/>
                        <a:ext cx="11445633" cy="55842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13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tax form&#10;&#10;Description automatically generated">
            <a:extLst>
              <a:ext uri="{FF2B5EF4-FFF2-40B4-BE49-F238E27FC236}">
                <a16:creationId xmlns:a16="http://schemas.microsoft.com/office/drawing/2014/main" id="{DA512688-C549-F84F-ECB8-75CBFF6F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572" y="533400"/>
            <a:ext cx="1044036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A062C4-474A-8C5A-8E6E-CAE2EDC9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A76FF-D25B-511D-D197-274298ABD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5EC0-F106-2F32-184F-71D450A3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10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048F96B3-40E5-94FA-62A4-6751AF74E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0" y="589280"/>
            <a:ext cx="10850880" cy="56692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5DE76C-C23F-A6E3-5478-0B41828F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1040:  From Gross Income (GI) to Adjusted Gross Income (AGI) to Taxable Income (TI)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EA7D6-89EF-2D09-82E2-35C747605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E196-239D-B0EC-731C-F1A79475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B64FBD-2BB2-D62F-5627-037F5092E270}"/>
              </a:ext>
            </a:extLst>
          </p:cNvPr>
          <p:cNvCxnSpPr>
            <a:cxnSpLocks/>
          </p:cNvCxnSpPr>
          <p:nvPr/>
        </p:nvCxnSpPr>
        <p:spPr>
          <a:xfrm flipH="1">
            <a:off x="6987654" y="4517409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2D35C5-9893-A92B-69FB-059A8AB8FE63}"/>
              </a:ext>
            </a:extLst>
          </p:cNvPr>
          <p:cNvCxnSpPr>
            <a:cxnSpLocks/>
          </p:cNvCxnSpPr>
          <p:nvPr/>
        </p:nvCxnSpPr>
        <p:spPr>
          <a:xfrm flipH="1">
            <a:off x="8134066" y="5387984"/>
            <a:ext cx="2292824" cy="72333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2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B6C3A750-D232-1A6F-7DD3-B4699E00F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1058332"/>
            <a:ext cx="11110976" cy="427566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00A0CDF-20DD-5C3B-1FDD-ABBB48E1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and Credits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7DE-703F-E93F-1DEA-27E9EE6824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D18A3-4504-512E-BEFA-8CF6366B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form&#10;&#10;Description automatically generated">
            <a:extLst>
              <a:ext uri="{FF2B5EF4-FFF2-40B4-BE49-F238E27FC236}">
                <a16:creationId xmlns:a16="http://schemas.microsoft.com/office/drawing/2014/main" id="{FF636DB6-4785-822E-1D07-F46169CBE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812800"/>
            <a:ext cx="11129264" cy="514773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730352-7748-7511-70EC-B75A31DD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Payments, Refunds, and Amounts Owed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0CCB5-D216-281E-2B9B-C257824D6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D45A-8965-8618-4FDE-DE7DD799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557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17E57B-157B-C10E-69D1-2E750F38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Deductions from GI to arrive at AGI are referred to as “</a:t>
            </a:r>
            <a:r>
              <a:rPr lang="en-US" b="1" dirty="0"/>
              <a:t>above the line</a:t>
            </a:r>
            <a:r>
              <a:rPr lang="en-US" dirty="0"/>
              <a:t>” deductions.</a:t>
            </a:r>
          </a:p>
          <a:p>
            <a:pPr lvl="1"/>
            <a:r>
              <a:rPr lang="en-US" dirty="0"/>
              <a:t>Above the line deductions are generally not limited</a:t>
            </a:r>
          </a:p>
          <a:p>
            <a:r>
              <a:rPr lang="en-US" b="1" dirty="0"/>
              <a:t>Itemized Deductions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5AFB2-BC75-45A0-5BA0-8E7C01A0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additional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FF2-DA33-4E09-BE35-38466D435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D72C-07AA-ADC5-D558-CE2A3A09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1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EF3DE1-F13E-51FE-9149-B827567C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Zero Bracket Amount</a:t>
            </a:r>
            <a:r>
              <a:rPr lang="en-US" dirty="0"/>
              <a:t>: Standard deduction + Child Tax Credit + Earned Income Tax Credit</a:t>
            </a:r>
          </a:p>
          <a:p>
            <a:pPr lvl="1"/>
            <a:r>
              <a:rPr lang="en-US" dirty="0"/>
              <a:t>Standard deduction in 2025: 15K (Single); 30K (MFJ)</a:t>
            </a:r>
          </a:p>
          <a:p>
            <a:pPr lvl="1"/>
            <a:r>
              <a:rPr lang="en-US" dirty="0"/>
              <a:t>CTC: 2K/child</a:t>
            </a:r>
          </a:p>
          <a:p>
            <a:pPr lvl="1"/>
            <a:r>
              <a:rPr lang="en-US" dirty="0"/>
              <a:t>EITC: 8.046K (max, 3 or more children)</a:t>
            </a:r>
          </a:p>
          <a:p>
            <a:pPr lvl="1"/>
            <a:r>
              <a:rPr lang="en-US"/>
              <a:t>Personal Exemption &amp; Dependent Deduction (suspended through 2025)</a:t>
            </a: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6B5C1-5B76-194A-CFD6-8E97166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94A2C-1B06-EEC6-513D-C622FBC9E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401F-530D-16C7-84A5-022896BF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and red pot with a red lid&#10;&#10;Description automatically generated">
            <a:extLst>
              <a:ext uri="{FF2B5EF4-FFF2-40B4-BE49-F238E27FC236}">
                <a16:creationId xmlns:a16="http://schemas.microsoft.com/office/drawing/2014/main" id="{E2E8E66D-8350-496E-AFBA-176CD4601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862" y="1976972"/>
            <a:ext cx="2662238" cy="1998127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Base and Tax Rates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8630B-04C1-717A-661D-E50A5931E579}"/>
              </a:ext>
            </a:extLst>
          </p:cNvPr>
          <p:cNvSpPr txBox="1"/>
          <p:nvPr/>
        </p:nvSpPr>
        <p:spPr>
          <a:xfrm>
            <a:off x="4140200" y="2463800"/>
            <a:ext cx="478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26F4A-BED8-0295-C19C-0A32DCB4FBE5}"/>
              </a:ext>
            </a:extLst>
          </p:cNvPr>
          <p:cNvSpPr txBox="1"/>
          <p:nvPr/>
        </p:nvSpPr>
        <p:spPr>
          <a:xfrm>
            <a:off x="993708" y="3975099"/>
            <a:ext cx="26003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u="sng" dirty="0"/>
              <a:t>Tax 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Consumption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Wealth</a:t>
            </a:r>
          </a:p>
        </p:txBody>
      </p:sp>
      <p:pic>
        <p:nvPicPr>
          <p:cNvPr id="11" name="Picture 10" descr="A screenshot of a white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8976EB98-94CB-34EE-97A7-9A27EFE3C6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208" y="1346200"/>
            <a:ext cx="3556000" cy="416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795B00-711C-E441-11A5-2A227183394C}"/>
              </a:ext>
            </a:extLst>
          </p:cNvPr>
          <p:cNvSpPr txBox="1"/>
          <p:nvPr/>
        </p:nvSpPr>
        <p:spPr>
          <a:xfrm>
            <a:off x="8710437" y="2591314"/>
            <a:ext cx="4651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C87323-361C-461C-008B-8550E975191B}"/>
              </a:ext>
            </a:extLst>
          </p:cNvPr>
          <p:cNvSpPr txBox="1"/>
          <p:nvPr/>
        </p:nvSpPr>
        <p:spPr>
          <a:xfrm>
            <a:off x="9490087" y="2692062"/>
            <a:ext cx="2360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$Tax Revenue$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880BDC-C7C4-38EA-84C8-7EC4C241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HS Definition of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3D4D-5384-72D3-45BE-709C1E2B8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851A-224E-C615-89F9-49AC75D7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CFBEAE-4F72-AB2E-39DF-F22372213128}"/>
              </a:ext>
            </a:extLst>
          </p:cNvPr>
          <p:cNvSpPr txBox="1"/>
          <p:nvPr/>
        </p:nvSpPr>
        <p:spPr>
          <a:xfrm>
            <a:off x="2848306" y="927184"/>
            <a:ext cx="4204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HS Definition of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A6A61-CE97-E85D-E5A8-22D89B734D5F}"/>
              </a:ext>
            </a:extLst>
          </p:cNvPr>
          <p:cNvSpPr txBox="1"/>
          <p:nvPr/>
        </p:nvSpPr>
        <p:spPr>
          <a:xfrm>
            <a:off x="1410017" y="1727680"/>
            <a:ext cx="103793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Both"/>
            </a:pPr>
            <a:r>
              <a:rPr lang="en-US" sz="3200" dirty="0"/>
              <a:t>Market value of rights exercised in </a:t>
            </a:r>
            <a:r>
              <a:rPr lang="en-US" sz="3200" i="1" dirty="0"/>
              <a:t>consumption</a:t>
            </a:r>
            <a:r>
              <a:rPr lang="en-US" sz="3200" dirty="0"/>
              <a:t>, plus </a:t>
            </a:r>
          </a:p>
          <a:p>
            <a:r>
              <a:rPr lang="en-US" sz="3200" dirty="0"/>
              <a:t>(2) Change in value of property during period (e.g., annually).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AD089-AA9B-B28D-AE08-DFE77881782F}"/>
              </a:ext>
            </a:extLst>
          </p:cNvPr>
          <p:cNvSpPr txBox="1"/>
          <p:nvPr/>
        </p:nvSpPr>
        <p:spPr>
          <a:xfrm>
            <a:off x="1143544" y="3586909"/>
            <a:ext cx="106461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Income = Wealth increases – Wealth decreases, but only if wealth reduction does </a:t>
            </a:r>
            <a:r>
              <a:rPr lang="en-US" sz="3200" b="1" i="1" dirty="0"/>
              <a:t>not</a:t>
            </a:r>
            <a:r>
              <a:rPr lang="en-US" sz="3200" dirty="0"/>
              <a:t> represent personal consumption </a:t>
            </a:r>
          </a:p>
        </p:txBody>
      </p:sp>
    </p:spTree>
    <p:extLst>
      <p:ext uri="{BB962C8B-B14F-4D97-AF65-F5344CB8AC3E}">
        <p14:creationId xmlns:p14="http://schemas.microsoft.com/office/powerpoint/2010/main" val="371355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8BB476-452E-9948-B7BD-31B104C0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Structure of a Tax on </a:t>
            </a:r>
            <a:r>
              <a:rPr lang="en-US" i="1" dirty="0"/>
              <a:t>Income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037E2-7E1C-2032-46CC-F9D839EFD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F7429-C773-11A9-8857-7701CC38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26026-6966-A26D-579D-31840F0D6E67}"/>
              </a:ext>
            </a:extLst>
          </p:cNvPr>
          <p:cNvSpPr txBox="1"/>
          <p:nvPr/>
        </p:nvSpPr>
        <p:spPr>
          <a:xfrm>
            <a:off x="2592719" y="1062450"/>
            <a:ext cx="590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Core Structure of a Tax on </a:t>
            </a:r>
            <a:r>
              <a:rPr lang="en-US" sz="3200" b="1" i="1" u="sng" dirty="0"/>
              <a:t>Income</a:t>
            </a:r>
            <a:endParaRPr lang="en-US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2002D-F835-CFE3-93F2-70654574641A}"/>
              </a:ext>
            </a:extLst>
          </p:cNvPr>
          <p:cNvSpPr txBox="1"/>
          <p:nvPr/>
        </p:nvSpPr>
        <p:spPr>
          <a:xfrm>
            <a:off x="1552192" y="2025043"/>
            <a:ext cx="90876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Gross</a:t>
            </a:r>
            <a:r>
              <a:rPr lang="en-US" sz="2400" dirty="0"/>
              <a:t> Income (inflows—wealth accessions, if not excluded) [§61] minus</a:t>
            </a:r>
          </a:p>
          <a:p>
            <a:r>
              <a:rPr lang="en-US" sz="2400" u="sng" dirty="0"/>
              <a:t>Allowable Deductions (certain outflows—wealth reductions) </a:t>
            </a:r>
            <a:r>
              <a:rPr lang="en-US" sz="2400" dirty="0"/>
              <a:t>[§161]</a:t>
            </a:r>
          </a:p>
          <a:p>
            <a:pPr algn="ctr"/>
            <a:r>
              <a:rPr lang="en-US" sz="2400" dirty="0"/>
              <a:t>Taxable Income (tax base) [§1]</a:t>
            </a:r>
          </a:p>
        </p:txBody>
      </p:sp>
    </p:spTree>
    <p:extLst>
      <p:ext uri="{BB962C8B-B14F-4D97-AF65-F5344CB8AC3E}">
        <p14:creationId xmlns:p14="http://schemas.microsoft.com/office/powerpoint/2010/main" val="268755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C59A6D-4FF9-E7BB-8190-89C1FD11DF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01081"/>
              </p:ext>
            </p:extLst>
          </p:nvPr>
        </p:nvGraphicFramePr>
        <p:xfrm>
          <a:off x="457200" y="827314"/>
          <a:ext cx="11277600" cy="3624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72498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724989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A7757A-3B8F-6B3A-AE3A-5656142F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5464-BA3D-73BF-CFA1-097E9E2569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EFDE-66BD-47EC-C321-9039AE9D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47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148268-E9B6-8BC9-35F3-E16FF2991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1" dirty="0"/>
              <a:t>Two Precepts of a Tax on Income</a:t>
            </a:r>
          </a:p>
          <a:p>
            <a:pPr lvl="1" algn="l"/>
            <a:r>
              <a:rPr lang="en-US" dirty="0"/>
              <a:t>Same $ should not be taxed to the same taxpayer more than once; and</a:t>
            </a:r>
          </a:p>
          <a:p>
            <a:pPr lvl="1" algn="l"/>
            <a:r>
              <a:rPr lang="en-US" dirty="0"/>
              <a:t>Same $ should not provide a double tax benefit to the same taxpayer</a:t>
            </a:r>
          </a:p>
          <a:p>
            <a:pPr lvl="1" algn="l"/>
            <a:endParaRPr lang="en-US" dirty="0"/>
          </a:p>
          <a:p>
            <a:pPr algn="l"/>
            <a:r>
              <a:rPr lang="en-US" b="1" dirty="0"/>
              <a:t>Basis </a:t>
            </a:r>
          </a:p>
          <a:p>
            <a:pPr lvl="1" algn="l"/>
            <a:r>
              <a:rPr lang="en-US" dirty="0"/>
              <a:t>Record of previously taxed $</a:t>
            </a:r>
          </a:p>
          <a:p>
            <a:pPr lvl="1" algn="l"/>
            <a:r>
              <a:rPr lang="en-US" dirty="0"/>
              <a:t>$ that have not yet been deducted</a:t>
            </a:r>
          </a:p>
          <a:p>
            <a:pPr lvl="1" algn="l"/>
            <a:endParaRPr lang="en-US" dirty="0"/>
          </a:p>
          <a:p>
            <a:pPr algn="l"/>
            <a:r>
              <a:rPr lang="en-US" b="1" dirty="0"/>
              <a:t>Basis (</a:t>
            </a:r>
            <a:r>
              <a:rPr lang="en-US" sz="2400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§1012)</a:t>
            </a:r>
            <a:endParaRPr lang="en-US" b="1" dirty="0"/>
          </a:p>
          <a:p>
            <a:pPr lvl="1" algn="l"/>
            <a:r>
              <a:rPr lang="en-US" dirty="0"/>
              <a:t>Created by nondeductible capital expenditures (most common), or</a:t>
            </a:r>
          </a:p>
          <a:p>
            <a:pPr lvl="1" algn="l"/>
            <a:r>
              <a:rPr lang="en-US" dirty="0"/>
              <a:t>Income inclusion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05E59-6D24-4DE6-76A8-7E8C4B12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A40C-64BF-8B45-1D39-B871A9568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6DCD9-997F-4B96-72BD-11730691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5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97CAF-DB3F-7C5F-62EE-CCC34A66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HS, increases (decreases) in wealth, e.g., increases (decreases) in the value of an asset, would be taxable events.</a:t>
            </a:r>
          </a:p>
          <a:p>
            <a:endParaRPr lang="en-US" dirty="0"/>
          </a:p>
          <a:p>
            <a:r>
              <a:rPr lang="en-US" dirty="0"/>
              <a:t>Under our tax system, gains/losses are not </a:t>
            </a:r>
            <a:r>
              <a:rPr lang="en-US" i="1" dirty="0"/>
              <a:t>recognized</a:t>
            </a:r>
            <a:r>
              <a:rPr lang="en-US" dirty="0"/>
              <a:t> (enter into the tax base) generally until there is a </a:t>
            </a:r>
            <a:r>
              <a:rPr lang="en-US" i="1" dirty="0"/>
              <a:t>realization event </a:t>
            </a:r>
            <a:r>
              <a:rPr lang="en-US" dirty="0"/>
              <a:t>(sale or exchange).</a:t>
            </a:r>
          </a:p>
          <a:p>
            <a:pPr lvl="1"/>
            <a:r>
              <a:rPr lang="en-US" dirty="0"/>
              <a:t>Gain/Loss:  Amount realized minus adjusted basis (AR – AB).</a:t>
            </a:r>
            <a:r>
              <a:rPr lang="en-US" sz="2400" dirty="0"/>
              <a:t>  §1001(a)</a:t>
            </a:r>
          </a:p>
          <a:p>
            <a:pPr lvl="1"/>
            <a:r>
              <a:rPr lang="en-US" sz="2400" dirty="0"/>
              <a:t>AR: cash or FMV of other property.  §1001(b)</a:t>
            </a:r>
          </a:p>
          <a:p>
            <a:pPr lvl="1"/>
            <a:r>
              <a:rPr lang="en-US" sz="2400" dirty="0"/>
              <a:t>AB: Cost basis with adjustments, e.g., depreciation. §1011(a)</a:t>
            </a:r>
          </a:p>
          <a:p>
            <a:pPr lvl="1"/>
            <a:r>
              <a:rPr lang="en-US" sz="2400" dirty="0"/>
              <a:t>Subtracting the AB ensures that the same dollars are not taxed more than once to the same taxpayer.</a:t>
            </a:r>
            <a:endParaRPr lang="en-US" dirty="0"/>
          </a:p>
          <a:p>
            <a:r>
              <a:rPr lang="en-US" dirty="0"/>
              <a:t>What is one justification for the realization requirement?  One critique?</a:t>
            </a:r>
          </a:p>
          <a:p>
            <a:endParaRPr lang="en-US" dirty="0"/>
          </a:p>
          <a:p>
            <a:r>
              <a:rPr lang="en-US" dirty="0"/>
              <a:t>If the property sold is a </a:t>
            </a:r>
            <a:r>
              <a:rPr lang="en-US" i="1" dirty="0"/>
              <a:t>capital asset</a:t>
            </a:r>
            <a:r>
              <a:rPr lang="en-US" dirty="0"/>
              <a:t>, any gains are potentially subject to a lower rate (0%, 15%, 20%) than wage income. </a:t>
            </a:r>
            <a:r>
              <a:rPr lang="en-US" sz="2400" dirty="0"/>
              <a:t>§1221 (def. of capital asset); §1(h) (</a:t>
            </a:r>
            <a:r>
              <a:rPr lang="en-US" dirty="0"/>
              <a:t>CG </a:t>
            </a:r>
            <a:r>
              <a:rPr lang="en-US" sz="2400" dirty="0"/>
              <a:t>rates).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B3A42A-3985-5D06-6DFC-7AABA43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&amp;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4EDD-2B05-F0DC-DAC2-8E745168EC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8AC25-B73B-0DC8-CC0F-77D04932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7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9440-583E-4E86-8988-E7453991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8861D9B-228E-1A63-8C54-DD197121E6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779159"/>
              </p:ext>
            </p:extLst>
          </p:nvPr>
        </p:nvGraphicFramePr>
        <p:xfrm>
          <a:off x="457200" y="827314"/>
          <a:ext cx="11332464" cy="4110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4D7668E-FE85-4943-C6EF-F41ADAA6F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622A-98E0-1AE5-291E-CAF150739F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0CC6-934C-DF25-8352-D81DE4B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6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76BF7-90EB-EC0B-73B5-C67BE066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B6FAE6-AE3F-EDDA-BA7E-1EFD87403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197284"/>
              </p:ext>
            </p:extLst>
          </p:nvPr>
        </p:nvGraphicFramePr>
        <p:xfrm>
          <a:off x="457200" y="827314"/>
          <a:ext cx="11332464" cy="4835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116">
                  <a:extLst>
                    <a:ext uri="{9D8B030D-6E8A-4147-A177-3AD203B41FA5}">
                      <a16:colId xmlns:a16="http://schemas.microsoft.com/office/drawing/2014/main" val="155790263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3170792172"/>
                    </a:ext>
                  </a:extLst>
                </a:gridCol>
                <a:gridCol w="2672225">
                  <a:extLst>
                    <a:ext uri="{9D8B030D-6E8A-4147-A177-3AD203B41FA5}">
                      <a16:colId xmlns:a16="http://schemas.microsoft.com/office/drawing/2014/main" val="1032614266"/>
                    </a:ext>
                  </a:extLst>
                </a:gridCol>
                <a:gridCol w="160891">
                  <a:extLst>
                    <a:ext uri="{9D8B030D-6E8A-4147-A177-3AD203B41FA5}">
                      <a16:colId xmlns:a16="http://schemas.microsoft.com/office/drawing/2014/main" val="2972393445"/>
                    </a:ext>
                  </a:extLst>
                </a:gridCol>
                <a:gridCol w="2833116">
                  <a:extLst>
                    <a:ext uri="{9D8B030D-6E8A-4147-A177-3AD203B41FA5}">
                      <a16:colId xmlns:a16="http://schemas.microsoft.com/office/drawing/2014/main" val="2495212796"/>
                    </a:ext>
                  </a:extLst>
                </a:gridCol>
              </a:tblGrid>
              <a:tr h="57694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of Wealth Reductions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28741"/>
                  </a:ext>
                </a:extLst>
              </a:tr>
              <a:tr h="576943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Business 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Investment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400613"/>
                  </a:ext>
                </a:extLst>
              </a:tr>
              <a:tr h="544286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 Expenditures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wealth reduction; mere change in form of wealth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657164"/>
                  </a:ext>
                </a:extLst>
              </a:tr>
              <a:tr h="6204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[§263]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52253"/>
                  </a:ext>
                </a:extLst>
              </a:tr>
              <a:tr h="51162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 [§1012]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Creates basis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295213"/>
                  </a:ext>
                </a:extLst>
              </a:tr>
              <a:tr h="555171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Expenses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Outlays that reduce wealth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516420"/>
                  </a:ext>
                </a:extLst>
              </a:tr>
              <a:tr h="72498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[§262]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[§162(a)]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[§212(1) and (2)]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8153"/>
                  </a:ext>
                </a:extLst>
              </a:tr>
              <a:tr h="72498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Losses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deductible [§165(c)(3)]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[§165(c)(1)]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Deductible [§165(c)(2)]</a:t>
                      </a: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629674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8E2E5F0-C460-2292-ED7A-320EFB95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Wealth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BA14-DA59-703E-ED65-CD0F09B66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05EB-F721-E4DC-8E1E-D60FF17A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Structure of the Income Tax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97967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20047</TotalTime>
  <Words>980</Words>
  <Application>Microsoft Macintosh PowerPoint</Application>
  <PresentationFormat>Widescreen</PresentationFormat>
  <Paragraphs>174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Microsoft Excel Worksheet</vt:lpstr>
      <vt:lpstr>Federal Income Taxation Essential Structure of the Income Tax</vt:lpstr>
      <vt:lpstr>Tax Base and Tax Rates</vt:lpstr>
      <vt:lpstr>HS Definition of Income</vt:lpstr>
      <vt:lpstr>Core Structure of a Tax on Income</vt:lpstr>
      <vt:lpstr>Analysis of Wealth Reductions</vt:lpstr>
      <vt:lpstr>Role of Basis</vt:lpstr>
      <vt:lpstr>Realization &amp; Character</vt:lpstr>
      <vt:lpstr>Analysis of Wealth Reductions</vt:lpstr>
      <vt:lpstr>Analysis of Wealth Reductions</vt:lpstr>
      <vt:lpstr>Analysis of Wealth Reductions</vt:lpstr>
      <vt:lpstr>Subsistence consumption, tax rates, etc.</vt:lpstr>
      <vt:lpstr>Form 1040</vt:lpstr>
      <vt:lpstr>Form 1040:  From Gross Income (GI) to Adjusted Gross Income (AGI) to Taxable Income (TI)</vt:lpstr>
      <vt:lpstr>Tax and Credits</vt:lpstr>
      <vt:lpstr>Payments, Refunds, and Amounts Owed</vt:lpstr>
      <vt:lpstr>Some additional comments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197</cp:revision>
  <cp:lastPrinted>2020-11-30T15:41:57Z</cp:lastPrinted>
  <dcterms:created xsi:type="dcterms:W3CDTF">2016-08-01T04:04:31Z</dcterms:created>
  <dcterms:modified xsi:type="dcterms:W3CDTF">2024-12-30T12:42:21Z</dcterms:modified>
  <cp:category/>
</cp:coreProperties>
</file>