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76" r:id="rId7"/>
    <p:sldId id="278" r:id="rId8"/>
    <p:sldId id="258" r:id="rId9"/>
    <p:sldId id="279" r:id="rId10"/>
    <p:sldId id="282" r:id="rId11"/>
    <p:sldId id="283" r:id="rId12"/>
    <p:sldId id="284" r:id="rId13"/>
    <p:sldId id="285" r:id="rId14"/>
    <p:sldId id="287" r:id="rId15"/>
    <p:sldId id="286" r:id="rId16"/>
    <p:sldId id="289" r:id="rId17"/>
    <p:sldId id="288" r:id="rId18"/>
    <p:sldId id="290" r:id="rId19"/>
    <p:sldId id="291" r:id="rId20"/>
    <p:sldId id="292" r:id="rId21"/>
    <p:sldId id="293" r:id="rId22"/>
    <p:sldId id="295" r:id="rId23"/>
    <p:sldId id="296" r:id="rId24"/>
    <p:sldId id="297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69F19-8342-3544-8EE4-11254082E64A}" v="3556" dt="2025-03-11T00:46:20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2"/>
    <p:restoredTop sz="94631"/>
  </p:normalViewPr>
  <p:slideViewPr>
    <p:cSldViewPr snapToGrid="0">
      <p:cViewPr varScale="1">
        <p:scale>
          <a:sx n="64" d="100"/>
          <a:sy n="64" d="100"/>
        </p:scale>
        <p:origin x="200" y="1912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E9A69F19-8342-3544-8EE4-11254082E64A}"/>
    <pc:docChg chg="undo custSel addSld delSld modSld modMainMaster">
      <pc:chgData name="Jeffrey M. Colon" userId="615143b1-cdee-493d-9a9d-1565ce8666d9" providerId="ADAL" clId="{E9A69F19-8342-3544-8EE4-11254082E64A}" dt="2025-03-06T13:45:42.119" v="6969" actId="20577"/>
      <pc:docMkLst>
        <pc:docMk/>
      </pc:docMkLst>
      <pc:sldChg chg="modSp mod modAnim">
        <pc:chgData name="Jeffrey M. Colon" userId="615143b1-cdee-493d-9a9d-1565ce8666d9" providerId="ADAL" clId="{E9A69F19-8342-3544-8EE4-11254082E64A}" dt="2025-03-05T15:50:39.350" v="220" actId="21"/>
        <pc:sldMkLst>
          <pc:docMk/>
          <pc:sldMk cId="1313652122" sldId="257"/>
        </pc:sldMkLst>
        <pc:spChg chg="mod">
          <ac:chgData name="Jeffrey M. Colon" userId="615143b1-cdee-493d-9a9d-1565ce8666d9" providerId="ADAL" clId="{E9A69F19-8342-3544-8EE4-11254082E64A}" dt="2025-03-05T15:50:39.350" v="220" actId="21"/>
          <ac:spMkLst>
            <pc:docMk/>
            <pc:sldMk cId="1313652122" sldId="257"/>
            <ac:spMk id="2" creationId="{E06F7FB7-5E98-2F5B-D96F-F2C0D28C9C7F}"/>
          </ac:spMkLst>
        </pc:spChg>
      </pc:sldChg>
      <pc:sldChg chg="modSp mod modAnim">
        <pc:chgData name="Jeffrey M. Colon" userId="615143b1-cdee-493d-9a9d-1565ce8666d9" providerId="ADAL" clId="{E9A69F19-8342-3544-8EE4-11254082E64A}" dt="2025-03-05T18:10:26.697" v="1921" actId="20577"/>
        <pc:sldMkLst>
          <pc:docMk/>
          <pc:sldMk cId="198007737" sldId="258"/>
        </pc:sldMkLst>
        <pc:spChg chg="mod">
          <ac:chgData name="Jeffrey M. Colon" userId="615143b1-cdee-493d-9a9d-1565ce8666d9" providerId="ADAL" clId="{E9A69F19-8342-3544-8EE4-11254082E64A}" dt="2025-03-05T18:10:26.697" v="1921" actId="20577"/>
          <ac:spMkLst>
            <pc:docMk/>
            <pc:sldMk cId="198007737" sldId="258"/>
            <ac:spMk id="2" creationId="{59FCFD5E-6D93-8F5C-87CB-DFA9B1FE56FA}"/>
          </ac:spMkLst>
        </pc:spChg>
        <pc:spChg chg="mod">
          <ac:chgData name="Jeffrey M. Colon" userId="615143b1-cdee-493d-9a9d-1565ce8666d9" providerId="ADAL" clId="{E9A69F19-8342-3544-8EE4-11254082E64A}" dt="2025-03-05T17:56:27.479" v="1349" actId="20577"/>
          <ac:spMkLst>
            <pc:docMk/>
            <pc:sldMk cId="198007737" sldId="258"/>
            <ac:spMk id="3" creationId="{F51B9E64-BE7B-DEB1-6932-9DFAF9414A4C}"/>
          </ac:spMkLst>
        </pc:spChg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408525506" sldId="259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3293852004" sldId="260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3477774479" sldId="261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2824487414" sldId="262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3624131053" sldId="263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1352872692" sldId="264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2548882147" sldId="265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1124937343" sldId="266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3641564164" sldId="267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555591727" sldId="268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4220011158" sldId="269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668879757" sldId="270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1430548755" sldId="271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3698980557" sldId="272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1945368179" sldId="273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3326204639" sldId="274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2600209282" sldId="275"/>
        </pc:sldMkLst>
      </pc:sldChg>
      <pc:sldChg chg="modSp mod">
        <pc:chgData name="Jeffrey M. Colon" userId="615143b1-cdee-493d-9a9d-1565ce8666d9" providerId="ADAL" clId="{E9A69F19-8342-3544-8EE4-11254082E64A}" dt="2025-03-05T16:11:30.555" v="488" actId="20577"/>
        <pc:sldMkLst>
          <pc:docMk/>
          <pc:sldMk cId="3584600167" sldId="276"/>
        </pc:sldMkLst>
        <pc:spChg chg="mod">
          <ac:chgData name="Jeffrey M. Colon" userId="615143b1-cdee-493d-9a9d-1565ce8666d9" providerId="ADAL" clId="{E9A69F19-8342-3544-8EE4-11254082E64A}" dt="2025-03-05T16:11:30.555" v="488" actId="20577"/>
          <ac:spMkLst>
            <pc:docMk/>
            <pc:sldMk cId="3584600167" sldId="276"/>
            <ac:spMk id="2" creationId="{AB7B7F67-9C1C-43FB-B54F-A507DF7F3D0C}"/>
          </ac:spMkLst>
        </pc:spChg>
      </pc:sldChg>
      <pc:sldChg chg="addSp delSp modSp new del mod">
        <pc:chgData name="Jeffrey M. Colon" userId="615143b1-cdee-493d-9a9d-1565ce8666d9" providerId="ADAL" clId="{E9A69F19-8342-3544-8EE4-11254082E64A}" dt="2025-03-05T17:41:48.604" v="1270" actId="2696"/>
        <pc:sldMkLst>
          <pc:docMk/>
          <pc:sldMk cId="1601931120" sldId="277"/>
        </pc:sldMkLst>
      </pc:sldChg>
      <pc:sldChg chg="addSp delSp modSp new mod modAnim">
        <pc:chgData name="Jeffrey M. Colon" userId="615143b1-cdee-493d-9a9d-1565ce8666d9" providerId="ADAL" clId="{E9A69F19-8342-3544-8EE4-11254082E64A}" dt="2025-03-05T17:41:43.183" v="1269" actId="20577"/>
        <pc:sldMkLst>
          <pc:docMk/>
          <pc:sldMk cId="3284845488" sldId="278"/>
        </pc:sldMkLst>
        <pc:spChg chg="mod">
          <ac:chgData name="Jeffrey M. Colon" userId="615143b1-cdee-493d-9a9d-1565ce8666d9" providerId="ADAL" clId="{E9A69F19-8342-3544-8EE4-11254082E64A}" dt="2025-03-05T17:41:43.183" v="1269" actId="20577"/>
          <ac:spMkLst>
            <pc:docMk/>
            <pc:sldMk cId="3284845488" sldId="278"/>
            <ac:spMk id="2" creationId="{B26EE84B-A374-5497-A287-03684150113F}"/>
          </ac:spMkLst>
        </pc:spChg>
        <pc:spChg chg="mod">
          <ac:chgData name="Jeffrey M. Colon" userId="615143b1-cdee-493d-9a9d-1565ce8666d9" providerId="ADAL" clId="{E9A69F19-8342-3544-8EE4-11254082E64A}" dt="2025-03-05T16:15:09.616" v="492"/>
          <ac:spMkLst>
            <pc:docMk/>
            <pc:sldMk cId="3284845488" sldId="278"/>
            <ac:spMk id="3" creationId="{D4085536-01B4-2C76-85FD-A30C95B04F7A}"/>
          </ac:spMkLst>
        </pc:spChg>
        <pc:picChg chg="add mod">
          <ac:chgData name="Jeffrey M. Colon" userId="615143b1-cdee-493d-9a9d-1565ce8666d9" providerId="ADAL" clId="{E9A69F19-8342-3544-8EE4-11254082E64A}" dt="2025-03-05T17:24:05.800" v="1116" actId="14100"/>
          <ac:picMkLst>
            <pc:docMk/>
            <pc:sldMk cId="3284845488" sldId="278"/>
            <ac:picMk id="6" creationId="{E697B471-00B8-6162-899F-E08C5EC1E480}"/>
          </ac:picMkLst>
        </pc:picChg>
        <pc:cxnChg chg="add mod">
          <ac:chgData name="Jeffrey M. Colon" userId="615143b1-cdee-493d-9a9d-1565ce8666d9" providerId="ADAL" clId="{E9A69F19-8342-3544-8EE4-11254082E64A}" dt="2025-03-05T16:20:49.271" v="973" actId="1076"/>
          <ac:cxnSpMkLst>
            <pc:docMk/>
            <pc:sldMk cId="3284845488" sldId="278"/>
            <ac:cxnSpMk id="9" creationId="{4FB234A8-9201-A5F1-6E9E-D4DED1884CC5}"/>
          </ac:cxnSpMkLst>
        </pc:cxnChg>
      </pc:sldChg>
      <pc:sldChg chg="addSp modSp new mod modAnim chgLayout">
        <pc:chgData name="Jeffrey M. Colon" userId="615143b1-cdee-493d-9a9d-1565ce8666d9" providerId="ADAL" clId="{E9A69F19-8342-3544-8EE4-11254082E64A}" dt="2025-03-05T23:59:23.102" v="2729" actId="6549"/>
        <pc:sldMkLst>
          <pc:docMk/>
          <pc:sldMk cId="2304544028" sldId="279"/>
        </pc:sldMkLst>
        <pc:spChg chg="mod ord">
          <ac:chgData name="Jeffrey M. Colon" userId="615143b1-cdee-493d-9a9d-1565ce8666d9" providerId="ADAL" clId="{E9A69F19-8342-3544-8EE4-11254082E64A}" dt="2025-03-05T23:59:23.102" v="2729" actId="6549"/>
          <ac:spMkLst>
            <pc:docMk/>
            <pc:sldMk cId="2304544028" sldId="279"/>
            <ac:spMk id="2" creationId="{4E5076B8-CC0C-5B90-4A9E-B1573FE1A755}"/>
          </ac:spMkLst>
        </pc:spChg>
        <pc:spChg chg="mod ord">
          <ac:chgData name="Jeffrey M. Colon" userId="615143b1-cdee-493d-9a9d-1565ce8666d9" providerId="ADAL" clId="{E9A69F19-8342-3544-8EE4-11254082E64A}" dt="2025-03-05T23:58:42.848" v="2726" actId="403"/>
          <ac:spMkLst>
            <pc:docMk/>
            <pc:sldMk cId="2304544028" sldId="279"/>
            <ac:spMk id="3" creationId="{092DA58A-869E-9B59-85B6-E5D99F47BD23}"/>
          </ac:spMkLst>
        </pc:spChg>
        <pc:spChg chg="mod ord">
          <ac:chgData name="Jeffrey M. Colon" userId="615143b1-cdee-493d-9a9d-1565ce8666d9" providerId="ADAL" clId="{E9A69F19-8342-3544-8EE4-11254082E64A}" dt="2025-03-05T22:57:41.169" v="2144" actId="700"/>
          <ac:spMkLst>
            <pc:docMk/>
            <pc:sldMk cId="2304544028" sldId="279"/>
            <ac:spMk id="4" creationId="{100A500C-9590-4B1E-EAA7-1164A787C8DD}"/>
          </ac:spMkLst>
        </pc:spChg>
        <pc:spChg chg="mod ord">
          <ac:chgData name="Jeffrey M. Colon" userId="615143b1-cdee-493d-9a9d-1565ce8666d9" providerId="ADAL" clId="{E9A69F19-8342-3544-8EE4-11254082E64A}" dt="2025-03-05T22:57:41.169" v="2144" actId="700"/>
          <ac:spMkLst>
            <pc:docMk/>
            <pc:sldMk cId="2304544028" sldId="279"/>
            <ac:spMk id="5" creationId="{F4D53744-FA27-1F97-3CEA-D961A6CF8042}"/>
          </ac:spMkLst>
        </pc:spChg>
        <pc:spChg chg="add mod ord">
          <ac:chgData name="Jeffrey M. Colon" userId="615143b1-cdee-493d-9a9d-1565ce8666d9" providerId="ADAL" clId="{E9A69F19-8342-3544-8EE4-11254082E64A}" dt="2025-03-05T23:50:46.640" v="2523" actId="20577"/>
          <ac:spMkLst>
            <pc:docMk/>
            <pc:sldMk cId="2304544028" sldId="279"/>
            <ac:spMk id="8" creationId="{29D18874-8AB1-B4F4-F47E-6BB6D26FDDE4}"/>
          </ac:spMkLst>
        </pc:spChg>
        <pc:picChg chg="add mod">
          <ac:chgData name="Jeffrey M. Colon" userId="615143b1-cdee-493d-9a9d-1565ce8666d9" providerId="ADAL" clId="{E9A69F19-8342-3544-8EE4-11254082E64A}" dt="2025-03-05T23:58:17.928" v="2723" actId="1076"/>
          <ac:picMkLst>
            <pc:docMk/>
            <pc:sldMk cId="2304544028" sldId="279"/>
            <ac:picMk id="7" creationId="{4D75657B-0578-53B7-0861-A3716EC681B8}"/>
          </ac:picMkLst>
        </pc:picChg>
      </pc:sldChg>
      <pc:sldChg chg="new del">
        <pc:chgData name="Jeffrey M. Colon" userId="615143b1-cdee-493d-9a9d-1565ce8666d9" providerId="ADAL" clId="{E9A69F19-8342-3544-8EE4-11254082E64A}" dt="2025-03-05T23:59:35.250" v="2732" actId="2696"/>
        <pc:sldMkLst>
          <pc:docMk/>
          <pc:sldMk cId="2379908793" sldId="280"/>
        </pc:sldMkLst>
      </pc:sldChg>
      <pc:sldChg chg="new del">
        <pc:chgData name="Jeffrey M. Colon" userId="615143b1-cdee-493d-9a9d-1565ce8666d9" providerId="ADAL" clId="{E9A69F19-8342-3544-8EE4-11254082E64A}" dt="2025-03-05T23:59:41.308" v="2733" actId="2696"/>
        <pc:sldMkLst>
          <pc:docMk/>
          <pc:sldMk cId="619437769" sldId="281"/>
        </pc:sldMkLst>
      </pc:sldChg>
      <pc:sldChg chg="addSp delSp modSp new mod modAnim">
        <pc:chgData name="Jeffrey M. Colon" userId="615143b1-cdee-493d-9a9d-1565ce8666d9" providerId="ADAL" clId="{E9A69F19-8342-3544-8EE4-11254082E64A}" dt="2025-03-06T00:51:00.369" v="2793" actId="1076"/>
        <pc:sldMkLst>
          <pc:docMk/>
          <pc:sldMk cId="2904076415" sldId="282"/>
        </pc:sldMkLst>
        <pc:spChg chg="mod">
          <ac:chgData name="Jeffrey M. Colon" userId="615143b1-cdee-493d-9a9d-1565ce8666d9" providerId="ADAL" clId="{E9A69F19-8342-3544-8EE4-11254082E64A}" dt="2025-03-05T23:59:51.277" v="2764" actId="20577"/>
          <ac:spMkLst>
            <pc:docMk/>
            <pc:sldMk cId="2904076415" sldId="282"/>
            <ac:spMk id="3" creationId="{2CA7C30C-03EF-4D47-053D-9CBED7D7641B}"/>
          </ac:spMkLst>
        </pc:spChg>
        <pc:picChg chg="add mod">
          <ac:chgData name="Jeffrey M. Colon" userId="615143b1-cdee-493d-9a9d-1565ce8666d9" providerId="ADAL" clId="{E9A69F19-8342-3544-8EE4-11254082E64A}" dt="2025-03-06T00:50:38.667" v="2789" actId="14100"/>
          <ac:picMkLst>
            <pc:docMk/>
            <pc:sldMk cId="2904076415" sldId="282"/>
            <ac:picMk id="7" creationId="{F12FCEFD-EC0E-166B-ACE7-696713387EDF}"/>
          </ac:picMkLst>
        </pc:picChg>
        <pc:picChg chg="add mod">
          <ac:chgData name="Jeffrey M. Colon" userId="615143b1-cdee-493d-9a9d-1565ce8666d9" providerId="ADAL" clId="{E9A69F19-8342-3544-8EE4-11254082E64A}" dt="2025-03-06T00:51:00.369" v="2793" actId="1076"/>
          <ac:picMkLst>
            <pc:docMk/>
            <pc:sldMk cId="2904076415" sldId="282"/>
            <ac:picMk id="9" creationId="{AA465FFF-4181-A9EC-67B4-F1E09E577C5C}"/>
          </ac:picMkLst>
        </pc:picChg>
      </pc:sldChg>
      <pc:sldChg chg="modSp new mod modAnim">
        <pc:chgData name="Jeffrey M. Colon" userId="615143b1-cdee-493d-9a9d-1565ce8666d9" providerId="ADAL" clId="{E9A69F19-8342-3544-8EE4-11254082E64A}" dt="2025-03-06T12:10:51.956" v="5298"/>
        <pc:sldMkLst>
          <pc:docMk/>
          <pc:sldMk cId="3183768424" sldId="283"/>
        </pc:sldMkLst>
        <pc:spChg chg="mod">
          <ac:chgData name="Jeffrey M. Colon" userId="615143b1-cdee-493d-9a9d-1565ce8666d9" providerId="ADAL" clId="{E9A69F19-8342-3544-8EE4-11254082E64A}" dt="2025-03-06T12:10:51.956" v="5298"/>
          <ac:spMkLst>
            <pc:docMk/>
            <pc:sldMk cId="3183768424" sldId="283"/>
            <ac:spMk id="2" creationId="{6DEF3F0C-849E-2526-4720-9AC3C624654F}"/>
          </ac:spMkLst>
        </pc:spChg>
        <pc:spChg chg="mod">
          <ac:chgData name="Jeffrey M. Colon" userId="615143b1-cdee-493d-9a9d-1565ce8666d9" providerId="ADAL" clId="{E9A69F19-8342-3544-8EE4-11254082E64A}" dt="2025-03-06T00:51:32.946" v="2808" actId="20577"/>
          <ac:spMkLst>
            <pc:docMk/>
            <pc:sldMk cId="3183768424" sldId="283"/>
            <ac:spMk id="3" creationId="{6C760400-6877-ED87-A995-4C3A734ECB3C}"/>
          </ac:spMkLst>
        </pc:spChg>
      </pc:sldChg>
      <pc:sldChg chg="modSp new mod modAnim">
        <pc:chgData name="Jeffrey M. Colon" userId="615143b1-cdee-493d-9a9d-1565ce8666d9" providerId="ADAL" clId="{E9A69F19-8342-3544-8EE4-11254082E64A}" dt="2025-03-06T13:06:16.224" v="5832" actId="20577"/>
        <pc:sldMkLst>
          <pc:docMk/>
          <pc:sldMk cId="741217481" sldId="284"/>
        </pc:sldMkLst>
        <pc:spChg chg="mod">
          <ac:chgData name="Jeffrey M. Colon" userId="615143b1-cdee-493d-9a9d-1565ce8666d9" providerId="ADAL" clId="{E9A69F19-8342-3544-8EE4-11254082E64A}" dt="2025-03-06T13:06:16.224" v="5832" actId="20577"/>
          <ac:spMkLst>
            <pc:docMk/>
            <pc:sldMk cId="741217481" sldId="284"/>
            <ac:spMk id="2" creationId="{12046C6D-4352-D6F4-0D28-4E53CADD0CB6}"/>
          </ac:spMkLst>
        </pc:spChg>
        <pc:spChg chg="mod">
          <ac:chgData name="Jeffrey M. Colon" userId="615143b1-cdee-493d-9a9d-1565ce8666d9" providerId="ADAL" clId="{E9A69F19-8342-3544-8EE4-11254082E64A}" dt="2025-03-06T12:33:21.435" v="5315" actId="20577"/>
          <ac:spMkLst>
            <pc:docMk/>
            <pc:sldMk cId="741217481" sldId="284"/>
            <ac:spMk id="3" creationId="{5C07CB56-AC4D-77DD-5CBE-1130AE61769A}"/>
          </ac:spMkLst>
        </pc:spChg>
      </pc:sldChg>
      <pc:sldChg chg="modSp new mod modAnim">
        <pc:chgData name="Jeffrey M. Colon" userId="615143b1-cdee-493d-9a9d-1565ce8666d9" providerId="ADAL" clId="{E9A69F19-8342-3544-8EE4-11254082E64A}" dt="2025-03-06T13:27:42.299" v="6322" actId="20577"/>
        <pc:sldMkLst>
          <pc:docMk/>
          <pc:sldMk cId="2079793626" sldId="285"/>
        </pc:sldMkLst>
        <pc:spChg chg="mod">
          <ac:chgData name="Jeffrey M. Colon" userId="615143b1-cdee-493d-9a9d-1565ce8666d9" providerId="ADAL" clId="{E9A69F19-8342-3544-8EE4-11254082E64A}" dt="2025-03-06T13:27:42.299" v="6322" actId="20577"/>
          <ac:spMkLst>
            <pc:docMk/>
            <pc:sldMk cId="2079793626" sldId="285"/>
            <ac:spMk id="2" creationId="{E2B2E405-7E6C-C899-0878-B748A61F3238}"/>
          </ac:spMkLst>
        </pc:spChg>
        <pc:spChg chg="mod">
          <ac:chgData name="Jeffrey M. Colon" userId="615143b1-cdee-493d-9a9d-1565ce8666d9" providerId="ADAL" clId="{E9A69F19-8342-3544-8EE4-11254082E64A}" dt="2025-03-06T03:37:10.346" v="4567" actId="20577"/>
          <ac:spMkLst>
            <pc:docMk/>
            <pc:sldMk cId="2079793626" sldId="285"/>
            <ac:spMk id="3" creationId="{B42D8AA9-4049-089D-D969-A5C8ACC71F5A}"/>
          </ac:spMkLst>
        </pc:spChg>
      </pc:sldChg>
      <pc:sldChg chg="modSp new mod modAnim">
        <pc:chgData name="Jeffrey M. Colon" userId="615143b1-cdee-493d-9a9d-1565ce8666d9" providerId="ADAL" clId="{E9A69F19-8342-3544-8EE4-11254082E64A}" dt="2025-03-06T13:20:52.556" v="5967" actId="27636"/>
        <pc:sldMkLst>
          <pc:docMk/>
          <pc:sldMk cId="2954877450" sldId="286"/>
        </pc:sldMkLst>
        <pc:spChg chg="mod">
          <ac:chgData name="Jeffrey M. Colon" userId="615143b1-cdee-493d-9a9d-1565ce8666d9" providerId="ADAL" clId="{E9A69F19-8342-3544-8EE4-11254082E64A}" dt="2025-03-06T13:20:52.556" v="5967" actId="27636"/>
          <ac:spMkLst>
            <pc:docMk/>
            <pc:sldMk cId="2954877450" sldId="286"/>
            <ac:spMk id="2" creationId="{B6A13CEE-406E-4A99-B2CB-5EC49B4620AE}"/>
          </ac:spMkLst>
        </pc:spChg>
        <pc:spChg chg="mod">
          <ac:chgData name="Jeffrey M. Colon" userId="615143b1-cdee-493d-9a9d-1565ce8666d9" providerId="ADAL" clId="{E9A69F19-8342-3544-8EE4-11254082E64A}" dt="2025-03-06T12:50:34.503" v="5457" actId="20577"/>
          <ac:spMkLst>
            <pc:docMk/>
            <pc:sldMk cId="2954877450" sldId="286"/>
            <ac:spMk id="3" creationId="{1AB1369A-D741-017A-04F7-321DAB88679A}"/>
          </ac:spMkLst>
        </pc:spChg>
      </pc:sldChg>
      <pc:sldChg chg="modSp new mod">
        <pc:chgData name="Jeffrey M. Colon" userId="615143b1-cdee-493d-9a9d-1565ce8666d9" providerId="ADAL" clId="{E9A69F19-8342-3544-8EE4-11254082E64A}" dt="2025-03-06T12:09:57.057" v="5284" actId="20577"/>
        <pc:sldMkLst>
          <pc:docMk/>
          <pc:sldMk cId="2888121192" sldId="287"/>
        </pc:sldMkLst>
        <pc:spChg chg="mod">
          <ac:chgData name="Jeffrey M. Colon" userId="615143b1-cdee-493d-9a9d-1565ce8666d9" providerId="ADAL" clId="{E9A69F19-8342-3544-8EE4-11254082E64A}" dt="2025-03-06T11:31:56.545" v="5277" actId="179"/>
          <ac:spMkLst>
            <pc:docMk/>
            <pc:sldMk cId="2888121192" sldId="287"/>
            <ac:spMk id="2" creationId="{B9BF70AD-4F77-73D3-4B41-41764C12F964}"/>
          </ac:spMkLst>
        </pc:spChg>
        <pc:spChg chg="mod">
          <ac:chgData name="Jeffrey M. Colon" userId="615143b1-cdee-493d-9a9d-1565ce8666d9" providerId="ADAL" clId="{E9A69F19-8342-3544-8EE4-11254082E64A}" dt="2025-03-06T12:09:57.057" v="5284" actId="20577"/>
          <ac:spMkLst>
            <pc:docMk/>
            <pc:sldMk cId="2888121192" sldId="287"/>
            <ac:spMk id="3" creationId="{33053ACA-89AE-5C6E-7B68-BEEF25CB4DD5}"/>
          </ac:spMkLst>
        </pc:spChg>
      </pc:sldChg>
      <pc:sldChg chg="addSp delSp modSp new mod">
        <pc:chgData name="Jeffrey M. Colon" userId="615143b1-cdee-493d-9a9d-1565ce8666d9" providerId="ADAL" clId="{E9A69F19-8342-3544-8EE4-11254082E64A}" dt="2025-03-06T13:20:39.743" v="5965" actId="14100"/>
        <pc:sldMkLst>
          <pc:docMk/>
          <pc:sldMk cId="3002951129" sldId="288"/>
        </pc:sldMkLst>
        <pc:spChg chg="mod">
          <ac:chgData name="Jeffrey M. Colon" userId="615143b1-cdee-493d-9a9d-1565ce8666d9" providerId="ADAL" clId="{E9A69F19-8342-3544-8EE4-11254082E64A}" dt="2025-03-06T13:19:53.807" v="5955" actId="20577"/>
          <ac:spMkLst>
            <pc:docMk/>
            <pc:sldMk cId="3002951129" sldId="288"/>
            <ac:spMk id="3" creationId="{64AA94E6-88C1-B22B-BAA2-4D265686A628}"/>
          </ac:spMkLst>
        </pc:spChg>
        <pc:picChg chg="add mod">
          <ac:chgData name="Jeffrey M. Colon" userId="615143b1-cdee-493d-9a9d-1565ce8666d9" providerId="ADAL" clId="{E9A69F19-8342-3544-8EE4-11254082E64A}" dt="2025-03-06T13:20:39.743" v="5965" actId="14100"/>
          <ac:picMkLst>
            <pc:docMk/>
            <pc:sldMk cId="3002951129" sldId="288"/>
            <ac:picMk id="9" creationId="{228DAB0B-2220-4AEF-E81A-3BD26CAB4DA4}"/>
          </ac:picMkLst>
        </pc:picChg>
      </pc:sldChg>
      <pc:sldChg chg="modSp new mod modAnim">
        <pc:chgData name="Jeffrey M. Colon" userId="615143b1-cdee-493d-9a9d-1565ce8666d9" providerId="ADAL" clId="{E9A69F19-8342-3544-8EE4-11254082E64A}" dt="2025-03-06T13:45:42.119" v="6969" actId="20577"/>
        <pc:sldMkLst>
          <pc:docMk/>
          <pc:sldMk cId="3144406093" sldId="289"/>
        </pc:sldMkLst>
        <pc:spChg chg="mod">
          <ac:chgData name="Jeffrey M. Colon" userId="615143b1-cdee-493d-9a9d-1565ce8666d9" providerId="ADAL" clId="{E9A69F19-8342-3544-8EE4-11254082E64A}" dt="2025-03-06T13:45:42.119" v="6969" actId="20577"/>
          <ac:spMkLst>
            <pc:docMk/>
            <pc:sldMk cId="3144406093" sldId="289"/>
            <ac:spMk id="2" creationId="{76CA2AF4-2B38-BF6C-A505-A0F42F862E2E}"/>
          </ac:spMkLst>
        </pc:spChg>
        <pc:spChg chg="mod">
          <ac:chgData name="Jeffrey M. Colon" userId="615143b1-cdee-493d-9a9d-1565ce8666d9" providerId="ADAL" clId="{E9A69F19-8342-3544-8EE4-11254082E64A}" dt="2025-03-06T13:22:40.377" v="5991" actId="20577"/>
          <ac:spMkLst>
            <pc:docMk/>
            <pc:sldMk cId="3144406093" sldId="289"/>
            <ac:spMk id="3" creationId="{7ABB6093-7D26-DE0A-5397-98C3B1354B95}"/>
          </ac:spMkLst>
        </pc:spChg>
      </pc:sldChg>
      <pc:sldMasterChg chg="modSp mod modSldLayout">
        <pc:chgData name="Jeffrey M. Colon" userId="615143b1-cdee-493d-9a9d-1565ce8666d9" providerId="ADAL" clId="{E9A69F19-8342-3544-8EE4-11254082E64A}" dt="2025-03-05T15:40:47.864" v="37"/>
        <pc:sldMasterMkLst>
          <pc:docMk/>
          <pc:sldMasterMk cId="353473459" sldId="2147483660"/>
        </pc:sldMasterMkLst>
        <pc:spChg chg="mod">
          <ac:chgData name="Jeffrey M. Colon" userId="615143b1-cdee-493d-9a9d-1565ce8666d9" providerId="ADAL" clId="{E9A69F19-8342-3544-8EE4-11254082E64A}" dt="2025-03-05T15:40:10.923" v="35" actId="20577"/>
          <ac:spMkLst>
            <pc:docMk/>
            <pc:sldMasterMk cId="353473459" sldId="2147483660"/>
            <ac:spMk id="13" creationId="{DDE277C3-6881-FD40-9F80-591B717301AD}"/>
          </ac:spMkLst>
        </pc:spChg>
        <pc:sldLayoutChg chg="modSp mod">
          <pc:chgData name="Jeffrey M. Colon" userId="615143b1-cdee-493d-9a9d-1565ce8666d9" providerId="ADAL" clId="{E9A69F19-8342-3544-8EE4-11254082E64A}" dt="2025-03-05T15:40:42.203" v="36"/>
          <pc:sldLayoutMkLst>
            <pc:docMk/>
            <pc:sldMasterMk cId="353473459" sldId="2147483660"/>
            <pc:sldLayoutMk cId="2515774132" sldId="2147483661"/>
          </pc:sldLayoutMkLst>
          <pc:spChg chg="mod">
            <ac:chgData name="Jeffrey M. Colon" userId="615143b1-cdee-493d-9a9d-1565ce8666d9" providerId="ADAL" clId="{E9A69F19-8342-3544-8EE4-11254082E64A}" dt="2025-03-05T15:40:42.203" v="36"/>
            <ac:spMkLst>
              <pc:docMk/>
              <pc:sldMasterMk cId="353473459" sldId="2147483660"/>
              <pc:sldLayoutMk cId="2515774132" sldId="2147483661"/>
              <ac:spMk id="4" creationId="{0D6822F0-16A9-A142-A4A2-34E11AFE9338}"/>
            </ac:spMkLst>
          </pc:spChg>
        </pc:sldLayoutChg>
        <pc:sldLayoutChg chg="modSp mod">
          <pc:chgData name="Jeffrey M. Colon" userId="615143b1-cdee-493d-9a9d-1565ce8666d9" providerId="ADAL" clId="{E9A69F19-8342-3544-8EE4-11254082E64A}" dt="2025-03-05T15:40:47.864" v="37"/>
          <pc:sldLayoutMkLst>
            <pc:docMk/>
            <pc:sldMasterMk cId="353473459" sldId="2147483660"/>
            <pc:sldLayoutMk cId="2385201749" sldId="2147483663"/>
          </pc:sldLayoutMkLst>
          <pc:spChg chg="mod">
            <ac:chgData name="Jeffrey M. Colon" userId="615143b1-cdee-493d-9a9d-1565ce8666d9" providerId="ADAL" clId="{E9A69F19-8342-3544-8EE4-11254082E64A}" dt="2025-03-05T15:40:47.864" v="37"/>
            <ac:spMkLst>
              <pc:docMk/>
              <pc:sldMasterMk cId="353473459" sldId="2147483660"/>
              <pc:sldLayoutMk cId="2385201749" sldId="2147483663"/>
              <ac:spMk id="11" creationId="{86A7A4C1-0948-0B4E-85A8-66382C3DF37A}"/>
            </ac:spMkLst>
          </pc:spChg>
        </pc:sldLayoutChg>
      </pc:sldMasterChg>
    </pc:docChg>
  </pc:docChgLst>
  <pc:docChgLst>
    <pc:chgData name="Colon, Jeffrey M." userId="615143b1-cdee-493d-9a9d-1565ce8666d9" providerId="ADAL" clId="{E9A69F19-8342-3544-8EE4-11254082E64A}"/>
    <pc:docChg chg="undo custSel addSld delSld modSld sldOrd">
      <pc:chgData name="Colon, Jeffrey M." userId="615143b1-cdee-493d-9a9d-1565ce8666d9" providerId="ADAL" clId="{E9A69F19-8342-3544-8EE4-11254082E64A}" dt="2025-03-11T00:46:20.788" v="4549" actId="255"/>
      <pc:docMkLst>
        <pc:docMk/>
      </pc:docMkLst>
      <pc:sldChg chg="modSp new mod modAnim">
        <pc:chgData name="Colon, Jeffrey M." userId="615143b1-cdee-493d-9a9d-1565ce8666d9" providerId="ADAL" clId="{E9A69F19-8342-3544-8EE4-11254082E64A}" dt="2025-03-10T16:15:29.724" v="566" actId="20577"/>
        <pc:sldMkLst>
          <pc:docMk/>
          <pc:sldMk cId="3963661997" sldId="290"/>
        </pc:sldMkLst>
        <pc:spChg chg="mod">
          <ac:chgData name="Colon, Jeffrey M." userId="615143b1-cdee-493d-9a9d-1565ce8666d9" providerId="ADAL" clId="{E9A69F19-8342-3544-8EE4-11254082E64A}" dt="2025-03-10T16:15:29.724" v="566" actId="20577"/>
          <ac:spMkLst>
            <pc:docMk/>
            <pc:sldMk cId="3963661997" sldId="290"/>
            <ac:spMk id="2" creationId="{E88D5FE9-ADC2-3779-80B5-A437C0CAC43D}"/>
          </ac:spMkLst>
        </pc:spChg>
        <pc:spChg chg="mod">
          <ac:chgData name="Colon, Jeffrey M." userId="615143b1-cdee-493d-9a9d-1565ce8666d9" providerId="ADAL" clId="{E9A69F19-8342-3544-8EE4-11254082E64A}" dt="2025-03-10T15:46:29.409" v="36" actId="20577"/>
          <ac:spMkLst>
            <pc:docMk/>
            <pc:sldMk cId="3963661997" sldId="290"/>
            <ac:spMk id="3" creationId="{A2FE30B1-D1A8-44C2-7880-37E0A342BA9A}"/>
          </ac:spMkLst>
        </pc:spChg>
      </pc:sldChg>
      <pc:sldChg chg="modSp new mod modAnim">
        <pc:chgData name="Colon, Jeffrey M." userId="615143b1-cdee-493d-9a9d-1565ce8666d9" providerId="ADAL" clId="{E9A69F19-8342-3544-8EE4-11254082E64A}" dt="2025-03-10T16:38:30.989" v="1199"/>
        <pc:sldMkLst>
          <pc:docMk/>
          <pc:sldMk cId="1949565064" sldId="291"/>
        </pc:sldMkLst>
        <pc:spChg chg="mod">
          <ac:chgData name="Colon, Jeffrey M." userId="615143b1-cdee-493d-9a9d-1565ce8666d9" providerId="ADAL" clId="{E9A69F19-8342-3544-8EE4-11254082E64A}" dt="2025-03-10T16:38:21.221" v="1197" actId="403"/>
          <ac:spMkLst>
            <pc:docMk/>
            <pc:sldMk cId="1949565064" sldId="291"/>
            <ac:spMk id="2" creationId="{0CE49519-AE81-5FDE-D84C-437912CBF2C4}"/>
          </ac:spMkLst>
        </pc:spChg>
        <pc:spChg chg="mod">
          <ac:chgData name="Colon, Jeffrey M." userId="615143b1-cdee-493d-9a9d-1565ce8666d9" providerId="ADAL" clId="{E9A69F19-8342-3544-8EE4-11254082E64A}" dt="2025-03-10T16:14:42.476" v="540" actId="20577"/>
          <ac:spMkLst>
            <pc:docMk/>
            <pc:sldMk cId="1949565064" sldId="291"/>
            <ac:spMk id="3" creationId="{142D6D37-8CAE-CC06-52AF-FD1AE196FA3A}"/>
          </ac:spMkLst>
        </pc:spChg>
      </pc:sldChg>
      <pc:sldChg chg="addSp delSp modSp new mod modAnim">
        <pc:chgData name="Colon, Jeffrey M." userId="615143b1-cdee-493d-9a9d-1565ce8666d9" providerId="ADAL" clId="{E9A69F19-8342-3544-8EE4-11254082E64A}" dt="2025-03-10T17:02:20.743" v="1229"/>
        <pc:sldMkLst>
          <pc:docMk/>
          <pc:sldMk cId="1967885665" sldId="292"/>
        </pc:sldMkLst>
        <pc:spChg chg="del">
          <ac:chgData name="Colon, Jeffrey M." userId="615143b1-cdee-493d-9a9d-1565ce8666d9" providerId="ADAL" clId="{E9A69F19-8342-3544-8EE4-11254082E64A}" dt="2025-03-10T17:00:24.597" v="1202"/>
          <ac:spMkLst>
            <pc:docMk/>
            <pc:sldMk cId="1967885665" sldId="292"/>
            <ac:spMk id="2" creationId="{7B4B16E3-DEE3-426C-3777-B779A21456F2}"/>
          </ac:spMkLst>
        </pc:spChg>
        <pc:spChg chg="mod">
          <ac:chgData name="Colon, Jeffrey M." userId="615143b1-cdee-493d-9a9d-1565ce8666d9" providerId="ADAL" clId="{E9A69F19-8342-3544-8EE4-11254082E64A}" dt="2025-03-10T16:38:45.919" v="1201"/>
          <ac:spMkLst>
            <pc:docMk/>
            <pc:sldMk cId="1967885665" sldId="292"/>
            <ac:spMk id="3" creationId="{9CFF04BF-6BD5-F472-A883-91CA0AC4EBA7}"/>
          </ac:spMkLst>
        </pc:spChg>
        <pc:picChg chg="add mod">
          <ac:chgData name="Colon, Jeffrey M." userId="615143b1-cdee-493d-9a9d-1565ce8666d9" providerId="ADAL" clId="{E9A69F19-8342-3544-8EE4-11254082E64A}" dt="2025-03-10T17:00:59.594" v="1215" actId="14100"/>
          <ac:picMkLst>
            <pc:docMk/>
            <pc:sldMk cId="1967885665" sldId="292"/>
            <ac:picMk id="7" creationId="{6B09951B-55F2-3434-24A6-D0D6F8F3624D}"/>
          </ac:picMkLst>
        </pc:picChg>
        <pc:picChg chg="add mod">
          <ac:chgData name="Colon, Jeffrey M." userId="615143b1-cdee-493d-9a9d-1565ce8666d9" providerId="ADAL" clId="{E9A69F19-8342-3544-8EE4-11254082E64A}" dt="2025-03-10T17:01:03.529" v="1217" actId="14100"/>
          <ac:picMkLst>
            <pc:docMk/>
            <pc:sldMk cId="1967885665" sldId="292"/>
            <ac:picMk id="9" creationId="{A792035A-701A-E4A9-384C-3820B93A60AC}"/>
          </ac:picMkLst>
        </pc:picChg>
        <pc:cxnChg chg="add mod">
          <ac:chgData name="Colon, Jeffrey M." userId="615143b1-cdee-493d-9a9d-1565ce8666d9" providerId="ADAL" clId="{E9A69F19-8342-3544-8EE4-11254082E64A}" dt="2025-03-10T17:01:22.552" v="1224" actId="692"/>
          <ac:cxnSpMkLst>
            <pc:docMk/>
            <pc:sldMk cId="1967885665" sldId="292"/>
            <ac:cxnSpMk id="11" creationId="{93927150-1C82-25EA-CAF7-4E4BFEB13C27}"/>
          </ac:cxnSpMkLst>
        </pc:cxnChg>
      </pc:sldChg>
      <pc:sldChg chg="addSp delSp modSp new mod delAnim modAnim">
        <pc:chgData name="Colon, Jeffrey M." userId="615143b1-cdee-493d-9a9d-1565ce8666d9" providerId="ADAL" clId="{E9A69F19-8342-3544-8EE4-11254082E64A}" dt="2025-03-10T18:18:45.175" v="2661" actId="20577"/>
        <pc:sldMkLst>
          <pc:docMk/>
          <pc:sldMk cId="3354059954" sldId="293"/>
        </pc:sldMkLst>
        <pc:spChg chg="mod">
          <ac:chgData name="Colon, Jeffrey M." userId="615143b1-cdee-493d-9a9d-1565ce8666d9" providerId="ADAL" clId="{E9A69F19-8342-3544-8EE4-11254082E64A}" dt="2025-03-10T18:18:45.175" v="2661" actId="20577"/>
          <ac:spMkLst>
            <pc:docMk/>
            <pc:sldMk cId="3354059954" sldId="293"/>
            <ac:spMk id="2" creationId="{3FEF963B-863C-DD54-9552-F659B093B755}"/>
          </ac:spMkLst>
        </pc:spChg>
        <pc:spChg chg="mod">
          <ac:chgData name="Colon, Jeffrey M." userId="615143b1-cdee-493d-9a9d-1565ce8666d9" providerId="ADAL" clId="{E9A69F19-8342-3544-8EE4-11254082E64A}" dt="2025-03-10T17:02:41.743" v="1256" actId="20577"/>
          <ac:spMkLst>
            <pc:docMk/>
            <pc:sldMk cId="3354059954" sldId="293"/>
            <ac:spMk id="3" creationId="{C3CE2FE5-538A-E4DC-525D-43F1A6F2125A}"/>
          </ac:spMkLst>
        </pc:spChg>
        <pc:picChg chg="add del mod">
          <ac:chgData name="Colon, Jeffrey M." userId="615143b1-cdee-493d-9a9d-1565ce8666d9" providerId="ADAL" clId="{E9A69F19-8342-3544-8EE4-11254082E64A}" dt="2025-03-10T17:55:42.933" v="1937" actId="478"/>
          <ac:picMkLst>
            <pc:docMk/>
            <pc:sldMk cId="3354059954" sldId="293"/>
            <ac:picMk id="7" creationId="{49D99BD4-6148-2E1B-C19C-30C271AD8523}"/>
          </ac:picMkLst>
        </pc:picChg>
        <pc:picChg chg="add mod">
          <ac:chgData name="Colon, Jeffrey M." userId="615143b1-cdee-493d-9a9d-1565ce8666d9" providerId="ADAL" clId="{E9A69F19-8342-3544-8EE4-11254082E64A}" dt="2025-03-10T17:56:25.342" v="1975"/>
          <ac:picMkLst>
            <pc:docMk/>
            <pc:sldMk cId="3354059954" sldId="293"/>
            <ac:picMk id="13" creationId="{69E5D5C4-1D7E-324C-6C31-6101247FB875}"/>
          </ac:picMkLst>
        </pc:picChg>
        <pc:cxnChg chg="add del mod">
          <ac:chgData name="Colon, Jeffrey M." userId="615143b1-cdee-493d-9a9d-1565ce8666d9" providerId="ADAL" clId="{E9A69F19-8342-3544-8EE4-11254082E64A}" dt="2025-03-10T17:55:44.956" v="1938" actId="478"/>
          <ac:cxnSpMkLst>
            <pc:docMk/>
            <pc:sldMk cId="3354059954" sldId="293"/>
            <ac:cxnSpMk id="9" creationId="{1F7AD1D2-0273-1977-E78D-B4C864479CA8}"/>
          </ac:cxnSpMkLst>
        </pc:cxnChg>
      </pc:sldChg>
      <pc:sldChg chg="modSp new del mod">
        <pc:chgData name="Colon, Jeffrey M." userId="615143b1-cdee-493d-9a9d-1565ce8666d9" providerId="ADAL" clId="{E9A69F19-8342-3544-8EE4-11254082E64A}" dt="2025-03-10T18:00:06.208" v="2248" actId="2696"/>
        <pc:sldMkLst>
          <pc:docMk/>
          <pc:sldMk cId="2373089440" sldId="294"/>
        </pc:sldMkLst>
        <pc:spChg chg="mod">
          <ac:chgData name="Colon, Jeffrey M." userId="615143b1-cdee-493d-9a9d-1565ce8666d9" providerId="ADAL" clId="{E9A69F19-8342-3544-8EE4-11254082E64A}" dt="2025-03-10T17:59:16.676" v="2202" actId="21"/>
          <ac:spMkLst>
            <pc:docMk/>
            <pc:sldMk cId="2373089440" sldId="294"/>
            <ac:spMk id="2" creationId="{9926B39E-0473-1223-9037-EA699C8267C8}"/>
          </ac:spMkLst>
        </pc:spChg>
        <pc:spChg chg="mod">
          <ac:chgData name="Colon, Jeffrey M." userId="615143b1-cdee-493d-9a9d-1565ce8666d9" providerId="ADAL" clId="{E9A69F19-8342-3544-8EE4-11254082E64A}" dt="2025-03-10T17:33:06.987" v="1349"/>
          <ac:spMkLst>
            <pc:docMk/>
            <pc:sldMk cId="2373089440" sldId="294"/>
            <ac:spMk id="3" creationId="{93D8F637-6F5F-022B-979D-10E569634182}"/>
          </ac:spMkLst>
        </pc:spChg>
      </pc:sldChg>
      <pc:sldChg chg="addSp delSp modSp new mod ord modAnim">
        <pc:chgData name="Colon, Jeffrey M." userId="615143b1-cdee-493d-9a9d-1565ce8666d9" providerId="ADAL" clId="{E9A69F19-8342-3544-8EE4-11254082E64A}" dt="2025-03-10T18:04:50.188" v="2565" actId="20577"/>
        <pc:sldMkLst>
          <pc:docMk/>
          <pc:sldMk cId="3713755998" sldId="295"/>
        </pc:sldMkLst>
        <pc:spChg chg="del">
          <ac:chgData name="Colon, Jeffrey M." userId="615143b1-cdee-493d-9a9d-1565ce8666d9" providerId="ADAL" clId="{E9A69F19-8342-3544-8EE4-11254082E64A}" dt="2025-03-10T17:55:36.949" v="1936"/>
          <ac:spMkLst>
            <pc:docMk/>
            <pc:sldMk cId="3713755998" sldId="295"/>
            <ac:spMk id="2" creationId="{F858DC46-F601-AF31-4C4A-FC2C2941CFE1}"/>
          </ac:spMkLst>
        </pc:spChg>
        <pc:spChg chg="mod">
          <ac:chgData name="Colon, Jeffrey M." userId="615143b1-cdee-493d-9a9d-1565ce8666d9" providerId="ADAL" clId="{E9A69F19-8342-3544-8EE4-11254082E64A}" dt="2025-03-10T18:04:50.188" v="2565" actId="20577"/>
          <ac:spMkLst>
            <pc:docMk/>
            <pc:sldMk cId="3713755998" sldId="295"/>
            <ac:spMk id="3" creationId="{ABBBDE87-2FE9-4623-D16D-081BB98FA3B7}"/>
          </ac:spMkLst>
        </pc:spChg>
        <pc:picChg chg="add mod">
          <ac:chgData name="Colon, Jeffrey M." userId="615143b1-cdee-493d-9a9d-1565ce8666d9" providerId="ADAL" clId="{E9A69F19-8342-3544-8EE4-11254082E64A}" dt="2025-03-10T17:55:36.949" v="1936"/>
          <ac:picMkLst>
            <pc:docMk/>
            <pc:sldMk cId="3713755998" sldId="295"/>
            <ac:picMk id="6" creationId="{68534678-1D98-BAB2-5EBE-10D2D016289D}"/>
          </ac:picMkLst>
        </pc:picChg>
      </pc:sldChg>
      <pc:sldChg chg="modSp new mod modAnim">
        <pc:chgData name="Colon, Jeffrey M." userId="615143b1-cdee-493d-9a9d-1565ce8666d9" providerId="ADAL" clId="{E9A69F19-8342-3544-8EE4-11254082E64A}" dt="2025-03-10T22:26:40.816" v="3468" actId="20577"/>
        <pc:sldMkLst>
          <pc:docMk/>
          <pc:sldMk cId="2410015681" sldId="296"/>
        </pc:sldMkLst>
        <pc:spChg chg="mod">
          <ac:chgData name="Colon, Jeffrey M." userId="615143b1-cdee-493d-9a9d-1565ce8666d9" providerId="ADAL" clId="{E9A69F19-8342-3544-8EE4-11254082E64A}" dt="2025-03-10T22:26:40.816" v="3468" actId="20577"/>
          <ac:spMkLst>
            <pc:docMk/>
            <pc:sldMk cId="2410015681" sldId="296"/>
            <ac:spMk id="2" creationId="{DCCF3AF6-A2A3-AD40-6F24-B8691EE072F6}"/>
          </ac:spMkLst>
        </pc:spChg>
        <pc:spChg chg="mod">
          <ac:chgData name="Colon, Jeffrey M." userId="615143b1-cdee-493d-9a9d-1565ce8666d9" providerId="ADAL" clId="{E9A69F19-8342-3544-8EE4-11254082E64A}" dt="2025-03-10T22:04:07.820" v="3267" actId="20577"/>
          <ac:spMkLst>
            <pc:docMk/>
            <pc:sldMk cId="2410015681" sldId="296"/>
            <ac:spMk id="3" creationId="{7A024A51-90D8-61EA-CDCC-F4C67CD015EE}"/>
          </ac:spMkLst>
        </pc:spChg>
      </pc:sldChg>
      <pc:sldChg chg="modSp new mod modAnim">
        <pc:chgData name="Colon, Jeffrey M." userId="615143b1-cdee-493d-9a9d-1565ce8666d9" providerId="ADAL" clId="{E9A69F19-8342-3544-8EE4-11254082E64A}" dt="2025-03-11T00:46:20.788" v="4549" actId="255"/>
        <pc:sldMkLst>
          <pc:docMk/>
          <pc:sldMk cId="3039977499" sldId="297"/>
        </pc:sldMkLst>
        <pc:spChg chg="mod">
          <ac:chgData name="Colon, Jeffrey M." userId="615143b1-cdee-493d-9a9d-1565ce8666d9" providerId="ADAL" clId="{E9A69F19-8342-3544-8EE4-11254082E64A}" dt="2025-03-11T00:46:20.788" v="4549" actId="255"/>
          <ac:spMkLst>
            <pc:docMk/>
            <pc:sldMk cId="3039977499" sldId="297"/>
            <ac:spMk id="2" creationId="{79E7546F-250A-52E1-D0CA-6B0496EC9510}"/>
          </ac:spMkLst>
        </pc:spChg>
        <pc:spChg chg="mod">
          <ac:chgData name="Colon, Jeffrey M." userId="615143b1-cdee-493d-9a9d-1565ce8666d9" providerId="ADAL" clId="{E9A69F19-8342-3544-8EE4-11254082E64A}" dt="2025-03-10T23:36:55.344" v="3482" actId="20577"/>
          <ac:spMkLst>
            <pc:docMk/>
            <pc:sldMk cId="3039977499" sldId="297"/>
            <ac:spMk id="3" creationId="{7733AF71-D253-4455-AB11-0F4D4D5E07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Depreciation and Business Interest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Depreciation and Business Interest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Depreciation and Business Interest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FIT_DepreciationBusInt_2025S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xnotes.com/lr/resolve/7rjg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Depreciation and Business Interest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Depreciation and Business Interest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B2E405-7E6C-C899-0878-B748A61F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the depreciable property has a </a:t>
            </a:r>
            <a:r>
              <a:rPr lang="en-US" sz="2800" b="1" dirty="0"/>
              <a:t>recovery period of 20 years or less</a:t>
            </a:r>
            <a:r>
              <a:rPr lang="en-US" sz="2800" dirty="0"/>
              <a:t>, is computer software, water utility property, qualified firm or television production, or qualified live theatrical production, additional </a:t>
            </a:r>
            <a:r>
              <a:rPr lang="en-US" sz="2800" b="1" dirty="0"/>
              <a:t>bonus depreciation</a:t>
            </a:r>
            <a:r>
              <a:rPr lang="en-US" sz="2800" dirty="0"/>
              <a:t> can be taken in the year in which the property is placed into service. §168(k)(1) and (2).</a:t>
            </a:r>
          </a:p>
          <a:p>
            <a:endParaRPr lang="en-US" sz="2800" dirty="0"/>
          </a:p>
          <a:p>
            <a:r>
              <a:rPr lang="en-US" sz="2800" dirty="0"/>
              <a:t>The property’s basis reduced by the bonus depreciation before computing any allowable depreciation. §168(g)(1)(B).</a:t>
            </a:r>
          </a:p>
          <a:p>
            <a:endParaRPr lang="en-US" sz="2800" dirty="0"/>
          </a:p>
          <a:p>
            <a:r>
              <a:rPr lang="en-US" sz="2800" dirty="0"/>
              <a:t>Bonus depreciation for 2025 is 40% (from 2017 through 2022, it was 100%!). §168(k)(6).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2D8AA9-4049-089D-D969-A5C8ACC7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168(k): Bonus Depreciation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5D74-F238-A1A4-1E60-ABCC3AA68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5CAE-B81C-1AE0-A104-C4351B2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9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BF70AD-4F77-73D3-4B41-41764C12F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500"/>
              </a:spcBef>
              <a:tabLst>
                <a:tab pos="1593850" algn="l"/>
              </a:tabLst>
            </a:pP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President Trump meant to call for 100 percent bonus depreciation when discussing a return to “100 percent expensing” during a speech to Congress, a White House official has told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__Open_Sans_22d393"/>
              </a:rPr>
              <a:t>Tax Notes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.</a:t>
            </a:r>
          </a:p>
          <a:p>
            <a:pPr algn="l">
              <a:spcBef>
                <a:spcPts val="1500"/>
              </a:spcBef>
              <a:tabLst>
                <a:tab pos="1593850" algn="l"/>
              </a:tabLst>
            </a:pP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The official, speaking on the condition of anonymity, said Trump’s allusion to cutting taxes on “domestic production and all manufacturing” in his March 4 </a:t>
            </a:r>
            <a:r>
              <a:rPr lang="en-US" sz="2800" b="0" i="0" u="none" strike="noStrike" dirty="0">
                <a:solidFill>
                  <a:srgbClr val="0071B8"/>
                </a:solidFill>
                <a:effectLst/>
                <a:latin typeface="__Open_Sans_22d393"/>
                <a:hlinkClick r:id="rId2"/>
              </a:rPr>
              <a:t>address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 to a joint session of Congress was an indication he was referring to bonus depreciation on property rather than expensing on investments in areas such as research and development.</a:t>
            </a:r>
          </a:p>
          <a:p>
            <a:pPr algn="l">
              <a:spcBef>
                <a:spcPts val="1500"/>
              </a:spcBef>
              <a:tabLst>
                <a:tab pos="1593850" algn="l"/>
              </a:tabLst>
            </a:pP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“I interpreted the statement in the address last night to be 100 percent bonus depreciation . . . the focus was on equipment cost recovery,” the official said.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53ACA-89AE-5C6E-7B68-BEEF25CB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Depreciation is Coming Back!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3DED7-AD1F-09FF-E21D-5F20DC91C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27142-776E-8359-B995-9FF43095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2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13CEE-406E-4A99-B2CB-5EC49B46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200% declining balance method</a:t>
            </a:r>
          </a:p>
          <a:p>
            <a:pPr lvl="1"/>
            <a:r>
              <a:rPr lang="en-US" sz="2800" dirty="0"/>
              <a:t>generally applies to 3, 5, 7, 10-year property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150% declining balance method</a:t>
            </a:r>
          </a:p>
          <a:p>
            <a:pPr lvl="1"/>
            <a:r>
              <a:rPr lang="en-US" sz="2800" dirty="0"/>
              <a:t>generally applies to 15, 20-year property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Straight-line method</a:t>
            </a:r>
          </a:p>
          <a:p>
            <a:pPr lvl="1"/>
            <a:r>
              <a:rPr lang="en-US" sz="2800" dirty="0"/>
              <a:t>generally applies to nonresidential real property and residential rental property</a:t>
            </a:r>
          </a:p>
          <a:p>
            <a:pPr lvl="1"/>
            <a:endParaRPr lang="en-US" sz="2800" dirty="0"/>
          </a:p>
          <a:p>
            <a:r>
              <a:rPr lang="en-US" sz="3200" dirty="0"/>
              <a:t>Under both the 200% and 150% DBMs, the TP switches to SL when it is greater than the accelerated methods.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B1369A-D741-017A-04F7-321DAB88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168(b): Depreciation Methods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C1DD8-3176-B397-8B97-6D136C844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0CED-7B9A-D98F-6AB4-7D5C51F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7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CA2AF4-2B38-BF6C-A505-A0F42F86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applicable convention </a:t>
            </a:r>
            <a:r>
              <a:rPr lang="en-US" sz="2800" dirty="0"/>
              <a:t>ignores the exact date the property is placed into service and treats property as being played into service:</a:t>
            </a:r>
          </a:p>
          <a:p>
            <a:pPr lvl="1"/>
            <a:r>
              <a:rPr lang="en-US" sz="2400" dirty="0"/>
              <a:t>At the mid-point of the year (half-year convention)</a:t>
            </a:r>
          </a:p>
          <a:p>
            <a:pPr lvl="1"/>
            <a:r>
              <a:rPr lang="en-US" sz="2400" dirty="0"/>
              <a:t>At the mid-point of the month (mid-month convention)</a:t>
            </a:r>
          </a:p>
          <a:p>
            <a:pPr lvl="1"/>
            <a:r>
              <a:rPr lang="en-US" sz="2400" dirty="0"/>
              <a:t>At the mid-point of the quarter (mid-quarter convention). §168(d)(1)-(4)</a:t>
            </a:r>
            <a:endParaRPr lang="en-US" sz="2800" dirty="0"/>
          </a:p>
          <a:p>
            <a:pPr lvl="1"/>
            <a:endParaRPr lang="en-US" sz="2400" dirty="0"/>
          </a:p>
          <a:p>
            <a:r>
              <a:rPr lang="en-US" sz="2800" dirty="0"/>
              <a:t>The applicable convention for most property is the half-year convention, but nonresidential RP and residential rental property is mid-month. §168(d)(1) and (2). </a:t>
            </a:r>
          </a:p>
          <a:p>
            <a:endParaRPr lang="en-US" sz="2800" dirty="0"/>
          </a:p>
          <a:p>
            <a:r>
              <a:rPr lang="en-US" sz="2800" dirty="0"/>
              <a:t>For example: For half-year convention property, the TP’s depreciation deduction for Y1 is ½ of the year’s depreciation.  Note, this rule also applies for the year of sale or disposition.</a:t>
            </a:r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B6093-7D26-DE0A-5397-98C3B135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168(b): Applicable Conventions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6FA63-70F8-2949-078F-26A84FA33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2D96-E64A-6DBC-C6BB-4A1BFBC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228DAB0B-2220-4AEF-E81A-3BD26CAB4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858186"/>
            <a:ext cx="10801929" cy="499670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AA94E6-88C1-B22B-BAA2-4D265686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168(b): Depreciation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DBCE0-E2C8-CD19-5320-3DC73FE84D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E647-46E7-FDD8-3C25-E3EB7186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8D5FE9-ADC2-3779-80B5-A437C0CA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Section 179 is elective, but §168 is not</a:t>
            </a:r>
          </a:p>
          <a:p>
            <a:endParaRPr lang="en-US" sz="2800" dirty="0"/>
          </a:p>
          <a:p>
            <a:r>
              <a:rPr lang="en-US" sz="2800" dirty="0"/>
              <a:t>TP is presumed to take bonus depreciation, unless TP elects out. §168(k)(7)</a:t>
            </a:r>
          </a:p>
          <a:p>
            <a:endParaRPr lang="en-US" sz="2800" dirty="0"/>
          </a:p>
          <a:p>
            <a:r>
              <a:rPr lang="en-US" sz="2800" dirty="0"/>
              <a:t>§1016(a)(2) requires a TP to reduce to the basis of property by depreciation </a:t>
            </a:r>
            <a:r>
              <a:rPr lang="en-US" sz="2800" b="1" i="1" dirty="0"/>
              <a:t>allowed…but not less than the depreciation allowable.1</a:t>
            </a:r>
          </a:p>
          <a:p>
            <a:pPr lvl="1"/>
            <a:r>
              <a:rPr lang="en-US" sz="2400" dirty="0"/>
              <a:t>Allowed:  depreciation actually taken</a:t>
            </a:r>
          </a:p>
          <a:p>
            <a:pPr lvl="1"/>
            <a:r>
              <a:rPr lang="en-US" sz="2400" dirty="0"/>
              <a:t>Allowable:  deprecation that could have been taken but wasn’t</a:t>
            </a:r>
          </a:p>
          <a:p>
            <a:pPr lvl="1"/>
            <a:r>
              <a:rPr lang="en-US" sz="2400" dirty="0"/>
              <a:t>Why would a TP want to delay a depreciation deduction?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E30B1-D1A8-44C2-7880-37E0A342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and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88C23-9C7B-CF87-46D8-98AA10ABF7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7286-6551-F6CE-E55E-55EBC671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E49519-AE81-5FDE-D84C-437912CB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 is not eligible for §179 (not §1245 property) or bonus depreciation under §168(k) (recovery period exceeds 20 years)</a:t>
            </a:r>
          </a:p>
          <a:p>
            <a:r>
              <a:rPr lang="en-US" sz="2800" dirty="0"/>
              <a:t> </a:t>
            </a:r>
            <a:r>
              <a:rPr lang="en-US" sz="2800" i="1" dirty="0"/>
              <a:t>Residential real property</a:t>
            </a:r>
            <a:r>
              <a:rPr lang="en-US" sz="2800" dirty="0"/>
              <a:t>: building structure if 80% or more of gross rental income is rental income from dwelling units. §168(e)(2)(A).  Doesn’t include a hotel, motel, or Holiday Inn</a:t>
            </a:r>
          </a:p>
          <a:p>
            <a:pPr lvl="1"/>
            <a:r>
              <a:rPr lang="en-US" sz="2400" dirty="0"/>
              <a:t>Recovery period is 27.5 years with a mid-month convention</a:t>
            </a:r>
          </a:p>
          <a:p>
            <a:r>
              <a:rPr lang="en-US" sz="2800" i="1" dirty="0"/>
              <a:t>Nonresidential real property</a:t>
            </a:r>
            <a:r>
              <a:rPr lang="en-US" sz="2800" dirty="0"/>
              <a:t>: RP that is not residential RP or property w/ a class life less than 27.5 years.</a:t>
            </a:r>
          </a:p>
          <a:p>
            <a:pPr lvl="1"/>
            <a:r>
              <a:rPr lang="en-US" sz="2400" dirty="0"/>
              <a:t>Recovery period is 39 years with a mid-month convention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2D6D37-8CAE-CC06-52AF-FD1AE19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Depreciation: Real Estate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1BE4-D606-41C5-345D-0D5BD59E5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8D4B1-DBBD-D382-F985-4873169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table with numbers and a few words&#10;&#10;AI-generated content may be incorrect.">
            <a:extLst>
              <a:ext uri="{FF2B5EF4-FFF2-40B4-BE49-F238E27FC236}">
                <a16:creationId xmlns:a16="http://schemas.microsoft.com/office/drawing/2014/main" id="{6B09951B-55F2-3434-24A6-D0D6F8F36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321" y="709521"/>
            <a:ext cx="10755343" cy="329285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FF04BF-6BD5-F472-A883-91CA0AC4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Depreciation: Real Estate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6F87E-1EA7-5596-4CCA-8A27BA8BE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4016D-6A8F-BFF7-7142-F2E16480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pic>
        <p:nvPicPr>
          <p:cNvPr id="9" name="Picture 8" descr="A table of numbers with black text&#10;&#10;AI-generated content may be incorrect.">
            <a:extLst>
              <a:ext uri="{FF2B5EF4-FFF2-40B4-BE49-F238E27FC236}">
                <a16:creationId xmlns:a16="http://schemas.microsoft.com/office/drawing/2014/main" id="{A792035A-701A-E4A9-384C-3820B93A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21" y="4460212"/>
            <a:ext cx="10358204" cy="168826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927150-1C82-25EA-CAF7-4E4BFEB13C27}"/>
              </a:ext>
            </a:extLst>
          </p:cNvPr>
          <p:cNvCxnSpPr/>
          <p:nvPr/>
        </p:nvCxnSpPr>
        <p:spPr>
          <a:xfrm>
            <a:off x="1175657" y="4278086"/>
            <a:ext cx="105047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8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F963B-863C-DD54-9552-F659B093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limit §§179 and 168 in the case of </a:t>
            </a:r>
            <a:r>
              <a:rPr lang="en-US" i="1" dirty="0"/>
              <a:t>luxury automobiles</a:t>
            </a:r>
            <a:r>
              <a:rPr lang="en-US" dirty="0"/>
              <a:t>, but it applies to </a:t>
            </a:r>
            <a:r>
              <a:rPr lang="en-US" i="1" dirty="0"/>
              <a:t>passenger automobiles, </a:t>
            </a:r>
            <a:r>
              <a:rPr lang="en-US" dirty="0"/>
              <a:t>which is defined to be any 4-wheeled vehicle for public street use weighing 6,000 pounds or less. §280F(a)(1) and (d)(5).</a:t>
            </a:r>
          </a:p>
          <a:p>
            <a:r>
              <a:rPr lang="en-US" dirty="0"/>
              <a:t>The limits in §280F for passenger automobiles is increased by 8,000 for bonus depreciation. 168(k)(2)(B) </a:t>
            </a:r>
          </a:p>
          <a:p>
            <a:r>
              <a:rPr lang="en-US" dirty="0"/>
              <a:t>In addition, §280F also applies to </a:t>
            </a:r>
            <a:r>
              <a:rPr lang="en-US" i="1" dirty="0"/>
              <a:t>listed property</a:t>
            </a:r>
            <a:r>
              <a:rPr lang="en-US" dirty="0"/>
              <a:t>, which is passenger automobiles, any other property used for transportation, property used for entertainment, recreation, or amusement. §280F(d)(4)(A). </a:t>
            </a:r>
          </a:p>
          <a:p>
            <a:r>
              <a:rPr lang="en-US" dirty="0"/>
              <a:t>If an automobile is used partially for personal use and partially for business use, the depreciation deduction is proportionately reduced. §280F(a)(2).</a:t>
            </a:r>
          </a:p>
          <a:p>
            <a:r>
              <a:rPr lang="en-US" dirty="0"/>
              <a:t>If business usage does not exceed 50%, the §168 depreciation schedule is straight line and thus no bonus depreciation. §280F(b)(1).</a:t>
            </a:r>
          </a:p>
          <a:p>
            <a:r>
              <a:rPr lang="en-US" dirty="0"/>
              <a:t>Under §179(b)(5), for purposes of §179, the cost of any SUV that can be taken into account under §179 is $31,300 for 2025, provided that it is not subject to §280F and weighs less than 14,000 pounds.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CE2FE5-538A-E4DC-525D-43F1A6F2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280F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1EF5-86DB-30DC-D501-7C78B430D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2B24-45D3-8804-6DF0-22C2F2F7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5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BBDE87-2FE9-4623-D16D-081BB98F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280F Limitations for 2025: Rev. Proc. 2025-16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2286-F7D6-B7B9-B3F2-003088525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064E-0006-7D30-EBF8-2A124A66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pic>
        <p:nvPicPr>
          <p:cNvPr id="6" name="Content Placeholder 5" descr="A document with numbers and a list of money&#10;&#10;AI-generated content may be incorrect.">
            <a:extLst>
              <a:ext uri="{FF2B5EF4-FFF2-40B4-BE49-F238E27FC236}">
                <a16:creationId xmlns:a16="http://schemas.microsoft.com/office/drawing/2014/main" id="{68534678-1D98-BAB2-5EBE-10D2D0162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436" y="533400"/>
            <a:ext cx="869825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F7FB7-5E98-2F5B-D96F-F2C0D28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Depreciation—</a:t>
            </a:r>
            <a:r>
              <a:rPr lang="en-US" sz="2800" dirty="0"/>
              <a:t>the financial accounting approach</a:t>
            </a:r>
          </a:p>
          <a:p>
            <a:pPr lvl="1"/>
            <a:r>
              <a:rPr lang="en-US" sz="2400" dirty="0"/>
              <a:t>Matching the cost of income-producing assets with the income that they generate</a:t>
            </a:r>
          </a:p>
          <a:p>
            <a:pPr lvl="1"/>
            <a:r>
              <a:rPr lang="en-US" sz="2400" dirty="0"/>
              <a:t>Goal is to improve the accuracy of the financial health of a business</a:t>
            </a:r>
          </a:p>
          <a:p>
            <a:pPr lvl="1"/>
            <a:r>
              <a:rPr lang="en-US" sz="2400" dirty="0"/>
              <a:t>Depreciation: tangible assets; Amortization: intangible assets</a:t>
            </a:r>
          </a:p>
          <a:p>
            <a:pPr lvl="1"/>
            <a:endParaRPr lang="en-US" sz="2400" dirty="0"/>
          </a:p>
          <a:p>
            <a:r>
              <a:rPr lang="en-US" sz="2800" dirty="0"/>
              <a:t>Is allowing depreciation before a sale of the asset consistent with a realization-based income tax system?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Depreciation—Financial Accounting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CF3AF6-A2A3-AD40-6F24-B8691EE0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i="1" dirty="0"/>
              <a:t>Section 197 intangibles </a:t>
            </a:r>
            <a:r>
              <a:rPr lang="en-US" sz="3200" dirty="0"/>
              <a:t>are amortizable over 15 years (SL).</a:t>
            </a:r>
          </a:p>
          <a:p>
            <a:pPr lvl="1"/>
            <a:r>
              <a:rPr lang="en-US" sz="2800" dirty="0"/>
              <a:t>Goodwill, going concern value, workforce in place, business books and records, operating systems</a:t>
            </a:r>
          </a:p>
          <a:p>
            <a:pPr lvl="1"/>
            <a:r>
              <a:rPr lang="en-US" sz="2800" dirty="0"/>
              <a:t>Patent, CR, TM, TN, franchise, formula</a:t>
            </a:r>
          </a:p>
          <a:p>
            <a:pPr lvl="1"/>
            <a:r>
              <a:rPr lang="en-US" sz="2800" dirty="0"/>
              <a:t>Customer-based and supplier-based intangibles. §197(d)(1) </a:t>
            </a:r>
          </a:p>
          <a:p>
            <a:r>
              <a:rPr lang="en-US" sz="3200" dirty="0"/>
              <a:t>Doesn’t include land, financial interests, any CR or patent not acquired as part of the acquisition of a T/B, lease, indebtedness. §197(e)(1), (2), (4), and (5).</a:t>
            </a:r>
          </a:p>
          <a:p>
            <a:r>
              <a:rPr lang="en-US" sz="3200" dirty="0"/>
              <a:t>Start-up Expenditures: Currently deductible under to 5K; remainder deductible over the 180-month (15 yrs) period beginning w/ the month the T/B begins. §195(b)(1).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024A51-90D8-61EA-CDCC-F4C67CD0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Amortization of Intangible Assets: </a:t>
            </a:r>
            <a:r>
              <a:rPr lang="en-US" sz="2000" dirty="0"/>
              <a:t>§§ 167 and 197; Start-Up Costs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85214-B989-3204-27C0-47F7D8ACB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CC565-F0E4-43EB-4061-C9F5F93B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1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E7546F-250A-52E1-D0CA-6B0496EC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Income Tax</a:t>
            </a:r>
            <a:r>
              <a:rPr lang="en-US" dirty="0"/>
              <a:t>:  Borrowed principal is excluded from income, repaid principal is not deductible, but business interest is deductible.</a:t>
            </a:r>
          </a:p>
          <a:p>
            <a:r>
              <a:rPr lang="en-US" b="1" dirty="0"/>
              <a:t>CFCT: </a:t>
            </a:r>
            <a:r>
              <a:rPr lang="en-US" dirty="0"/>
              <a:t>Borrowed principal included in tax base, but interest and repaid principal deductible (non-consumption outlay)</a:t>
            </a:r>
          </a:p>
          <a:p>
            <a:r>
              <a:rPr lang="en-US" b="1" dirty="0"/>
              <a:t>Wage Tax</a:t>
            </a:r>
            <a:r>
              <a:rPr lang="en-US" dirty="0"/>
              <a:t>: Borrowed principal not included and repaid not deductible and but business interest is </a:t>
            </a:r>
            <a:r>
              <a:rPr lang="en-US" b="1" dirty="0"/>
              <a:t>not </a:t>
            </a:r>
            <a:r>
              <a:rPr lang="en-US" dirty="0"/>
              <a:t>deductible.</a:t>
            </a:r>
          </a:p>
          <a:p>
            <a:r>
              <a:rPr lang="en-US" b="1" dirty="0"/>
              <a:t>Tax Arbitrage</a:t>
            </a:r>
            <a:r>
              <a:rPr lang="en-US" dirty="0"/>
              <a:t>:  CFCT treatment of investment (deduction) and interest deduction for purchase of that investment can result in better treatment than consumption tax treatment</a:t>
            </a:r>
          </a:p>
          <a:p>
            <a:pPr lvl="1"/>
            <a:r>
              <a:rPr lang="en-US" sz="2400" dirty="0"/>
              <a:t> §179 plus  §163(a) business interest deduction</a:t>
            </a:r>
          </a:p>
          <a:p>
            <a:pPr lvl="1"/>
            <a:r>
              <a:rPr lang="en-US" sz="2400" dirty="0"/>
              <a:t> §168(k) bonus depreciation plus §163(j) deduction for interest (limited to 30% of </a:t>
            </a:r>
            <a:r>
              <a:rPr lang="en-US" sz="2400" i="1" dirty="0"/>
              <a:t>adjusted taxable income</a:t>
            </a:r>
            <a:r>
              <a:rPr lang="en-US" sz="2400" dirty="0"/>
              <a:t>:  GI – business expenses less depreciation (after 2022).</a:t>
            </a:r>
          </a:p>
          <a:p>
            <a:pPr lvl="1"/>
            <a:r>
              <a:rPr lang="en-US" sz="2400" dirty="0"/>
              <a:t>Some RE business are not subject to  §163(j) if they agree to lengthen deprecation to 30 yrs (RRE) and 40 yrs (Non-RRE). §163(j)(7)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33AF71-D253-4455-AB11-0F4D4D5E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Arbitrage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CDC50-52F7-816C-4ABD-563EA96CD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7E05-D585-CE81-B82B-C87FE529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7B7F67-9C1C-43FB-B54F-A507DF7F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CFCT</a:t>
            </a:r>
            <a:r>
              <a:rPr lang="en-US" dirty="0"/>
              <a:t>:  cost of business/investment property deductible in the year purchased</a:t>
            </a:r>
          </a:p>
          <a:p>
            <a:endParaRPr lang="en-US" dirty="0"/>
          </a:p>
          <a:p>
            <a:r>
              <a:rPr lang="en-US" b="1" dirty="0"/>
              <a:t>Income Tax</a:t>
            </a:r>
            <a:r>
              <a:rPr lang="en-US" dirty="0"/>
              <a:t>: No deduction because no decrease in wealth (merely changed form) but basis is created.</a:t>
            </a:r>
          </a:p>
          <a:p>
            <a:endParaRPr lang="en-US" dirty="0"/>
          </a:p>
          <a:p>
            <a:r>
              <a:rPr lang="en-US" sz="2800" dirty="0"/>
              <a:t>Different strands of a property’s value</a:t>
            </a:r>
          </a:p>
          <a:p>
            <a:pPr lvl="1"/>
            <a:r>
              <a:rPr lang="en-US" sz="2400" dirty="0"/>
              <a:t>Change in supply/demand</a:t>
            </a:r>
          </a:p>
          <a:p>
            <a:pPr lvl="1"/>
            <a:r>
              <a:rPr lang="en-US" sz="2400" dirty="0"/>
              <a:t>Interest rates</a:t>
            </a:r>
          </a:p>
          <a:p>
            <a:pPr lvl="1"/>
            <a:endParaRPr lang="en-US" sz="2400" dirty="0"/>
          </a:p>
          <a:p>
            <a:r>
              <a:rPr lang="en-US" sz="2800" dirty="0"/>
              <a:t>One strand of value produces a loss: If the asset wastes away over time from use in an income producing activity.  Note, value of asset may change (increase) because of the change in the other strands of value.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FD4B3-A964-4BA4-ACAF-B06EE6D0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Depreciation in a Realization-based Income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B6E5A-CD4C-4C9E-892F-E0110B513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A069-231E-40E0-8029-7B7F9B50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0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EE84B-A374-5497-A287-03684150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(p. 366): TP purchases machine for 10K and expects to earn back the cost of the machine plus 4% profit.  TP believes that the machine will be worthless after 3 years, and TP expects to earn about 3.606 in gross receipts annually from use of the machine.</a:t>
            </a:r>
          </a:p>
          <a:p>
            <a:r>
              <a:rPr lang="en-US" dirty="0"/>
              <a:t>How should TP recover the 10K cost of the machine?  </a:t>
            </a:r>
          </a:p>
          <a:p>
            <a:r>
              <a:rPr lang="en-US" dirty="0"/>
              <a:t>Recall our examination of the repayment of 10K of debt at 4% with 3 annual payments of 3.6K in Ch. 9, where we determined how much of each payment is principal &amp; int.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For debt, only interest is taxable; for machine, all GI taxable w/ a deduction for depreciation.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085536-01B4-2C76-85FD-A30C95B0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Depreciation in a Realization-based Income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AE1A2-F480-5925-75AD-29045A9D3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7567-6539-C5ED-703D-BED5070D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pic>
        <p:nvPicPr>
          <p:cNvPr id="6" name="Content Placeholder 6" descr="A close-up of a report&#10;&#10;AI-generated content may be incorrect.">
            <a:extLst>
              <a:ext uri="{FF2B5EF4-FFF2-40B4-BE49-F238E27FC236}">
                <a16:creationId xmlns:a16="http://schemas.microsoft.com/office/drawing/2014/main" id="{E697B471-00B8-6162-899F-E08C5EC1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33" y="3311254"/>
            <a:ext cx="9144000" cy="17875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B234A8-9201-A5F1-6E9E-D4DED1884CC5}"/>
              </a:ext>
            </a:extLst>
          </p:cNvPr>
          <p:cNvCxnSpPr/>
          <p:nvPr/>
        </p:nvCxnSpPr>
        <p:spPr>
          <a:xfrm flipH="1">
            <a:off x="6262254" y="5195455"/>
            <a:ext cx="110836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BBE60-69F6-BA11-5CB8-A0813261C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FCFD5E-6D93-8F5C-87CB-DFA9B1FE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Economic depreciation is generally much slow than depreciation allowed under §§167, 168, 179, and 197.</a:t>
            </a:r>
          </a:p>
          <a:p>
            <a:r>
              <a:rPr lang="en-US" sz="2800" dirty="0"/>
              <a:t>Accelerated depreciation is a CFCT feature of our income tax system, because it allows the deduction of basis before economic loss, thus permitting a portion of the investment’s return to be earned on pre-tax dollars.</a:t>
            </a:r>
          </a:p>
          <a:p>
            <a:r>
              <a:rPr lang="en-US" sz="2800" dirty="0"/>
              <a:t>Query:  who captures this benefit? Buyers of investment property or sellers?</a:t>
            </a:r>
          </a:p>
          <a:p>
            <a:r>
              <a:rPr lang="en-US" sz="2800" dirty="0"/>
              <a:t>The JCT consider accelerated depreciation to be a tax expenditure:</a:t>
            </a:r>
          </a:p>
          <a:p>
            <a:pPr lvl="1"/>
            <a:r>
              <a:rPr lang="en-US" sz="2400" i="1" dirty="0"/>
              <a:t>The Joint Committee staff generally classifies as tax expenditures cost recovery allowances that are more favorable than those provided under the alternative depreciation system (sec. 168(g)), which provides for </a:t>
            </a:r>
            <a:r>
              <a:rPr lang="en-US" sz="2400" b="1" i="1" dirty="0"/>
              <a:t>straight-line recovery </a:t>
            </a:r>
            <a:r>
              <a:rPr lang="en-US" sz="2400" i="1" dirty="0"/>
              <a:t>over tax lives that are longer than those permitted under the accelerated system.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B9E64-BE7B-DEB1-6932-9DFAF941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Depreciation vs. Depreciation under </a:t>
            </a:r>
            <a:r>
              <a:rPr lang="en-US" sz="2000" dirty="0"/>
              <a:t>§§167, 168, 179, and 197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8CE4-8437-04A1-112C-A50AD236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14235-6EFC-A80B-6CE5-DDA94CF14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00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DA58A-869E-9B59-85B6-E5D99F47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Section 167 and “Wear and Tear”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5076B8-CC0C-5B90-4A9E-B1573FE1A7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/>
          <a:p>
            <a:r>
              <a:rPr lang="en-US" sz="2400" dirty="0"/>
              <a:t>Under</a:t>
            </a:r>
            <a:r>
              <a:rPr lang="en-US" dirty="0"/>
              <a:t> </a:t>
            </a:r>
            <a:r>
              <a:rPr lang="en-US" sz="2400" dirty="0"/>
              <a:t>§167(a), a depreciation deduction is allowed for “exhaustion, wear and tear” of property used in the T/B or held for the production of income.</a:t>
            </a:r>
            <a:r>
              <a:rPr lang="en-US" dirty="0"/>
              <a:t> </a:t>
            </a:r>
          </a:p>
          <a:p>
            <a:r>
              <a:rPr lang="en-US" sz="2400" dirty="0"/>
              <a:t>Inventory, personal residences, personal cars, and land, for example, are not depreciable</a:t>
            </a:r>
          </a:p>
          <a:p>
            <a:r>
              <a:rPr lang="en-US" sz="2400" dirty="0"/>
              <a:t>Section 167 permits depreciation, but the specific rules for the timing and amount are found in:</a:t>
            </a:r>
          </a:p>
          <a:p>
            <a:pPr lvl="1"/>
            <a:r>
              <a:rPr lang="en-US" sz="2400" dirty="0"/>
              <a:t>§168 (tangible property)</a:t>
            </a:r>
          </a:p>
          <a:p>
            <a:pPr lvl="1"/>
            <a:r>
              <a:rPr lang="en-US" sz="2400" dirty="0"/>
              <a:t>§§167 &amp; 197 (intangible property)</a:t>
            </a:r>
          </a:p>
          <a:p>
            <a:pPr lvl="1"/>
            <a:r>
              <a:rPr lang="en-US" sz="2400" dirty="0"/>
              <a:t>§179 (certain business property)</a:t>
            </a:r>
          </a:p>
          <a:p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D18874-8AB1-B4F4-F47E-6BB6D26FDDE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/>
          <a:p>
            <a:r>
              <a:rPr lang="en-US" sz="2000" i="1" dirty="0"/>
              <a:t>Simon v. CIR</a:t>
            </a:r>
            <a:r>
              <a:rPr lang="en-US" sz="2000" dirty="0"/>
              <a:t>, 103 T.C. 247 (1994), </a:t>
            </a:r>
            <a:r>
              <a:rPr lang="en-US" sz="2000" i="1" dirty="0"/>
              <a:t>aff’d</a:t>
            </a:r>
            <a:r>
              <a:rPr lang="en-US" sz="2000" dirty="0"/>
              <a:t>, F.3d 41 (2d Cir. 1995)</a:t>
            </a:r>
          </a:p>
          <a:p>
            <a:r>
              <a:rPr lang="en-US" sz="2000" i="1" dirty="0"/>
              <a:t>I</a:t>
            </a:r>
            <a:r>
              <a:rPr lang="en-US" sz="2000" dirty="0"/>
              <a:t>s a 200-year bow subject to wear &amp; tear?</a:t>
            </a:r>
            <a:endParaRPr lang="en-US" sz="2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A500C-9590-4B1E-EAA7-1164A787C8D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3744-FA27-1F97-3CEA-D961A6CF80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pic>
        <p:nvPicPr>
          <p:cNvPr id="7" name="Picture 6" descr="Close-up of a violin bow&#10;&#10;AI-generated content may be incorrect.">
            <a:extLst>
              <a:ext uri="{FF2B5EF4-FFF2-40B4-BE49-F238E27FC236}">
                <a16:creationId xmlns:a16="http://schemas.microsoft.com/office/drawing/2014/main" id="{4D75657B-0578-53B7-0861-A3716EC6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87" y="2287840"/>
            <a:ext cx="5093913" cy="37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A7C30C-03EF-4D47-053D-9CBED7D7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of Tangible Assets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ECE0-A05B-46C0-E40F-3FD2B868AB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BA04F-DFC3-C43A-BD50-51FE343F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pic>
        <p:nvPicPr>
          <p:cNvPr id="7" name="Picture 6" descr="A close-up of a question&#10;&#10;AI-generated content may be incorrect.">
            <a:extLst>
              <a:ext uri="{FF2B5EF4-FFF2-40B4-BE49-F238E27FC236}">
                <a16:creationId xmlns:a16="http://schemas.microsoft.com/office/drawing/2014/main" id="{F12FCEFD-EC0E-166B-ACE7-69671338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846162"/>
            <a:ext cx="11277600" cy="3242052"/>
          </a:xfrm>
          <a:prstGeom prst="rect">
            <a:avLst/>
          </a:prstGeom>
        </p:spPr>
      </p:pic>
      <p:pic>
        <p:nvPicPr>
          <p:cNvPr id="9" name="Picture 8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A465FFF-4181-A9EC-67B4-F1E09E57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4088214"/>
            <a:ext cx="11115829" cy="11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EF3F0C-849E-2526-4720-9AC3C624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Section 179 allows a TP to elect to immediately expense </a:t>
            </a:r>
            <a:r>
              <a:rPr lang="en-US" sz="3200" i="1" dirty="0"/>
              <a:t>§179 property </a:t>
            </a:r>
            <a:r>
              <a:rPr lang="en-US" sz="3200" dirty="0"/>
              <a:t>placed in service. §179(a).</a:t>
            </a:r>
          </a:p>
          <a:p>
            <a:r>
              <a:rPr lang="en-US" sz="3200" dirty="0"/>
              <a:t>Limits:</a:t>
            </a:r>
          </a:p>
          <a:p>
            <a:pPr lvl="1"/>
            <a:r>
              <a:rPr lang="en-US" sz="2800" dirty="0"/>
              <a:t>For 2025, the total cost that can be expensed under §179 is 1.25MM</a:t>
            </a:r>
          </a:p>
          <a:p>
            <a:pPr lvl="1"/>
            <a:r>
              <a:rPr lang="en-US" sz="2800" dirty="0"/>
              <a:t>The 1.25MM limit is reduced by the excess of §179 property placed into service over 3.13MM.</a:t>
            </a:r>
          </a:p>
          <a:p>
            <a:pPr lvl="1"/>
            <a:r>
              <a:rPr lang="en-US" sz="2800" dirty="0"/>
              <a:t>The §179 deduction is limited to the taxable income of the TP’s trade or business. §179(b)(1), (2) and (3).</a:t>
            </a:r>
          </a:p>
          <a:p>
            <a:r>
              <a:rPr lang="en-US" sz="3200" dirty="0"/>
              <a:t>§179 property:</a:t>
            </a:r>
          </a:p>
          <a:p>
            <a:pPr lvl="1"/>
            <a:r>
              <a:rPr lang="en-US" sz="2800" dirty="0"/>
              <a:t>Tangible property, computer software, section 1245 property (personal property), and certain improvements to nonresidential real property, such as roofs, AC, heating, and ventilation. §179(d)(1) and (e). 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760400-6877-ED87-A995-4C3A734E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of Tangible Assets: Section 179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D77D2-096D-6DEA-1DC3-8D101D4D2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4360-9FE3-AB45-49E8-A5DB190F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046C6D-4352-D6F4-0D28-4E53CADD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the extent that a TP either does not elect §179 or has additional remaining basis of purchased property after the application of §179, the remaining basis (capital expenditure) can be depreciated under §168.</a:t>
            </a:r>
          </a:p>
          <a:p>
            <a:r>
              <a:rPr lang="en-US" sz="2800" dirty="0"/>
              <a:t>The first step is to determine the property’s </a:t>
            </a:r>
            <a:r>
              <a:rPr lang="en-US" sz="2800" i="1" dirty="0"/>
              <a:t>classification </a:t>
            </a:r>
            <a:r>
              <a:rPr lang="en-US" sz="2800" dirty="0"/>
              <a:t>under §168(e), such as 3-year property, 20-year property, residential rental property or nonresidential property, etc.</a:t>
            </a:r>
          </a:p>
          <a:p>
            <a:pPr lvl="1"/>
            <a:r>
              <a:rPr lang="en-US" sz="2400" dirty="0"/>
              <a:t>Certain property is classified under the statute, but for property that’s not listed, the IRS provides class life classification.</a:t>
            </a:r>
          </a:p>
          <a:p>
            <a:pPr lvl="1"/>
            <a:r>
              <a:rPr lang="en-US" sz="2400" dirty="0"/>
              <a:t>Residential rental property 27.5 years; Nonresidential rental property: 39 years</a:t>
            </a:r>
          </a:p>
          <a:p>
            <a:pPr lvl="1"/>
            <a:r>
              <a:rPr lang="en-US" sz="2400" dirty="0"/>
              <a:t>If a property doesn’t have a class life, it is treated as 7-year property. §168(e)(3)(C)(v).</a:t>
            </a:r>
          </a:p>
          <a:p>
            <a:r>
              <a:rPr lang="en-US" sz="2800" dirty="0"/>
              <a:t>Once the property’s classification (class life) is determined, then the TP must determine its </a:t>
            </a:r>
            <a:r>
              <a:rPr lang="en-US" sz="2800" i="1" dirty="0"/>
              <a:t>recovery period</a:t>
            </a:r>
            <a:r>
              <a:rPr lang="en-US" sz="2800" dirty="0"/>
              <a:t> under §168(c).  For example, 5-year property is depreciable over 5 years.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7CB56-AC4D-77DD-5CBE-1130AE61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 Depreciation: Recovery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A70B-F9D3-D032-A372-D2565BDE3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FB08-26E9-D41B-6A41-114DC55B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01F114-F445-4212-B65D-0FA56926319E}">
  <ds:schemaRefs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dee7606c-638d-4687-a004-8de278f93ba2"/>
    <ds:schemaRef ds:uri="http://schemas.microsoft.com/office/2006/documentManagement/types"/>
    <ds:schemaRef ds:uri="http://schemas.openxmlformats.org/package/2006/metadata/core-properties"/>
    <ds:schemaRef ds:uri="f450584a-cb59-46a6-8009-931c1e5e40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6874</TotalTime>
  <Words>2245</Words>
  <Application>Microsoft Macintosh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NSimSun</vt:lpstr>
      <vt:lpstr>__Open_Sans_22d393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Depreciation and Business Interest</vt:lpstr>
      <vt:lpstr>Depreciation—Financial Accounting</vt:lpstr>
      <vt:lpstr>Economic Depreciation in a Realization-based Income Tax</vt:lpstr>
      <vt:lpstr>Economic Depreciation in a Realization-based Income Tax</vt:lpstr>
      <vt:lpstr>Economic Depreciation vs. Depreciation under §§167, 168, 179, and 197</vt:lpstr>
      <vt:lpstr>Section 167 and “Wear and Tear”</vt:lpstr>
      <vt:lpstr>Depreciation of Tangible Assets</vt:lpstr>
      <vt:lpstr>Depreciation of Tangible Assets: Section 179</vt:lpstr>
      <vt:lpstr>Section 168 Depreciation: Recovery Period</vt:lpstr>
      <vt:lpstr>Section 168(k): Bonus Depreciation</vt:lpstr>
      <vt:lpstr>Bonus Depreciation is Coming Back!</vt:lpstr>
      <vt:lpstr>Section 168(b): Depreciation Methods </vt:lpstr>
      <vt:lpstr>Section 168(b): Applicable Conventions</vt:lpstr>
      <vt:lpstr>Section 168(b): Depreciation Tables</vt:lpstr>
      <vt:lpstr>Depreciation and Basis</vt:lpstr>
      <vt:lpstr>Depreciation: Real Estate</vt:lpstr>
      <vt:lpstr>Depreciation: Real Estate</vt:lpstr>
      <vt:lpstr>Section 280F Limitations</vt:lpstr>
      <vt:lpstr>Section 280F Limitations for 2025: Rev. Proc. 2025-16</vt:lpstr>
      <vt:lpstr>Amortization of Intangible Assets: §§ 167 and 197; Start-Up Costs</vt:lpstr>
      <vt:lpstr>Tax Arbitrage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8</cp:revision>
  <cp:lastPrinted>2025-03-04T21:47:58Z</cp:lastPrinted>
  <dcterms:created xsi:type="dcterms:W3CDTF">2025-02-20T00:58:49Z</dcterms:created>
  <dcterms:modified xsi:type="dcterms:W3CDTF">2025-03-11T00:46:20Z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