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95" r:id="rId2"/>
    <p:sldId id="256" r:id="rId3"/>
    <p:sldId id="296" r:id="rId4"/>
    <p:sldId id="305" r:id="rId5"/>
    <p:sldId id="297" r:id="rId6"/>
    <p:sldId id="306" r:id="rId7"/>
    <p:sldId id="298" r:id="rId8"/>
    <p:sldId id="307" r:id="rId9"/>
    <p:sldId id="310" r:id="rId10"/>
    <p:sldId id="308" r:id="rId11"/>
    <p:sldId id="304" r:id="rId12"/>
    <p:sldId id="309" r:id="rId13"/>
    <p:sldId id="311" r:id="rId1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340C2-4EBE-0441-A186-68B19FCDFAFA}" v="1135" dt="2025-02-03T22:55:02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6"/>
    <p:restoredTop sz="96076"/>
  </p:normalViewPr>
  <p:slideViewPr>
    <p:cSldViewPr snapToGrid="0" snapToObjects="1">
      <p:cViewPr varScale="1">
        <p:scale>
          <a:sx n="115" d="100"/>
          <a:sy n="115" d="100"/>
        </p:scale>
        <p:origin x="24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E30799C2-737E-434A-BF07-D3FD943DF329}"/>
    <pc:docChg chg="custSel modSld modMainMaster">
      <pc:chgData name="Colon, Jeffrey M." userId="615143b1-cdee-493d-9a9d-1565ce8666d9" providerId="ADAL" clId="{E30799C2-737E-434A-BF07-D3FD943DF329}" dt="2025-02-02T15:56:17.665" v="1041" actId="20577"/>
      <pc:docMkLst>
        <pc:docMk/>
      </pc:docMkLst>
      <pc:sldChg chg="addSp delSp modSp mod modAnim">
        <pc:chgData name="Colon, Jeffrey M." userId="615143b1-cdee-493d-9a9d-1565ce8666d9" providerId="ADAL" clId="{E30799C2-737E-434A-BF07-D3FD943DF329}" dt="2025-02-02T15:45:16.287" v="102" actId="1076"/>
        <pc:sldMkLst>
          <pc:docMk/>
          <pc:sldMk cId="231222038" sldId="256"/>
        </pc:sldMkLst>
        <pc:spChg chg="mod">
          <ac:chgData name="Colon, Jeffrey M." userId="615143b1-cdee-493d-9a9d-1565ce8666d9" providerId="ADAL" clId="{E30799C2-737E-434A-BF07-D3FD943DF329}" dt="2025-02-02T15:37:58.391" v="56" actId="20577"/>
          <ac:spMkLst>
            <pc:docMk/>
            <pc:sldMk cId="231222038" sldId="256"/>
            <ac:spMk id="4" creationId="{00000000-0000-0000-0000-000000000000}"/>
          </ac:spMkLst>
        </pc:spChg>
        <pc:picChg chg="add mod">
          <ac:chgData name="Colon, Jeffrey M." userId="615143b1-cdee-493d-9a9d-1565ce8666d9" providerId="ADAL" clId="{E30799C2-737E-434A-BF07-D3FD943DF329}" dt="2025-02-02T15:45:16.287" v="102" actId="1076"/>
          <ac:picMkLst>
            <pc:docMk/>
            <pc:sldMk cId="231222038" sldId="256"/>
            <ac:picMk id="7" creationId="{4F535EED-5960-9BBD-CC9E-13FBD19EED9E}"/>
          </ac:picMkLst>
        </pc:picChg>
      </pc:sldChg>
      <pc:sldChg chg="modSp mod">
        <pc:chgData name="Colon, Jeffrey M." userId="615143b1-cdee-493d-9a9d-1565ce8666d9" providerId="ADAL" clId="{E30799C2-737E-434A-BF07-D3FD943DF329}" dt="2025-02-02T15:35:52.418" v="21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E30799C2-737E-434A-BF07-D3FD943DF329}" dt="2025-02-02T15:35:52.418" v="21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modSp mod modAnim">
        <pc:chgData name="Colon, Jeffrey M." userId="615143b1-cdee-493d-9a9d-1565ce8666d9" providerId="ADAL" clId="{E30799C2-737E-434A-BF07-D3FD943DF329}" dt="2025-02-02T15:56:17.665" v="1041" actId="20577"/>
        <pc:sldMkLst>
          <pc:docMk/>
          <pc:sldMk cId="3066996033" sldId="296"/>
        </pc:sldMkLst>
        <pc:spChg chg="mod">
          <ac:chgData name="Colon, Jeffrey M." userId="615143b1-cdee-493d-9a9d-1565ce8666d9" providerId="ADAL" clId="{E30799C2-737E-434A-BF07-D3FD943DF329}" dt="2025-02-02T15:56:17.665" v="1041" actId="20577"/>
          <ac:spMkLst>
            <pc:docMk/>
            <pc:sldMk cId="3066996033" sldId="296"/>
            <ac:spMk id="2" creationId="{A54921AB-AE17-7639-8934-77D02F586210}"/>
          </ac:spMkLst>
        </pc:spChg>
        <pc:spChg chg="mod">
          <ac:chgData name="Colon, Jeffrey M." userId="615143b1-cdee-493d-9a9d-1565ce8666d9" providerId="ADAL" clId="{E30799C2-737E-434A-BF07-D3FD943DF329}" dt="2025-02-02T15:45:32.990" v="107" actId="20577"/>
          <ac:spMkLst>
            <pc:docMk/>
            <pc:sldMk cId="3066996033" sldId="296"/>
            <ac:spMk id="3" creationId="{EE043A9B-F6A7-0103-EBF8-46FB90BFAE5C}"/>
          </ac:spMkLst>
        </pc:spChg>
      </pc:sldChg>
      <pc:sldMasterChg chg="modSp mod modSldLayout">
        <pc:chgData name="Colon, Jeffrey M." userId="615143b1-cdee-493d-9a9d-1565ce8666d9" providerId="ADAL" clId="{E30799C2-737E-434A-BF07-D3FD943DF329}" dt="2025-02-02T15:44:23.791" v="101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E30799C2-737E-434A-BF07-D3FD943DF329}" dt="2025-02-02T15:36:32.685" v="51" actId="6549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E30799C2-737E-434A-BF07-D3FD943DF329}" dt="2025-02-02T15:36:17.298" v="39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E30799C2-737E-434A-BF07-D3FD943DF329}" dt="2025-02-02T15:44:11.855" v="83" actId="20577"/>
          <pc:sldLayoutMkLst>
            <pc:docMk/>
            <pc:sldMasterMk cId="371776349" sldId="2147483660"/>
            <pc:sldLayoutMk cId="1355925115" sldId="2147483661"/>
          </pc:sldLayoutMkLst>
          <pc:spChg chg="mod">
            <ac:chgData name="Colon, Jeffrey M." userId="615143b1-cdee-493d-9a9d-1565ce8666d9" providerId="ADAL" clId="{E30799C2-737E-434A-BF07-D3FD943DF329}" dt="2025-02-02T15:44:11.855" v="83" actId="20577"/>
            <ac:spMkLst>
              <pc:docMk/>
              <pc:sldMasterMk cId="371776349" sldId="2147483660"/>
              <pc:sldLayoutMk cId="1355925115" sldId="2147483661"/>
              <ac:spMk id="4" creationId="{00000000-0000-0000-0000-000000000000}"/>
            </ac:spMkLst>
          </pc:spChg>
        </pc:sldLayoutChg>
        <pc:sldLayoutChg chg="modSp mod">
          <pc:chgData name="Colon, Jeffrey M." userId="615143b1-cdee-493d-9a9d-1565ce8666d9" providerId="ADAL" clId="{E30799C2-737E-434A-BF07-D3FD943DF329}" dt="2025-02-02T15:44:23.791" v="101" actId="20577"/>
          <pc:sldLayoutMkLst>
            <pc:docMk/>
            <pc:sldMasterMk cId="371776349" sldId="2147483660"/>
            <pc:sldLayoutMk cId="1105671305" sldId="2147483662"/>
          </pc:sldLayoutMkLst>
          <pc:spChg chg="mod">
            <ac:chgData name="Colon, Jeffrey M." userId="615143b1-cdee-493d-9a9d-1565ce8666d9" providerId="ADAL" clId="{E30799C2-737E-434A-BF07-D3FD943DF329}" dt="2025-02-02T15:44:23.791" v="101" actId="20577"/>
            <ac:spMkLst>
              <pc:docMk/>
              <pc:sldMasterMk cId="371776349" sldId="2147483660"/>
              <pc:sldLayoutMk cId="1105671305" sldId="2147483662"/>
              <ac:spMk id="6" creationId="{00000000-0000-0000-0000-000000000000}"/>
            </ac:spMkLst>
          </pc:spChg>
        </pc:sldLayoutChg>
      </pc:sldMasterChg>
    </pc:docChg>
  </pc:docChgLst>
  <pc:docChgLst>
    <pc:chgData name="Colon, Jeffrey M." userId="615143b1-cdee-493d-9a9d-1565ce8666d9" providerId="ADAL" clId="{5F3340C2-4EBE-0441-A186-68B19FCDFAFA}"/>
    <pc:docChg chg="undo custSel addSld delSld modSld sldOrd">
      <pc:chgData name="Colon, Jeffrey M." userId="615143b1-cdee-493d-9a9d-1565ce8666d9" providerId="ADAL" clId="{5F3340C2-4EBE-0441-A186-68B19FCDFAFA}" dt="2025-02-04T00:17:00.116" v="4086" actId="20577"/>
      <pc:docMkLst>
        <pc:docMk/>
      </pc:docMkLst>
      <pc:sldChg chg="addSp delSp modSp mod modClrScheme chgLayout">
        <pc:chgData name="Colon, Jeffrey M." userId="615143b1-cdee-493d-9a9d-1565ce8666d9" providerId="ADAL" clId="{5F3340C2-4EBE-0441-A186-68B19FCDFAFA}" dt="2025-02-02T20:18:45.563" v="336" actId="113"/>
        <pc:sldMkLst>
          <pc:docMk/>
          <pc:sldMk cId="231222038" sldId="256"/>
        </pc:sldMkLst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2" creationId="{00000000-0000-0000-0000-000000000000}"/>
          </ac:spMkLst>
        </pc:spChg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3" creationId="{00000000-0000-0000-0000-000000000000}"/>
          </ac:spMkLst>
        </pc:spChg>
        <pc:spChg chg="mod ord">
          <ac:chgData name="Colon, Jeffrey M." userId="615143b1-cdee-493d-9a9d-1565ce8666d9" providerId="ADAL" clId="{5F3340C2-4EBE-0441-A186-68B19FCDFAFA}" dt="2025-02-02T17:41:30.110" v="11" actId="700"/>
          <ac:spMkLst>
            <pc:docMk/>
            <pc:sldMk cId="231222038" sldId="256"/>
            <ac:spMk id="4" creationId="{00000000-0000-0000-0000-000000000000}"/>
          </ac:spMkLst>
        </pc:spChg>
        <pc:spChg chg="add mod ord">
          <ac:chgData name="Colon, Jeffrey M." userId="615143b1-cdee-493d-9a9d-1565ce8666d9" providerId="ADAL" clId="{5F3340C2-4EBE-0441-A186-68B19FCDFAFA}" dt="2025-02-02T17:49:01.440" v="129" actId="403"/>
          <ac:spMkLst>
            <pc:docMk/>
            <pc:sldMk cId="231222038" sldId="256"/>
            <ac:spMk id="8" creationId="{A33FBF68-7D82-46C9-031C-7788E30BDB02}"/>
          </ac:spMkLst>
        </pc:spChg>
        <pc:spChg chg="add mod ord">
          <ac:chgData name="Colon, Jeffrey M." userId="615143b1-cdee-493d-9a9d-1565ce8666d9" providerId="ADAL" clId="{5F3340C2-4EBE-0441-A186-68B19FCDFAFA}" dt="2025-02-02T17:48:56.605" v="128" actId="403"/>
          <ac:spMkLst>
            <pc:docMk/>
            <pc:sldMk cId="231222038" sldId="256"/>
            <ac:spMk id="9" creationId="{1B7B2750-8A97-E829-25F2-FA711FE96B1F}"/>
          </ac:spMkLst>
        </pc:spChg>
        <pc:spChg chg="add mod ord">
          <ac:chgData name="Colon, Jeffrey M." userId="615143b1-cdee-493d-9a9d-1565ce8666d9" providerId="ADAL" clId="{5F3340C2-4EBE-0441-A186-68B19FCDFAFA}" dt="2025-02-02T20:18:45.563" v="336" actId="113"/>
          <ac:spMkLst>
            <pc:docMk/>
            <pc:sldMk cId="231222038" sldId="256"/>
            <ac:spMk id="10" creationId="{D0528E35-F0B1-087E-DF37-D699E52DB5D0}"/>
          </ac:spMkLst>
        </pc:spChg>
        <pc:picChg chg="mod ord">
          <ac:chgData name="Colon, Jeffrey M." userId="615143b1-cdee-493d-9a9d-1565ce8666d9" providerId="ADAL" clId="{5F3340C2-4EBE-0441-A186-68B19FCDFAFA}" dt="2025-02-02T17:41:30.110" v="11" actId="700"/>
          <ac:picMkLst>
            <pc:docMk/>
            <pc:sldMk cId="231222038" sldId="256"/>
            <ac:picMk id="7" creationId="{4F535EED-5960-9BBD-CC9E-13FBD19EED9E}"/>
          </ac:picMkLst>
        </pc:picChg>
      </pc:sldChg>
      <pc:sldChg chg="modSp ord modAnim">
        <pc:chgData name="Colon, Jeffrey M." userId="615143b1-cdee-493d-9a9d-1565ce8666d9" providerId="ADAL" clId="{5F3340C2-4EBE-0441-A186-68B19FCDFAFA}" dt="2025-02-03T00:11:29.989" v="643" actId="114"/>
        <pc:sldMkLst>
          <pc:docMk/>
          <pc:sldMk cId="3066996033" sldId="296"/>
        </pc:sldMkLst>
        <pc:spChg chg="mod">
          <ac:chgData name="Colon, Jeffrey M." userId="615143b1-cdee-493d-9a9d-1565ce8666d9" providerId="ADAL" clId="{5F3340C2-4EBE-0441-A186-68B19FCDFAFA}" dt="2025-02-03T00:11:29.989" v="643" actId="114"/>
          <ac:spMkLst>
            <pc:docMk/>
            <pc:sldMk cId="3066996033" sldId="296"/>
            <ac:spMk id="2" creationId="{A54921AB-AE17-7639-8934-77D02F586210}"/>
          </ac:spMkLst>
        </pc:spChg>
      </pc:sldChg>
      <pc:sldChg chg="modSp mod modAnim">
        <pc:chgData name="Colon, Jeffrey M." userId="615143b1-cdee-493d-9a9d-1565ce8666d9" providerId="ADAL" clId="{5F3340C2-4EBE-0441-A186-68B19FCDFAFA}" dt="2025-02-03T01:32:42.306" v="1632" actId="20577"/>
        <pc:sldMkLst>
          <pc:docMk/>
          <pc:sldMk cId="2283529684" sldId="297"/>
        </pc:sldMkLst>
        <pc:spChg chg="mod">
          <ac:chgData name="Colon, Jeffrey M." userId="615143b1-cdee-493d-9a9d-1565ce8666d9" providerId="ADAL" clId="{5F3340C2-4EBE-0441-A186-68B19FCDFAFA}" dt="2025-02-03T01:30:32.321" v="1614" actId="20577"/>
          <ac:spMkLst>
            <pc:docMk/>
            <pc:sldMk cId="2283529684" sldId="297"/>
            <ac:spMk id="2" creationId="{3782492E-9046-3373-064B-9996C548F08F}"/>
          </ac:spMkLst>
        </pc:spChg>
        <pc:spChg chg="mod">
          <ac:chgData name="Colon, Jeffrey M." userId="615143b1-cdee-493d-9a9d-1565ce8666d9" providerId="ADAL" clId="{5F3340C2-4EBE-0441-A186-68B19FCDFAFA}" dt="2025-02-03T00:13:27.222" v="698" actId="20577"/>
          <ac:spMkLst>
            <pc:docMk/>
            <pc:sldMk cId="2283529684" sldId="297"/>
            <ac:spMk id="3" creationId="{E036F757-E837-E732-DD57-5AB50C6D68BC}"/>
          </ac:spMkLst>
        </pc:spChg>
      </pc:sldChg>
      <pc:sldChg chg="addSp delSp modSp mod delAnim">
        <pc:chgData name="Colon, Jeffrey M." userId="615143b1-cdee-493d-9a9d-1565ce8666d9" providerId="ADAL" clId="{5F3340C2-4EBE-0441-A186-68B19FCDFAFA}" dt="2025-02-03T13:34:12.964" v="2197" actId="20577"/>
        <pc:sldMkLst>
          <pc:docMk/>
          <pc:sldMk cId="3639952838" sldId="298"/>
        </pc:sldMkLst>
        <pc:spChg chg="del mod">
          <ac:chgData name="Colon, Jeffrey M." userId="615143b1-cdee-493d-9a9d-1565ce8666d9" providerId="ADAL" clId="{5F3340C2-4EBE-0441-A186-68B19FCDFAFA}" dt="2025-02-03T13:01:38.867" v="1853" actId="478"/>
          <ac:spMkLst>
            <pc:docMk/>
            <pc:sldMk cId="3639952838" sldId="298"/>
            <ac:spMk id="2" creationId="{CE58FDD5-F2A5-862F-0832-2B8C6A3172EC}"/>
          </ac:spMkLst>
        </pc:spChg>
        <pc:spChg chg="mod">
          <ac:chgData name="Colon, Jeffrey M." userId="615143b1-cdee-493d-9a9d-1565ce8666d9" providerId="ADAL" clId="{5F3340C2-4EBE-0441-A186-68B19FCDFAFA}" dt="2025-02-03T01:41:09.640" v="1849" actId="20577"/>
          <ac:spMkLst>
            <pc:docMk/>
            <pc:sldMk cId="3639952838" sldId="298"/>
            <ac:spMk id="3" creationId="{5B6FD05B-6871-31BF-C507-2D0AA69CE415}"/>
          </ac:spMkLst>
        </pc:spChg>
        <pc:spChg chg="add del mod">
          <ac:chgData name="Colon, Jeffrey M." userId="615143b1-cdee-493d-9a9d-1565ce8666d9" providerId="ADAL" clId="{5F3340C2-4EBE-0441-A186-68B19FCDFAFA}" dt="2025-02-03T13:01:42.936" v="1854" actId="478"/>
          <ac:spMkLst>
            <pc:docMk/>
            <pc:sldMk cId="3639952838" sldId="298"/>
            <ac:spMk id="7" creationId="{F442A1C3-1492-4A35-FFDC-6266D41FF7F5}"/>
          </ac:spMkLst>
        </pc:spChg>
        <pc:spChg chg="add mod">
          <ac:chgData name="Colon, Jeffrey M." userId="615143b1-cdee-493d-9a9d-1565ce8666d9" providerId="ADAL" clId="{5F3340C2-4EBE-0441-A186-68B19FCDFAFA}" dt="2025-02-03T13:08:49.013" v="2023" actId="1076"/>
          <ac:spMkLst>
            <pc:docMk/>
            <pc:sldMk cId="3639952838" sldId="298"/>
            <ac:spMk id="9" creationId="{52B1BC81-51F4-82E4-1172-CAFE27B17CF4}"/>
          </ac:spMkLst>
        </pc:spChg>
        <pc:spChg chg="add mod">
          <ac:chgData name="Colon, Jeffrey M." userId="615143b1-cdee-493d-9a9d-1565ce8666d9" providerId="ADAL" clId="{5F3340C2-4EBE-0441-A186-68B19FCDFAFA}" dt="2025-02-03T13:08:19.964" v="1988" actId="1076"/>
          <ac:spMkLst>
            <pc:docMk/>
            <pc:sldMk cId="3639952838" sldId="298"/>
            <ac:spMk id="10" creationId="{51653C0C-A724-54D7-BC23-9F20E9DC2D62}"/>
          </ac:spMkLst>
        </pc:spChg>
        <pc:spChg chg="add mod">
          <ac:chgData name="Colon, Jeffrey M." userId="615143b1-cdee-493d-9a9d-1565ce8666d9" providerId="ADAL" clId="{5F3340C2-4EBE-0441-A186-68B19FCDFAFA}" dt="2025-02-03T13:10:37.587" v="2097" actId="20577"/>
          <ac:spMkLst>
            <pc:docMk/>
            <pc:sldMk cId="3639952838" sldId="298"/>
            <ac:spMk id="32" creationId="{12848CA0-4E08-D639-D58E-2C13F2FA9A18}"/>
          </ac:spMkLst>
        </pc:spChg>
        <pc:spChg chg="add mod">
          <ac:chgData name="Colon, Jeffrey M." userId="615143b1-cdee-493d-9a9d-1565ce8666d9" providerId="ADAL" clId="{5F3340C2-4EBE-0441-A186-68B19FCDFAFA}" dt="2025-02-03T13:34:12.964" v="2197" actId="20577"/>
          <ac:spMkLst>
            <pc:docMk/>
            <pc:sldMk cId="3639952838" sldId="298"/>
            <ac:spMk id="38" creationId="{C8F8F977-E972-237F-3D52-18138A19E721}"/>
          </ac:spMkLst>
        </pc:spChg>
        <pc:picChg chg="add mod">
          <ac:chgData name="Colon, Jeffrey M." userId="615143b1-cdee-493d-9a9d-1565ce8666d9" providerId="ADAL" clId="{5F3340C2-4EBE-0441-A186-68B19FCDFAFA}" dt="2025-02-03T13:05:19.582" v="1946" actId="1076"/>
          <ac:picMkLst>
            <pc:docMk/>
            <pc:sldMk cId="3639952838" sldId="298"/>
            <ac:picMk id="8" creationId="{E7D2EE10-9D41-AC6C-BCE9-36690BD5EF51}"/>
          </ac:picMkLst>
        </pc:picChg>
        <pc:picChg chg="add mod">
          <ac:chgData name="Colon, Jeffrey M." userId="615143b1-cdee-493d-9a9d-1565ce8666d9" providerId="ADAL" clId="{5F3340C2-4EBE-0441-A186-68B19FCDFAFA}" dt="2025-02-03T13:05:32.344" v="1948" actId="571"/>
          <ac:picMkLst>
            <pc:docMk/>
            <pc:sldMk cId="3639952838" sldId="298"/>
            <ac:picMk id="23" creationId="{2900A7EF-C6A1-F0B8-D824-B9039EAA0F72}"/>
          </ac:picMkLst>
        </pc:picChg>
        <pc:picChg chg="add del mod">
          <ac:chgData name="Colon, Jeffrey M." userId="615143b1-cdee-493d-9a9d-1565ce8666d9" providerId="ADAL" clId="{5F3340C2-4EBE-0441-A186-68B19FCDFAFA}" dt="2025-02-03T13:02:47.109" v="1865" actId="478"/>
          <ac:picMkLst>
            <pc:docMk/>
            <pc:sldMk cId="3639952838" sldId="298"/>
            <ac:picMk id="1026" creationId="{E404A98F-F800-2A28-BA13-AF306CD9D9FD}"/>
          </ac:picMkLst>
        </pc:picChg>
        <pc:picChg chg="add mod">
          <ac:chgData name="Colon, Jeffrey M." userId="615143b1-cdee-493d-9a9d-1565ce8666d9" providerId="ADAL" clId="{5F3340C2-4EBE-0441-A186-68B19FCDFAFA}" dt="2025-02-03T13:04:54.951" v="1928" actId="1076"/>
          <ac:picMkLst>
            <pc:docMk/>
            <pc:sldMk cId="3639952838" sldId="298"/>
            <ac:picMk id="1028" creationId="{2A326F24-5E65-C2C3-73EE-30A5758759DA}"/>
          </ac:picMkLst>
        </pc:picChg>
        <pc:picChg chg="add mod">
          <ac:chgData name="Colon, Jeffrey M." userId="615143b1-cdee-493d-9a9d-1565ce8666d9" providerId="ADAL" clId="{5F3340C2-4EBE-0441-A186-68B19FCDFAFA}" dt="2025-02-03T13:03:20.616" v="1875" actId="1076"/>
          <ac:picMkLst>
            <pc:docMk/>
            <pc:sldMk cId="3639952838" sldId="298"/>
            <ac:picMk id="1030" creationId="{5CB5AEE4-771A-F963-170A-D93547232A5C}"/>
          </ac:picMkLst>
        </pc:picChg>
        <pc:picChg chg="add mod">
          <ac:chgData name="Colon, Jeffrey M." userId="615143b1-cdee-493d-9a9d-1565ce8666d9" providerId="ADAL" clId="{5F3340C2-4EBE-0441-A186-68B19FCDFAFA}" dt="2025-02-03T13:07:39.613" v="1969" actId="1076"/>
          <ac:picMkLst>
            <pc:docMk/>
            <pc:sldMk cId="3639952838" sldId="298"/>
            <ac:picMk id="1032" creationId="{A7937594-74F4-910D-8AB2-B036A6F8903A}"/>
          </ac:picMkLst>
        </pc:picChg>
        <pc:picChg chg="add mod">
          <ac:chgData name="Colon, Jeffrey M." userId="615143b1-cdee-493d-9a9d-1565ce8666d9" providerId="ADAL" clId="{5F3340C2-4EBE-0441-A186-68B19FCDFAFA}" dt="2025-02-03T13:11:33.377" v="2108" actId="1076"/>
          <ac:picMkLst>
            <pc:docMk/>
            <pc:sldMk cId="3639952838" sldId="298"/>
            <ac:picMk id="1034" creationId="{9280499C-B475-644C-AEB5-539E6A475681}"/>
          </ac:picMkLst>
        </pc:picChg>
        <pc:picChg chg="add mod">
          <ac:chgData name="Colon, Jeffrey M." userId="615143b1-cdee-493d-9a9d-1565ce8666d9" providerId="ADAL" clId="{5F3340C2-4EBE-0441-A186-68B19FCDFAFA}" dt="2025-02-03T13:32:29.696" v="2117" actId="14100"/>
          <ac:picMkLst>
            <pc:docMk/>
            <pc:sldMk cId="3639952838" sldId="298"/>
            <ac:picMk id="1036" creationId="{6F41E1FD-809E-5E2E-A6FF-4B9AF4535CFB}"/>
          </ac:picMkLst>
        </pc:picChg>
        <pc:cxnChg chg="add del mod">
          <ac:chgData name="Colon, Jeffrey M." userId="615143b1-cdee-493d-9a9d-1565ce8666d9" providerId="ADAL" clId="{5F3340C2-4EBE-0441-A186-68B19FCDFAFA}" dt="2025-02-03T13:05:47.359" v="1953" actId="478"/>
          <ac:cxnSpMkLst>
            <pc:docMk/>
            <pc:sldMk cId="3639952838" sldId="298"/>
            <ac:cxnSpMk id="12" creationId="{06FBA492-E5B6-F669-7144-173922AED47C}"/>
          </ac:cxnSpMkLst>
        </pc:cxnChg>
        <pc:cxnChg chg="add mod">
          <ac:chgData name="Colon, Jeffrey M." userId="615143b1-cdee-493d-9a9d-1565ce8666d9" providerId="ADAL" clId="{5F3340C2-4EBE-0441-A186-68B19FCDFAFA}" dt="2025-02-03T13:05:09.753" v="1938" actId="692"/>
          <ac:cxnSpMkLst>
            <pc:docMk/>
            <pc:sldMk cId="3639952838" sldId="298"/>
            <ac:cxnSpMk id="17" creationId="{E9A284E7-D74A-5C29-6C23-45CA4069D113}"/>
          </ac:cxnSpMkLst>
        </pc:cxnChg>
        <pc:cxnChg chg="add mod">
          <ac:chgData name="Colon, Jeffrey M." userId="615143b1-cdee-493d-9a9d-1565ce8666d9" providerId="ADAL" clId="{5F3340C2-4EBE-0441-A186-68B19FCDFAFA}" dt="2025-02-03T13:06:04.982" v="1958" actId="14100"/>
          <ac:cxnSpMkLst>
            <pc:docMk/>
            <pc:sldMk cId="3639952838" sldId="298"/>
            <ac:cxnSpMk id="24" creationId="{FB0E84B5-5B8D-C268-AEF8-02F6D0C5755F}"/>
          </ac:cxnSpMkLst>
        </pc:cxnChg>
        <pc:cxnChg chg="add mod">
          <ac:chgData name="Colon, Jeffrey M." userId="615143b1-cdee-493d-9a9d-1565ce8666d9" providerId="ADAL" clId="{5F3340C2-4EBE-0441-A186-68B19FCDFAFA}" dt="2025-02-03T13:06:24.969" v="1965" actId="692"/>
          <ac:cxnSpMkLst>
            <pc:docMk/>
            <pc:sldMk cId="3639952838" sldId="298"/>
            <ac:cxnSpMk id="31" creationId="{E8FB597E-271F-A8BD-7B70-57F80DE4BC99}"/>
          </ac:cxnSpMkLst>
        </pc:cxnChg>
        <pc:cxnChg chg="add mod">
          <ac:chgData name="Colon, Jeffrey M." userId="615143b1-cdee-493d-9a9d-1565ce8666d9" providerId="ADAL" clId="{5F3340C2-4EBE-0441-A186-68B19FCDFAFA}" dt="2025-02-03T13:11:30.912" v="2107" actId="14100"/>
          <ac:cxnSpMkLst>
            <pc:docMk/>
            <pc:sldMk cId="3639952838" sldId="298"/>
            <ac:cxnSpMk id="33" creationId="{8D5D767F-922A-1A14-41DF-6CE9E0CD0758}"/>
          </ac:cxnSpMkLst>
        </pc:cxnChg>
        <pc:cxnChg chg="add mod">
          <ac:chgData name="Colon, Jeffrey M." userId="615143b1-cdee-493d-9a9d-1565ce8666d9" providerId="ADAL" clId="{5F3340C2-4EBE-0441-A186-68B19FCDFAFA}" dt="2025-02-03T13:11:38.494" v="2110" actId="1076"/>
          <ac:cxnSpMkLst>
            <pc:docMk/>
            <pc:sldMk cId="3639952838" sldId="298"/>
            <ac:cxnSpMk id="37" creationId="{6CB62A68-8865-D698-24E4-AE2ABAE0C388}"/>
          </ac:cxnSpMkLst>
        </pc:cxnChg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3671640199" sldId="299"/>
        </pc:sldMkLst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3061526413" sldId="300"/>
        </pc:sldMkLst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3054272244" sldId="301"/>
        </pc:sldMkLst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30220954" sldId="302"/>
        </pc:sldMkLst>
      </pc:sldChg>
      <pc:sldChg chg="del">
        <pc:chgData name="Colon, Jeffrey M." userId="615143b1-cdee-493d-9a9d-1565ce8666d9" providerId="ADAL" clId="{5F3340C2-4EBE-0441-A186-68B19FCDFAFA}" dt="2025-02-03T16:04:56.931" v="2649" actId="2696"/>
        <pc:sldMkLst>
          <pc:docMk/>
          <pc:sldMk cId="1698016242" sldId="303"/>
        </pc:sldMkLst>
      </pc:sldChg>
      <pc:sldChg chg="addSp delSp modSp mod">
        <pc:chgData name="Colon, Jeffrey M." userId="615143b1-cdee-493d-9a9d-1565ce8666d9" providerId="ADAL" clId="{5F3340C2-4EBE-0441-A186-68B19FCDFAFA}" dt="2025-02-03T19:15:03.145" v="3529" actId="1076"/>
        <pc:sldMkLst>
          <pc:docMk/>
          <pc:sldMk cId="1747169546" sldId="304"/>
        </pc:sldMkLst>
        <pc:spChg chg="del">
          <ac:chgData name="Colon, Jeffrey M." userId="615143b1-cdee-493d-9a9d-1565ce8666d9" providerId="ADAL" clId="{5F3340C2-4EBE-0441-A186-68B19FCDFAFA}" dt="2025-02-03T18:42:35.635" v="3436"/>
          <ac:spMkLst>
            <pc:docMk/>
            <pc:sldMk cId="1747169546" sldId="304"/>
            <ac:spMk id="2" creationId="{D33048A4-A225-1FE3-3C5E-4096D8C8694D}"/>
          </ac:spMkLst>
        </pc:spChg>
        <pc:spChg chg="mod">
          <ac:chgData name="Colon, Jeffrey M." userId="615143b1-cdee-493d-9a9d-1565ce8666d9" providerId="ADAL" clId="{5F3340C2-4EBE-0441-A186-68B19FCDFAFA}" dt="2025-02-03T18:38:49.467" v="3435" actId="20577"/>
          <ac:spMkLst>
            <pc:docMk/>
            <pc:sldMk cId="1747169546" sldId="304"/>
            <ac:spMk id="3" creationId="{CAEB61A5-DD11-3DFF-4ED4-8E827C69CFCE}"/>
          </ac:spMkLst>
        </pc:spChg>
        <pc:picChg chg="add del mod">
          <ac:chgData name="Colon, Jeffrey M." userId="615143b1-cdee-493d-9a9d-1565ce8666d9" providerId="ADAL" clId="{5F3340C2-4EBE-0441-A186-68B19FCDFAFA}" dt="2025-02-03T18:50:09.274" v="3505" actId="478"/>
          <ac:picMkLst>
            <pc:docMk/>
            <pc:sldMk cId="1747169546" sldId="304"/>
            <ac:picMk id="9" creationId="{9DA02912-6C8C-4E00-7F57-3F4D594B8E29}"/>
          </ac:picMkLst>
        </pc:picChg>
        <pc:picChg chg="add del mod">
          <ac:chgData name="Colon, Jeffrey M." userId="615143b1-cdee-493d-9a9d-1565ce8666d9" providerId="ADAL" clId="{5F3340C2-4EBE-0441-A186-68B19FCDFAFA}" dt="2025-02-03T18:50:06.189" v="3504" actId="478"/>
          <ac:picMkLst>
            <pc:docMk/>
            <pc:sldMk cId="1747169546" sldId="304"/>
            <ac:picMk id="10" creationId="{9FD6618B-5CC6-904A-727F-70B3210D8C9E}"/>
          </ac:picMkLst>
        </pc:picChg>
        <pc:picChg chg="add mod">
          <ac:chgData name="Colon, Jeffrey M." userId="615143b1-cdee-493d-9a9d-1565ce8666d9" providerId="ADAL" clId="{5F3340C2-4EBE-0441-A186-68B19FCDFAFA}" dt="2025-02-03T19:14:59.265" v="3527" actId="1076"/>
          <ac:picMkLst>
            <pc:docMk/>
            <pc:sldMk cId="1747169546" sldId="304"/>
            <ac:picMk id="16" creationId="{5AA7F3A6-11A8-096D-77E1-1F7D86183164}"/>
          </ac:picMkLst>
        </pc:picChg>
        <pc:picChg chg="add mod">
          <ac:chgData name="Colon, Jeffrey M." userId="615143b1-cdee-493d-9a9d-1565ce8666d9" providerId="ADAL" clId="{5F3340C2-4EBE-0441-A186-68B19FCDFAFA}" dt="2025-02-03T18:44:48.504" v="3489" actId="1038"/>
          <ac:picMkLst>
            <pc:docMk/>
            <pc:sldMk cId="1747169546" sldId="304"/>
            <ac:picMk id="2050" creationId="{7047EC4F-1896-D9CD-AF8A-8F5817F11B98}"/>
          </ac:picMkLst>
        </pc:picChg>
        <pc:picChg chg="add mod">
          <ac:chgData name="Colon, Jeffrey M." userId="615143b1-cdee-493d-9a9d-1565ce8666d9" providerId="ADAL" clId="{5F3340C2-4EBE-0441-A186-68B19FCDFAFA}" dt="2025-02-03T18:49:45.513" v="3496" actId="1076"/>
          <ac:picMkLst>
            <pc:docMk/>
            <pc:sldMk cId="1747169546" sldId="304"/>
            <ac:picMk id="2052" creationId="{AA621CC5-E8AD-F7E8-99C7-2969373C81E8}"/>
          </ac:picMkLst>
        </pc:picChg>
        <pc:picChg chg="add mod">
          <ac:chgData name="Colon, Jeffrey M." userId="615143b1-cdee-493d-9a9d-1565ce8666d9" providerId="ADAL" clId="{5F3340C2-4EBE-0441-A186-68B19FCDFAFA}" dt="2025-02-03T18:49:34.028" v="3494" actId="1076"/>
          <ac:picMkLst>
            <pc:docMk/>
            <pc:sldMk cId="1747169546" sldId="304"/>
            <ac:picMk id="2054" creationId="{334FAD45-BE2C-A93F-D485-D5D1AB96C32D}"/>
          </ac:picMkLst>
        </pc:picChg>
        <pc:picChg chg="add mod">
          <ac:chgData name="Colon, Jeffrey M." userId="615143b1-cdee-493d-9a9d-1565ce8666d9" providerId="ADAL" clId="{5F3340C2-4EBE-0441-A186-68B19FCDFAFA}" dt="2025-02-03T18:51:08.996" v="3521" actId="1076"/>
          <ac:picMkLst>
            <pc:docMk/>
            <pc:sldMk cId="1747169546" sldId="304"/>
            <ac:picMk id="2056" creationId="{127B21CF-F391-EC7D-B372-4AD4439D78C4}"/>
          </ac:picMkLst>
        </pc:picChg>
        <pc:cxnChg chg="add mod">
          <ac:chgData name="Colon, Jeffrey M." userId="615143b1-cdee-493d-9a9d-1565ce8666d9" providerId="ADAL" clId="{5F3340C2-4EBE-0441-A186-68B19FCDFAFA}" dt="2025-02-03T19:15:01.131" v="3528" actId="1076"/>
          <ac:cxnSpMkLst>
            <pc:docMk/>
            <pc:sldMk cId="1747169546" sldId="304"/>
            <ac:cxnSpMk id="6" creationId="{E2B3B66D-0102-DBE7-16A1-3A8A60C46150}"/>
          </ac:cxnSpMkLst>
        </pc:cxnChg>
        <pc:cxnChg chg="add mod">
          <ac:chgData name="Colon, Jeffrey M." userId="615143b1-cdee-493d-9a9d-1565ce8666d9" providerId="ADAL" clId="{5F3340C2-4EBE-0441-A186-68B19FCDFAFA}" dt="2025-02-03T19:15:03.145" v="3529" actId="1076"/>
          <ac:cxnSpMkLst>
            <pc:docMk/>
            <pc:sldMk cId="1747169546" sldId="304"/>
            <ac:cxnSpMk id="7" creationId="{F4479B81-1758-64FB-3247-F0B5446512E4}"/>
          </ac:cxnSpMkLst>
        </pc:cxnChg>
        <pc:cxnChg chg="add mod">
          <ac:chgData name="Colon, Jeffrey M." userId="615143b1-cdee-493d-9a9d-1565ce8666d9" providerId="ADAL" clId="{5F3340C2-4EBE-0441-A186-68B19FCDFAFA}" dt="2025-02-03T18:49:48.210" v="3497"/>
          <ac:cxnSpMkLst>
            <pc:docMk/>
            <pc:sldMk cId="1747169546" sldId="304"/>
            <ac:cxnSpMk id="8" creationId="{954E2DC1-CE21-DFC3-B48D-F747D43CD236}"/>
          </ac:cxnSpMkLst>
        </pc:cxnChg>
        <pc:cxnChg chg="add mod">
          <ac:chgData name="Colon, Jeffrey M." userId="615143b1-cdee-493d-9a9d-1565ce8666d9" providerId="ADAL" clId="{5F3340C2-4EBE-0441-A186-68B19FCDFAFA}" dt="2025-02-03T18:50:17.947" v="3509" actId="14100"/>
          <ac:cxnSpMkLst>
            <pc:docMk/>
            <pc:sldMk cId="1747169546" sldId="304"/>
            <ac:cxnSpMk id="11" creationId="{E0C67A67-E9C0-E726-8CE9-1B0D4DB0A52F}"/>
          </ac:cxnSpMkLst>
        </pc:cxnChg>
        <pc:cxnChg chg="add mod">
          <ac:chgData name="Colon, Jeffrey M." userId="615143b1-cdee-493d-9a9d-1565ce8666d9" providerId="ADAL" clId="{5F3340C2-4EBE-0441-A186-68B19FCDFAFA}" dt="2025-02-03T18:51:01.629" v="3518" actId="1076"/>
          <ac:cxnSpMkLst>
            <pc:docMk/>
            <pc:sldMk cId="1747169546" sldId="304"/>
            <ac:cxnSpMk id="14" creationId="{3E4C1416-807A-1E62-9EC2-E38EEE2DCE05}"/>
          </ac:cxnSpMkLst>
        </pc:cxnChg>
      </pc:sldChg>
      <pc:sldChg chg="modSp new mod modAnim">
        <pc:chgData name="Colon, Jeffrey M." userId="615143b1-cdee-493d-9a9d-1565ce8666d9" providerId="ADAL" clId="{5F3340C2-4EBE-0441-A186-68B19FCDFAFA}" dt="2025-02-03T13:36:28.760" v="2212"/>
        <pc:sldMkLst>
          <pc:docMk/>
          <pc:sldMk cId="3861927868" sldId="305"/>
        </pc:sldMkLst>
        <pc:spChg chg="mod">
          <ac:chgData name="Colon, Jeffrey M." userId="615143b1-cdee-493d-9a9d-1565ce8666d9" providerId="ADAL" clId="{5F3340C2-4EBE-0441-A186-68B19FCDFAFA}" dt="2025-02-02T23:50:27.323" v="621" actId="20577"/>
          <ac:spMkLst>
            <pc:docMk/>
            <pc:sldMk cId="3861927868" sldId="305"/>
            <ac:spMk id="2" creationId="{CA3BD92D-FE7B-AC44-DEBB-84B93FB725D6}"/>
          </ac:spMkLst>
        </pc:spChg>
        <pc:spChg chg="mod">
          <ac:chgData name="Colon, Jeffrey M." userId="615143b1-cdee-493d-9a9d-1565ce8666d9" providerId="ADAL" clId="{5F3340C2-4EBE-0441-A186-68B19FCDFAFA}" dt="2025-02-02T20:40:03.011" v="473"/>
          <ac:spMkLst>
            <pc:docMk/>
            <pc:sldMk cId="3861927868" sldId="305"/>
            <ac:spMk id="3" creationId="{79BE2A68-5460-89D0-9708-791919E9752D}"/>
          </ac:spMkLst>
        </pc:spChg>
      </pc:sldChg>
      <pc:sldChg chg="modSp new mod modAnim">
        <pc:chgData name="Colon, Jeffrey M." userId="615143b1-cdee-493d-9a9d-1565ce8666d9" providerId="ADAL" clId="{5F3340C2-4EBE-0441-A186-68B19FCDFAFA}" dt="2025-02-03T13:36:17.224" v="2210"/>
        <pc:sldMkLst>
          <pc:docMk/>
          <pc:sldMk cId="2399739539" sldId="306"/>
        </pc:sldMkLst>
        <pc:spChg chg="mod">
          <ac:chgData name="Colon, Jeffrey M." userId="615143b1-cdee-493d-9a9d-1565ce8666d9" providerId="ADAL" clId="{5F3340C2-4EBE-0441-A186-68B19FCDFAFA}" dt="2025-02-03T13:35:02.020" v="2202" actId="403"/>
          <ac:spMkLst>
            <pc:docMk/>
            <pc:sldMk cId="2399739539" sldId="306"/>
            <ac:spMk id="2" creationId="{777AD214-5D8B-180D-96B9-6481CE572490}"/>
          </ac:spMkLst>
        </pc:spChg>
        <pc:spChg chg="mod">
          <ac:chgData name="Colon, Jeffrey M." userId="615143b1-cdee-493d-9a9d-1565ce8666d9" providerId="ADAL" clId="{5F3340C2-4EBE-0441-A186-68B19FCDFAFA}" dt="2025-02-03T01:33:33.491" v="1636"/>
          <ac:spMkLst>
            <pc:docMk/>
            <pc:sldMk cId="2399739539" sldId="306"/>
            <ac:spMk id="3" creationId="{57C68200-D102-55EB-495F-427E90B3F3B9}"/>
          </ac:spMkLst>
        </pc:spChg>
      </pc:sldChg>
      <pc:sldChg chg="new del">
        <pc:chgData name="Colon, Jeffrey M." userId="615143b1-cdee-493d-9a9d-1565ce8666d9" providerId="ADAL" clId="{5F3340C2-4EBE-0441-A186-68B19FCDFAFA}" dt="2025-02-03T01:33:05.601" v="1634" actId="680"/>
        <pc:sldMkLst>
          <pc:docMk/>
          <pc:sldMk cId="3222616650" sldId="306"/>
        </pc:sldMkLst>
      </pc:sldChg>
      <pc:sldChg chg="modSp new mod">
        <pc:chgData name="Colon, Jeffrey M." userId="615143b1-cdee-493d-9a9d-1565ce8666d9" providerId="ADAL" clId="{5F3340C2-4EBE-0441-A186-68B19FCDFAFA}" dt="2025-02-03T22:57:58.602" v="3603" actId="403"/>
        <pc:sldMkLst>
          <pc:docMk/>
          <pc:sldMk cId="1401934851" sldId="307"/>
        </pc:sldMkLst>
        <pc:spChg chg="mod">
          <ac:chgData name="Colon, Jeffrey M." userId="615143b1-cdee-493d-9a9d-1565ce8666d9" providerId="ADAL" clId="{5F3340C2-4EBE-0441-A186-68B19FCDFAFA}" dt="2025-02-03T22:57:58.602" v="3603" actId="403"/>
          <ac:spMkLst>
            <pc:docMk/>
            <pc:sldMk cId="1401934851" sldId="307"/>
            <ac:spMk id="2" creationId="{DC95B5FF-FFE0-FF35-23C9-17613864C733}"/>
          </ac:spMkLst>
        </pc:spChg>
        <pc:spChg chg="mod">
          <ac:chgData name="Colon, Jeffrey M." userId="615143b1-cdee-493d-9a9d-1565ce8666d9" providerId="ADAL" clId="{5F3340C2-4EBE-0441-A186-68B19FCDFAFA}" dt="2025-02-03T13:34:49.861" v="2199"/>
          <ac:spMkLst>
            <pc:docMk/>
            <pc:sldMk cId="1401934851" sldId="307"/>
            <ac:spMk id="3" creationId="{52247DBA-E886-3070-6F82-5734D75DEE64}"/>
          </ac:spMkLst>
        </pc:spChg>
      </pc:sldChg>
      <pc:sldChg chg="modSp new mod modAnim">
        <pc:chgData name="Colon, Jeffrey M." userId="615143b1-cdee-493d-9a9d-1565ce8666d9" providerId="ADAL" clId="{5F3340C2-4EBE-0441-A186-68B19FCDFAFA}" dt="2025-02-03T18:37:06.236" v="3391" actId="20577"/>
        <pc:sldMkLst>
          <pc:docMk/>
          <pc:sldMk cId="3991600121" sldId="308"/>
        </pc:sldMkLst>
        <pc:spChg chg="mod">
          <ac:chgData name="Colon, Jeffrey M." userId="615143b1-cdee-493d-9a9d-1565ce8666d9" providerId="ADAL" clId="{5F3340C2-4EBE-0441-A186-68B19FCDFAFA}" dt="2025-02-03T18:37:06.236" v="3391" actId="20577"/>
          <ac:spMkLst>
            <pc:docMk/>
            <pc:sldMk cId="3991600121" sldId="308"/>
            <ac:spMk id="2" creationId="{26B78285-1DED-2B9F-ABDE-DF45F008DFED}"/>
          </ac:spMkLst>
        </pc:spChg>
        <pc:spChg chg="mod">
          <ac:chgData name="Colon, Jeffrey M." userId="615143b1-cdee-493d-9a9d-1565ce8666d9" providerId="ADAL" clId="{5F3340C2-4EBE-0441-A186-68B19FCDFAFA}" dt="2025-02-03T16:05:54.313" v="2683" actId="20577"/>
          <ac:spMkLst>
            <pc:docMk/>
            <pc:sldMk cId="3991600121" sldId="308"/>
            <ac:spMk id="3" creationId="{7FF8BEA5-30D1-D8A7-D46A-087B35FC04E3}"/>
          </ac:spMkLst>
        </pc:spChg>
      </pc:sldChg>
      <pc:sldChg chg="addSp delSp modSp new mod">
        <pc:chgData name="Colon, Jeffrey M." userId="615143b1-cdee-493d-9a9d-1565ce8666d9" providerId="ADAL" clId="{5F3340C2-4EBE-0441-A186-68B19FCDFAFA}" dt="2025-02-03T22:55:08.466" v="3602" actId="14100"/>
        <pc:sldMkLst>
          <pc:docMk/>
          <pc:sldMk cId="2273031925" sldId="309"/>
        </pc:sldMkLst>
        <pc:spChg chg="del">
          <ac:chgData name="Colon, Jeffrey M." userId="615143b1-cdee-493d-9a9d-1565ce8666d9" providerId="ADAL" clId="{5F3340C2-4EBE-0441-A186-68B19FCDFAFA}" dt="2025-02-03T22:49:06.786" v="3573"/>
          <ac:spMkLst>
            <pc:docMk/>
            <pc:sldMk cId="2273031925" sldId="309"/>
            <ac:spMk id="2" creationId="{F937DA88-1047-D780-83C6-C68E386BF2E9}"/>
          </ac:spMkLst>
        </pc:spChg>
        <pc:spChg chg="mod">
          <ac:chgData name="Colon, Jeffrey M." userId="615143b1-cdee-493d-9a9d-1565ce8666d9" providerId="ADAL" clId="{5F3340C2-4EBE-0441-A186-68B19FCDFAFA}" dt="2025-02-03T19:15:49.051" v="3572" actId="20577"/>
          <ac:spMkLst>
            <pc:docMk/>
            <pc:sldMk cId="2273031925" sldId="309"/>
            <ac:spMk id="3" creationId="{8482CC86-B145-A618-2D29-099BBAC3CB91}"/>
          </ac:spMkLst>
        </pc:spChg>
        <pc:picChg chg="add mod">
          <ac:chgData name="Colon, Jeffrey M." userId="615143b1-cdee-493d-9a9d-1565ce8666d9" providerId="ADAL" clId="{5F3340C2-4EBE-0441-A186-68B19FCDFAFA}" dt="2025-02-03T22:54:38.348" v="3594" actId="1076"/>
          <ac:picMkLst>
            <pc:docMk/>
            <pc:sldMk cId="2273031925" sldId="309"/>
            <ac:picMk id="3074" creationId="{F708863E-E873-B37B-5ABA-5CD811A3D889}"/>
          </ac:picMkLst>
        </pc:picChg>
        <pc:picChg chg="add mod">
          <ac:chgData name="Colon, Jeffrey M." userId="615143b1-cdee-493d-9a9d-1565ce8666d9" providerId="ADAL" clId="{5F3340C2-4EBE-0441-A186-68B19FCDFAFA}" dt="2025-02-03T22:54:42.432" v="3595" actId="14100"/>
          <ac:picMkLst>
            <pc:docMk/>
            <pc:sldMk cId="2273031925" sldId="309"/>
            <ac:picMk id="3076" creationId="{B04027F9-9A24-9517-E74B-145CECFBD8B0}"/>
          </ac:picMkLst>
        </pc:picChg>
        <pc:picChg chg="add mod">
          <ac:chgData name="Colon, Jeffrey M." userId="615143b1-cdee-493d-9a9d-1565ce8666d9" providerId="ADAL" clId="{5F3340C2-4EBE-0441-A186-68B19FCDFAFA}" dt="2025-02-03T22:54:47.866" v="3596" actId="1076"/>
          <ac:picMkLst>
            <pc:docMk/>
            <pc:sldMk cId="2273031925" sldId="309"/>
            <ac:picMk id="3078" creationId="{FCE439D3-5C90-7D2B-8119-A13933960C7C}"/>
          </ac:picMkLst>
        </pc:picChg>
        <pc:cxnChg chg="add mod">
          <ac:chgData name="Colon, Jeffrey M." userId="615143b1-cdee-493d-9a9d-1565ce8666d9" providerId="ADAL" clId="{5F3340C2-4EBE-0441-A186-68B19FCDFAFA}" dt="2025-02-03T22:54:57.750" v="3599" actId="14100"/>
          <ac:cxnSpMkLst>
            <pc:docMk/>
            <pc:sldMk cId="2273031925" sldId="309"/>
            <ac:cxnSpMk id="7" creationId="{545F33C4-4157-590F-E193-8E6A38EAF423}"/>
          </ac:cxnSpMkLst>
        </pc:cxnChg>
        <pc:cxnChg chg="add mod">
          <ac:chgData name="Colon, Jeffrey M." userId="615143b1-cdee-493d-9a9d-1565ce8666d9" providerId="ADAL" clId="{5F3340C2-4EBE-0441-A186-68B19FCDFAFA}" dt="2025-02-03T22:55:08.466" v="3602" actId="14100"/>
          <ac:cxnSpMkLst>
            <pc:docMk/>
            <pc:sldMk cId="2273031925" sldId="309"/>
            <ac:cxnSpMk id="10" creationId="{247454A5-E0E1-56EA-AC8E-E93FA63AEC2A}"/>
          </ac:cxnSpMkLst>
        </pc:cxnChg>
      </pc:sldChg>
      <pc:sldChg chg="modSp new mod">
        <pc:chgData name="Colon, Jeffrey M." userId="615143b1-cdee-493d-9a9d-1565ce8666d9" providerId="ADAL" clId="{5F3340C2-4EBE-0441-A186-68B19FCDFAFA}" dt="2025-02-03T23:28:38.416" v="3646" actId="113"/>
        <pc:sldMkLst>
          <pc:docMk/>
          <pc:sldMk cId="3114121963" sldId="310"/>
        </pc:sldMkLst>
        <pc:spChg chg="mod">
          <ac:chgData name="Colon, Jeffrey M." userId="615143b1-cdee-493d-9a9d-1565ce8666d9" providerId="ADAL" clId="{5F3340C2-4EBE-0441-A186-68B19FCDFAFA}" dt="2025-02-03T23:28:38.416" v="3646" actId="113"/>
          <ac:spMkLst>
            <pc:docMk/>
            <pc:sldMk cId="3114121963" sldId="310"/>
            <ac:spMk id="2" creationId="{354439A6-6F79-793E-2D1A-CE683E290B9C}"/>
          </ac:spMkLst>
        </pc:spChg>
        <pc:spChg chg="mod">
          <ac:chgData name="Colon, Jeffrey M." userId="615143b1-cdee-493d-9a9d-1565ce8666d9" providerId="ADAL" clId="{5F3340C2-4EBE-0441-A186-68B19FCDFAFA}" dt="2025-02-03T22:58:11.634" v="3605"/>
          <ac:spMkLst>
            <pc:docMk/>
            <pc:sldMk cId="3114121963" sldId="310"/>
            <ac:spMk id="3" creationId="{8B42171A-4288-6C40-BDD0-667B6DBEC2FA}"/>
          </ac:spMkLst>
        </pc:spChg>
      </pc:sldChg>
      <pc:sldChg chg="modSp new mod">
        <pc:chgData name="Colon, Jeffrey M." userId="615143b1-cdee-493d-9a9d-1565ce8666d9" providerId="ADAL" clId="{5F3340C2-4EBE-0441-A186-68B19FCDFAFA}" dt="2025-02-04T00:17:00.116" v="4086" actId="20577"/>
        <pc:sldMkLst>
          <pc:docMk/>
          <pc:sldMk cId="1829416058" sldId="311"/>
        </pc:sldMkLst>
        <pc:spChg chg="mod">
          <ac:chgData name="Colon, Jeffrey M." userId="615143b1-cdee-493d-9a9d-1565ce8666d9" providerId="ADAL" clId="{5F3340C2-4EBE-0441-A186-68B19FCDFAFA}" dt="2025-02-04T00:17:00.116" v="4086" actId="20577"/>
          <ac:spMkLst>
            <pc:docMk/>
            <pc:sldMk cId="1829416058" sldId="311"/>
            <ac:spMk id="2" creationId="{6706E420-0AFA-6F93-F1D7-D4E04D58225F}"/>
          </ac:spMkLst>
        </pc:spChg>
        <pc:spChg chg="mod">
          <ac:chgData name="Colon, Jeffrey M." userId="615143b1-cdee-493d-9a9d-1565ce8666d9" providerId="ADAL" clId="{5F3340C2-4EBE-0441-A186-68B19FCDFAFA}" dt="2025-02-03T23:28:57.994" v="3670" actId="20577"/>
          <ac:spMkLst>
            <pc:docMk/>
            <pc:sldMk cId="1829416058" sldId="311"/>
            <ac:spMk id="3" creationId="{2C28CE72-23F6-A3E6-3557-D8B3A96C0E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Gifts and Bequests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Gifts and Bequests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Gifts and Bequests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Gifts and Bequests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FIT_GiftBequest_2025S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Gifts and Bequests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Gifts and Bequests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B78285-1DED-2B9F-ABDE-DF45F008D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Section 274(b)(1):  no deduction under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§162 or §212 for gift (under §102) that exceed $25/year.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Excludes items costing less than $4 on which the TP’s name is imprinted, or</a:t>
            </a:r>
          </a:p>
          <a:p>
            <a:pPr lvl="1"/>
            <a:r>
              <a:rPr lang="en-US" sz="2800" dirty="0"/>
              <a:t> Excludes sign, display rack or other promotional materials used on the business premises of recipient.</a:t>
            </a:r>
          </a:p>
          <a:p>
            <a:pPr lvl="1"/>
            <a:endParaRPr lang="en-US" sz="2800" dirty="0"/>
          </a:p>
          <a:p>
            <a:r>
              <a:rPr lang="en-US" sz="3200" dirty="0"/>
              <a:t>Section 102(c): amounts transferred from employer to employee can’t be excluded as gifts, unless it constitutes</a:t>
            </a:r>
            <a:r>
              <a:rPr lang="en-US" sz="2800" dirty="0"/>
              <a:t>: </a:t>
            </a:r>
          </a:p>
          <a:p>
            <a:pPr lvl="1"/>
            <a:r>
              <a:rPr lang="en-US" sz="2800" dirty="0"/>
              <a:t>(1) an employee achievement award under §74(c), or </a:t>
            </a:r>
          </a:p>
          <a:p>
            <a:pPr lvl="1"/>
            <a:r>
              <a:rPr lang="en-US" sz="2800" dirty="0"/>
              <a:t>(2) an excludible fringe under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§132(e)</a:t>
            </a:r>
            <a:endParaRPr lang="en-US" sz="2800" dirty="0"/>
          </a:p>
          <a:p>
            <a:pPr marL="0" indent="0">
              <a:buNone/>
            </a:pPr>
            <a:endParaRPr lang="en-US" sz="2600" dirty="0"/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F8BEA5-30D1-D8A7-D46A-087B35FC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</a:t>
            </a:r>
            <a:r>
              <a:rPr lang="en-US" i="1" dirty="0"/>
              <a:t>Duberstein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F386-8ED5-FE50-8F27-489C3004F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B7C5-3E1C-2BE9-0C4E-A6C3EF22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0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EB61A5-DD11-3DFF-4ED4-8E827C69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Jue-Ya Yang v. CIR, TC Sum. Op. 2008-156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859C-4E27-21EE-B742-4D8E0D726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F9DD-CA4E-A433-9018-2D10806D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pic>
        <p:nvPicPr>
          <p:cNvPr id="2050" name="Picture 2" descr="10000 Cash Being Stacked On Table Stock ...">
            <a:extLst>
              <a:ext uri="{FF2B5EF4-FFF2-40B4-BE49-F238E27FC236}">
                <a16:creationId xmlns:a16="http://schemas.microsoft.com/office/drawing/2014/main" id="{7047EC4F-1896-D9CD-AF8A-8F5817F11B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20" y="1922780"/>
            <a:ext cx="2143760" cy="149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B3B66D-0102-DBE7-16A1-3A8A60C46150}"/>
              </a:ext>
            </a:extLst>
          </p:cNvPr>
          <p:cNvCxnSpPr>
            <a:cxnSpLocks/>
          </p:cNvCxnSpPr>
          <p:nvPr/>
        </p:nvCxnSpPr>
        <p:spPr>
          <a:xfrm flipH="1">
            <a:off x="3962400" y="2687252"/>
            <a:ext cx="7924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479B81-1758-64FB-3247-F0B5446512E4}"/>
              </a:ext>
            </a:extLst>
          </p:cNvPr>
          <p:cNvCxnSpPr>
            <a:cxnSpLocks/>
          </p:cNvCxnSpPr>
          <p:nvPr/>
        </p:nvCxnSpPr>
        <p:spPr>
          <a:xfrm flipH="1">
            <a:off x="7630160" y="2656772"/>
            <a:ext cx="7924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1099 Form 2024 PDF (NEC or MISC) With Simple Instructions | OnPay">
            <a:extLst>
              <a:ext uri="{FF2B5EF4-FFF2-40B4-BE49-F238E27FC236}">
                <a16:creationId xmlns:a16="http://schemas.microsoft.com/office/drawing/2014/main" id="{AA621CC5-E8AD-F7E8-99C7-2969373C8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880" y="3927449"/>
            <a:ext cx="3751263" cy="20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titled (Calligraphy) – Works – eMuseum">
            <a:extLst>
              <a:ext uri="{FF2B5EF4-FFF2-40B4-BE49-F238E27FC236}">
                <a16:creationId xmlns:a16="http://schemas.microsoft.com/office/drawing/2014/main" id="{334FAD45-BE2C-A93F-D485-D5D1AB96C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171" y="1922780"/>
            <a:ext cx="1703229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C67A67-E9C0-E726-8CE9-1B0D4DB0A52F}"/>
              </a:ext>
            </a:extLst>
          </p:cNvPr>
          <p:cNvCxnSpPr>
            <a:cxnSpLocks/>
            <a:stCxn id="2054" idx="2"/>
            <a:endCxn id="2052" idx="0"/>
          </p:cNvCxnSpPr>
          <p:nvPr/>
        </p:nvCxnSpPr>
        <p:spPr>
          <a:xfrm flipH="1">
            <a:off x="9170512" y="3421380"/>
            <a:ext cx="290274" cy="50606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4C1416-807A-1E62-9EC2-E38EEE2DCE05}"/>
              </a:ext>
            </a:extLst>
          </p:cNvPr>
          <p:cNvCxnSpPr>
            <a:cxnSpLocks/>
          </p:cNvCxnSpPr>
          <p:nvPr/>
        </p:nvCxnSpPr>
        <p:spPr>
          <a:xfrm flipH="1">
            <a:off x="6502400" y="4909459"/>
            <a:ext cx="7924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IRS: Hack Much Wider Than First Thought ...">
            <a:extLst>
              <a:ext uri="{FF2B5EF4-FFF2-40B4-BE49-F238E27FC236}">
                <a16:creationId xmlns:a16="http://schemas.microsoft.com/office/drawing/2014/main" id="{127B21CF-F391-EC7D-B372-4AD4439D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80" y="4356847"/>
            <a:ext cx="1667351" cy="13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person with flowers in her hair&#10;&#10;AI-generated content may be incorrect.">
            <a:extLst>
              <a:ext uri="{FF2B5EF4-FFF2-40B4-BE49-F238E27FC236}">
                <a16:creationId xmlns:a16="http://schemas.microsoft.com/office/drawing/2014/main" id="{5AA7F3A6-11A8-096D-77E1-1F7D86183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7735" y="1917701"/>
            <a:ext cx="2143760" cy="15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69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82CC86-B145-A618-2D29-099BBAC3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Olk</a:t>
            </a:r>
            <a:r>
              <a:rPr lang="en-US" i="1" dirty="0"/>
              <a:t> v. US</a:t>
            </a:r>
            <a:r>
              <a:rPr lang="en-US" dirty="0"/>
              <a:t>, 536 F.2d 876 (9</a:t>
            </a:r>
            <a:r>
              <a:rPr lang="en-US" baseline="30000" dirty="0"/>
              <a:t>th</a:t>
            </a:r>
            <a:r>
              <a:rPr lang="en-US" dirty="0"/>
              <a:t> Cir. 1976)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69878-D096-FC65-4596-73D7A63A1F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FDC1-3F75-FBA6-DDD6-6FBA74A9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pic>
        <p:nvPicPr>
          <p:cNvPr id="3074" name="Picture 2" descr="14 Croupiers Tool Stock Photos, High-Res Pictures, and ...">
            <a:extLst>
              <a:ext uri="{FF2B5EF4-FFF2-40B4-BE49-F238E27FC236}">
                <a16:creationId xmlns:a16="http://schemas.microsoft.com/office/drawing/2014/main" id="{F708863E-E873-B37B-5ABA-5CD811A3D8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25" y="3378922"/>
            <a:ext cx="2821940" cy="26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ericans are getting tired of tipping ...">
            <a:extLst>
              <a:ext uri="{FF2B5EF4-FFF2-40B4-BE49-F238E27FC236}">
                <a16:creationId xmlns:a16="http://schemas.microsoft.com/office/drawing/2014/main" id="{B04027F9-9A24-9517-E74B-145CECFBD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24" y="1015922"/>
            <a:ext cx="2893341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verse Group Of People Playing Craps ...">
            <a:extLst>
              <a:ext uri="{FF2B5EF4-FFF2-40B4-BE49-F238E27FC236}">
                <a16:creationId xmlns:a16="http://schemas.microsoft.com/office/drawing/2014/main" id="{FCE439D3-5C90-7D2B-8119-A13933960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61" y="2136531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5F33C4-4157-590F-E193-8E6A38EAF423}"/>
              </a:ext>
            </a:extLst>
          </p:cNvPr>
          <p:cNvCxnSpPr>
            <a:cxnSpLocks/>
            <a:stCxn id="3078" idx="3"/>
            <a:endCxn id="3076" idx="1"/>
          </p:cNvCxnSpPr>
          <p:nvPr/>
        </p:nvCxnSpPr>
        <p:spPr>
          <a:xfrm flipV="1">
            <a:off x="4759861" y="2082722"/>
            <a:ext cx="1223363" cy="1215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7454A5-E0E1-56EA-AC8E-E93FA63AEC2A}"/>
              </a:ext>
            </a:extLst>
          </p:cNvPr>
          <p:cNvCxnSpPr>
            <a:cxnSpLocks/>
            <a:stCxn id="3078" idx="3"/>
            <a:endCxn id="3074" idx="1"/>
          </p:cNvCxnSpPr>
          <p:nvPr/>
        </p:nvCxnSpPr>
        <p:spPr>
          <a:xfrm>
            <a:off x="4759861" y="3298581"/>
            <a:ext cx="1294764" cy="1395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31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06E420-0AFA-6F93-F1D7-D4E04D582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Amounts received under a life insurance contract are exempt from gross income if such amounts are paid by reason of the death of the insured.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§101(a)(1).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a life insurance contract is transferred for valuable consideration, the transferee can exclude only the amounts paid plus any premiums paid by the transferee.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§101(a)(2).</a:t>
            </a:r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8CE72-23F6-A3E6-3557-D8B3A96C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Insurance Proceeds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2890-7007-B838-056F-B8CE053AC4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D1D17-9097-B051-F5B6-34B62277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1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3FBF68-7D82-46C9-031C-7788E30BD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Inter </a:t>
            </a:r>
            <a:r>
              <a:rPr lang="en-US" sz="1800" dirty="0" err="1"/>
              <a:t>vivos</a:t>
            </a:r>
            <a:r>
              <a:rPr lang="en-US" sz="1800" dirty="0"/>
              <a:t> Gifts &amp; Bequests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7B2750-8A97-E829-25F2-FA711FE96B1F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rPr lang="en-US" sz="1800" dirty="0"/>
              <a:t>Issues</a:t>
            </a:r>
            <a:endParaRPr lang="en-US" dirty="0"/>
          </a:p>
        </p:txBody>
      </p:sp>
      <p:pic>
        <p:nvPicPr>
          <p:cNvPr id="7" name="Content Placeholder 6" descr="A person giving a gift to another person&#10;&#10;Description automatically generated">
            <a:extLst>
              <a:ext uri="{FF2B5EF4-FFF2-40B4-BE49-F238E27FC236}">
                <a16:creationId xmlns:a16="http://schemas.microsoft.com/office/drawing/2014/main" id="{4F535EED-5960-9BBD-CC9E-13FBD19EED9E}"/>
              </a:ext>
            </a:extLst>
          </p:cNvPr>
          <p:cNvPicPr>
            <a:picLocks noGrp="1" noChangeAspect="1"/>
          </p:cNvPicPr>
          <p:nvPr>
            <p:ph sz="quarter" idx="20"/>
          </p:nvPr>
        </p:nvPicPr>
        <p:blipFill>
          <a:blip r:embed="rId3"/>
          <a:stretch>
            <a:fillRect/>
          </a:stretch>
        </p:blipFill>
        <p:spPr>
          <a:xfrm>
            <a:off x="506413" y="1692272"/>
            <a:ext cx="5387975" cy="3962406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528E35-F0B1-087E-DF37-D699E52DB5D0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2000" b="1" dirty="0"/>
              <a:t>Income tax consequences</a:t>
            </a:r>
          </a:p>
          <a:p>
            <a:pPr marL="228600" lvl="1" indent="0">
              <a:buNone/>
            </a:pPr>
            <a:endParaRPr lang="en-US" sz="2000" b="1" dirty="0"/>
          </a:p>
          <a:p>
            <a:r>
              <a:rPr lang="en-US" sz="2000" b="1" dirty="0"/>
              <a:t>Gift/Estate tax consequences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Gifts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921AB-AE17-7639-8934-77D02F58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 Tax</a:t>
            </a:r>
          </a:p>
          <a:p>
            <a:pPr lvl="1"/>
            <a:r>
              <a:rPr lang="en-US" i="1" dirty="0"/>
              <a:t>Same dollars should not be taxed to the same person.</a:t>
            </a:r>
          </a:p>
          <a:p>
            <a:pPr lvl="1"/>
            <a:r>
              <a:rPr lang="en-US" dirty="0"/>
              <a:t>Implemented through the concept of </a:t>
            </a:r>
            <a:r>
              <a:rPr lang="en-US" b="1" dirty="0"/>
              <a:t>basis</a:t>
            </a:r>
          </a:p>
          <a:p>
            <a:pPr lvl="2"/>
            <a:r>
              <a:rPr lang="en-US" dirty="0"/>
              <a:t>I buy a stock for 100 and sell for 150.  </a:t>
            </a:r>
          </a:p>
          <a:p>
            <a:pPr lvl="2"/>
            <a:r>
              <a:rPr lang="en-US" dirty="0"/>
              <a:t>Since stock purchase is not deductible, 100 purchase is made with </a:t>
            </a:r>
            <a:r>
              <a:rPr lang="en-US" b="1" dirty="0"/>
              <a:t>after-tax dollars</a:t>
            </a:r>
            <a:r>
              <a:rPr lang="en-US" dirty="0"/>
              <a:t>, and become the basis of the stock. </a:t>
            </a:r>
          </a:p>
          <a:p>
            <a:pPr lvl="2"/>
            <a:r>
              <a:rPr lang="en-US" dirty="0"/>
              <a:t>When the stock is sold, only 50 of 150 sales price is taxed as gain.  The 100 of basis has already been taxed isn’t taxed again.</a:t>
            </a:r>
          </a:p>
          <a:p>
            <a:r>
              <a:rPr lang="en-US" dirty="0"/>
              <a:t>But in an income tax, the </a:t>
            </a:r>
            <a:r>
              <a:rPr lang="en-US" i="1" dirty="0"/>
              <a:t>same dollars can be taxed to different persons</a:t>
            </a:r>
          </a:p>
          <a:p>
            <a:pPr lvl="1"/>
            <a:r>
              <a:rPr lang="en-US" dirty="0"/>
              <a:t>I earn 1K and pay 200 of taxes.  I used 100 of those 800 after-tax dollars to pay for a personal dinner at a restaurant.</a:t>
            </a:r>
          </a:p>
          <a:p>
            <a:r>
              <a:rPr lang="en-US" dirty="0"/>
              <a:t>But the </a:t>
            </a:r>
            <a:r>
              <a:rPr lang="en-US" i="1" dirty="0"/>
              <a:t>same dollars can be taxed to the same person under separate tax systems</a:t>
            </a:r>
          </a:p>
          <a:p>
            <a:pPr lvl="1"/>
            <a:r>
              <a:rPr lang="en-US" dirty="0"/>
              <a:t>I earn 10K at my job as salary, but those same 10K are subject to payroll taxes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43A9B-F6A7-0103-EBF8-46FB90BF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1E75E-E662-72B5-E95E-3A2BF8B0E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A179-A96D-EA26-3C62-F311097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3BD92D-FE7B-AC44-DEBB-84B93FB7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G&amp;E Exclusion amounts for 2025:</a:t>
            </a:r>
          </a:p>
          <a:p>
            <a:pPr lvl="1"/>
            <a:r>
              <a:rPr lang="en-US" sz="2800" dirty="0"/>
              <a:t>$13.99MM (S)</a:t>
            </a:r>
          </a:p>
          <a:p>
            <a:pPr lvl="1"/>
            <a:r>
              <a:rPr lang="en-US" sz="2800" dirty="0"/>
              <a:t>$27.98MM (M)</a:t>
            </a:r>
          </a:p>
          <a:p>
            <a:pPr lvl="1"/>
            <a:r>
              <a:rPr lang="en-US" sz="2800" dirty="0"/>
              <a:t>$19K/yr per done</a:t>
            </a:r>
          </a:p>
          <a:p>
            <a:pPr lvl="1"/>
            <a:r>
              <a:rPr lang="en-US" sz="2800" dirty="0"/>
              <a:t>Rates begin at 18% and reach 40%</a:t>
            </a:r>
          </a:p>
          <a:p>
            <a:r>
              <a:rPr lang="en-US" sz="3000" dirty="0"/>
              <a:t>Gift tax imposed on the donor; estate tax imposed on the transfer of  an estate</a:t>
            </a:r>
          </a:p>
          <a:p>
            <a:r>
              <a:rPr lang="en-US" sz="3000" dirty="0"/>
              <a:t>Gifts do not include direct payments for health and education (§2503(e))</a:t>
            </a:r>
          </a:p>
          <a:p>
            <a:r>
              <a:rPr lang="en-US" sz="3000" dirty="0"/>
              <a:t>Gifts do not include transfers to spouses (§2523(a))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BE2A68-5460-89D0-9708-791919E9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1" dirty="0"/>
              <a:t>Unified</a:t>
            </a:r>
            <a:r>
              <a:rPr lang="en-US" sz="2400" dirty="0"/>
              <a:t> G&amp;E taxation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D7A9A-9F05-5F11-68FC-8C3C54BE3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69A83-17F6-1CBD-ED89-87F2480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92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82492E-9046-3373-064B-9996C548F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Gross income doesn’t include property acquired by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gift or bequest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§102(a) 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basis of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property acquired by gift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generally a carry over basis, except if the basis is greater than the FMV at the time of the gift, for the purposes of determining loss the basis is FMV. §1015(a)  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happens to any unrealized gain at the time of the gift?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holding period of property acquired by gift includes the period the property was held by the donor. §1223(2) 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basis of property acquired from a decedent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by bequest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is the FMV of the property at the decedent’s death. §1014(a)(1) and (b)(1).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What happens to any unrealized gain at death?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holding period of property acquired by bequest is long term. §1223(9)  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6F757-E837-E732-DD57-5AB50C6D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Taxation of Gifts and Bequests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7761-64F9-9139-6806-5044F77EC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C82A-DD43-BB8C-997E-C9963A30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7AD214-5D8B-180D-96B9-6481CE57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Alternatives:</a:t>
            </a:r>
          </a:p>
          <a:p>
            <a:pPr lvl="1"/>
            <a:r>
              <a:rPr lang="en-US" sz="3200" dirty="0"/>
              <a:t>Include gifts as income</a:t>
            </a:r>
          </a:p>
          <a:p>
            <a:pPr lvl="1"/>
            <a:r>
              <a:rPr lang="en-US" sz="3200" dirty="0"/>
              <a:t>Include bequests as income</a:t>
            </a:r>
          </a:p>
          <a:p>
            <a:pPr lvl="1"/>
            <a:r>
              <a:rPr lang="en-US" sz="3200" dirty="0"/>
              <a:t>Make gifting a realization event</a:t>
            </a:r>
          </a:p>
          <a:p>
            <a:pPr lvl="1"/>
            <a:r>
              <a:rPr lang="en-US" sz="3200" dirty="0"/>
              <a:t>Treat bequests as a realization event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C68200-D102-55EB-495F-427E90B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Taxation of Gifts and Bequests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C5BDF-1B1A-3654-6E37-CEDBEA02A7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5A7B2-3125-E40E-5D41-FDEB59F1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3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B909-A58B-A0DC-33C1-B8283AD3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6FD05B-6871-31BF-C507-2D0AA69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Duberstein</a:t>
            </a:r>
            <a:r>
              <a:rPr lang="en-US" dirty="0"/>
              <a:t>, 363 U.S. 278 (1960)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F34D-4E5D-C23F-4FB1-FA34C9BBB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9B0A-0CEB-993F-957B-07A623E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  <p:pic>
        <p:nvPicPr>
          <p:cNvPr id="8" name="Picture 2" descr="Old Cadillac Photos, Images &amp; Pictures | Shutterstock">
            <a:extLst>
              <a:ext uri="{FF2B5EF4-FFF2-40B4-BE49-F238E27FC236}">
                <a16:creationId xmlns:a16="http://schemas.microsoft.com/office/drawing/2014/main" id="{E7D2EE10-9D41-AC6C-BCE9-36690BD5E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73"/>
          <a:stretch/>
        </p:blipFill>
        <p:spPr bwMode="auto">
          <a:xfrm>
            <a:off x="4495800" y="1178560"/>
            <a:ext cx="2525184" cy="18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ior executive 1950s hi-res stock photography and images ...">
            <a:extLst>
              <a:ext uri="{FF2B5EF4-FFF2-40B4-BE49-F238E27FC236}">
                <a16:creationId xmlns:a16="http://schemas.microsoft.com/office/drawing/2014/main" id="{2A326F24-5E65-C2C3-73EE-30A57587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60" y="1193800"/>
            <a:ext cx="2235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ffice office executives office 1950s hi-res stock ...">
            <a:extLst>
              <a:ext uri="{FF2B5EF4-FFF2-40B4-BE49-F238E27FC236}">
                <a16:creationId xmlns:a16="http://schemas.microsoft.com/office/drawing/2014/main" id="{5CB5AEE4-771A-F963-170A-D93547232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22" y="1325880"/>
            <a:ext cx="25527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B1BC81-51F4-82E4-1172-CAFE27B17CF4}"/>
              </a:ext>
            </a:extLst>
          </p:cNvPr>
          <p:cNvSpPr txBox="1"/>
          <p:nvPr/>
        </p:nvSpPr>
        <p:spPr>
          <a:xfrm>
            <a:off x="702527" y="763771"/>
            <a:ext cx="4112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Duberstein (Duberstein Iron)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53C0C-A724-54D7-BC23-9F20E9DC2D62}"/>
              </a:ext>
            </a:extLst>
          </p:cNvPr>
          <p:cNvSpPr txBox="1"/>
          <p:nvPr/>
        </p:nvSpPr>
        <p:spPr>
          <a:xfrm>
            <a:off x="8219100" y="687030"/>
            <a:ext cx="2765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Berman (Mohawk)</a:t>
            </a:r>
            <a:endParaRPr lang="en-US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A284E7-D74A-5C29-6C23-45CA4069D113}"/>
              </a:ext>
            </a:extLst>
          </p:cNvPr>
          <p:cNvCxnSpPr>
            <a:cxnSpLocks/>
          </p:cNvCxnSpPr>
          <p:nvPr/>
        </p:nvCxnSpPr>
        <p:spPr>
          <a:xfrm flipH="1">
            <a:off x="3703320" y="2153920"/>
            <a:ext cx="7924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4" descr="Senior executive 1950s hi-res stock photography and images ...">
            <a:extLst>
              <a:ext uri="{FF2B5EF4-FFF2-40B4-BE49-F238E27FC236}">
                <a16:creationId xmlns:a16="http://schemas.microsoft.com/office/drawing/2014/main" id="{2900A7EF-C6A1-F0B8-D824-B9039EAA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560" y="1178560"/>
            <a:ext cx="22352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0E84B5-5B8D-C268-AEF8-02F6D0C5755F}"/>
              </a:ext>
            </a:extLst>
          </p:cNvPr>
          <p:cNvCxnSpPr>
            <a:cxnSpLocks/>
          </p:cNvCxnSpPr>
          <p:nvPr/>
        </p:nvCxnSpPr>
        <p:spPr>
          <a:xfrm flipH="1">
            <a:off x="7020984" y="2209800"/>
            <a:ext cx="123593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FB597E-271F-A8BD-7B70-57F80DE4BC99}"/>
              </a:ext>
            </a:extLst>
          </p:cNvPr>
          <p:cNvCxnSpPr/>
          <p:nvPr/>
        </p:nvCxnSpPr>
        <p:spPr>
          <a:xfrm>
            <a:off x="702527" y="3891776"/>
            <a:ext cx="113184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Trinity Church NYC updated their... - Trinity Church NYC">
            <a:extLst>
              <a:ext uri="{FF2B5EF4-FFF2-40B4-BE49-F238E27FC236}">
                <a16:creationId xmlns:a16="http://schemas.microsoft.com/office/drawing/2014/main" id="{A7937594-74F4-910D-8AB2-B036A6F8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700" y="4089400"/>
            <a:ext cx="243806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2848CA0-4E08-D639-D58E-2C13F2FA9A18}"/>
              </a:ext>
            </a:extLst>
          </p:cNvPr>
          <p:cNvSpPr txBox="1"/>
          <p:nvPr/>
        </p:nvSpPr>
        <p:spPr>
          <a:xfrm>
            <a:off x="3996333" y="2987537"/>
            <a:ext cx="410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Thanks for sending leads my way.  A small token of our appreciation.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5D767F-922A-1A14-41DF-6CE9E0CD0758}"/>
              </a:ext>
            </a:extLst>
          </p:cNvPr>
          <p:cNvCxnSpPr>
            <a:cxnSpLocks/>
          </p:cNvCxnSpPr>
          <p:nvPr/>
        </p:nvCxnSpPr>
        <p:spPr>
          <a:xfrm flipH="1">
            <a:off x="6797040" y="5021416"/>
            <a:ext cx="91061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80+ 20000 Dollars Stock Photos ...">
            <a:extLst>
              <a:ext uri="{FF2B5EF4-FFF2-40B4-BE49-F238E27FC236}">
                <a16:creationId xmlns:a16="http://schemas.microsoft.com/office/drawing/2014/main" id="{9280499C-B475-644C-AEB5-539E6A475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85726"/>
            <a:ext cx="2235200" cy="167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62A68-8865-D698-24E4-AE2ABAE0C388}"/>
              </a:ext>
            </a:extLst>
          </p:cNvPr>
          <p:cNvCxnSpPr>
            <a:cxnSpLocks/>
          </p:cNvCxnSpPr>
          <p:nvPr/>
        </p:nvCxnSpPr>
        <p:spPr>
          <a:xfrm flipH="1">
            <a:off x="3541026" y="5028872"/>
            <a:ext cx="91061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About the New York State Comptroller's Office | Office of the New York  State Comptroller">
            <a:extLst>
              <a:ext uri="{FF2B5EF4-FFF2-40B4-BE49-F238E27FC236}">
                <a16:creationId xmlns:a16="http://schemas.microsoft.com/office/drawing/2014/main" id="{6F41E1FD-809E-5E2E-A6FF-4B9AF4535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79" y="4578073"/>
            <a:ext cx="2235200" cy="129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8F8F977-E972-237F-3D52-18138A19E721}"/>
              </a:ext>
            </a:extLst>
          </p:cNvPr>
          <p:cNvSpPr txBox="1"/>
          <p:nvPr/>
        </p:nvSpPr>
        <p:spPr>
          <a:xfrm>
            <a:off x="3331762" y="5654536"/>
            <a:ext cx="4104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Thanks for service as comptroller of our RE sub.  Here’s a gratuity of 20K.</a:t>
            </a:r>
          </a:p>
        </p:txBody>
      </p:sp>
    </p:spTree>
    <p:extLst>
      <p:ext uri="{BB962C8B-B14F-4D97-AF65-F5344CB8AC3E}">
        <p14:creationId xmlns:p14="http://schemas.microsoft.com/office/powerpoint/2010/main" val="363995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95B5FF-FFE0-FF35-23C9-17613864C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What did the court say was the most important consideration?</a:t>
            </a:r>
          </a:p>
          <a:p>
            <a:r>
              <a:rPr lang="en-US" sz="2800" dirty="0"/>
              <a:t>Did the court follow the common-law definition of gift?</a:t>
            </a:r>
          </a:p>
          <a:p>
            <a:r>
              <a:rPr lang="en-US" sz="2800" dirty="0"/>
              <a:t>Is the mere absence of a legal or moral obligation sufficient to make a transfer a gift?</a:t>
            </a:r>
          </a:p>
          <a:p>
            <a:r>
              <a:rPr lang="en-US" sz="2800" dirty="0"/>
              <a:t>How relevant is the donor’s characterization of the transfer?</a:t>
            </a:r>
          </a:p>
          <a:p>
            <a:r>
              <a:rPr lang="en-US" sz="2800" dirty="0"/>
              <a:t>What was the government’s proposed test?</a:t>
            </a:r>
          </a:p>
          <a:p>
            <a:r>
              <a:rPr lang="en-US" sz="2800" dirty="0"/>
              <a:t>How are these cases to be decided in the future?</a:t>
            </a:r>
          </a:p>
          <a:p>
            <a:r>
              <a:rPr lang="en-US" sz="2800" dirty="0"/>
              <a:t>What happened to Duberstein? Stanton?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247DBA-E886-3070-6F82-5734D75D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Duberstein</a:t>
            </a:r>
            <a:r>
              <a:rPr lang="en-US" dirty="0"/>
              <a:t>, 363 U.S. 278 (1960)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82C64-D586-1F1F-6FE0-D2DDDF4EDA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D522-7C3D-41D2-6D61-7C5620C7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439A6-6F79-793E-2D1A-CE683E290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This Court has indicated that a voluntary executed transfer of his property by one to another, without any consideration or compensation therefor, though a common-law gift, is not necessarily a “gift” within the meaning of the statute. For the Court has shown that the mere absence of a legal or moral obligation to make such a payment does not establish that it is a gift. And, importantly, if the payment proceeds primarily from “the constraining force of any moral or legal duty,” or from “the incentive of anticipated benefit” of an economic nature, it is not a gift. And, conversely, “where the payment is in return for services rendered, it is irrelevant that the donor derives no economic benefit from it.” </a:t>
            </a:r>
            <a:r>
              <a:rPr lang="en-US" b="1" i="1" dirty="0"/>
              <a:t>A gift in the statutory sense, on the other hand, proceeds from a “detached and disinterested generosity,” “out of affection, respect, admiration, charity or like impulses.”</a:t>
            </a:r>
            <a:r>
              <a:rPr lang="en-US" i="1" dirty="0"/>
              <a:t>  </a:t>
            </a:r>
            <a:r>
              <a:rPr lang="en-US" b="1" i="1" dirty="0"/>
              <a:t>And in this regard, the most critical consideration, as the Court was agreed in the leading case here, is the transferor’s “intention.” 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42171A-4288-6C40-BDD0-667B6DBE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Duberstein</a:t>
            </a:r>
            <a:r>
              <a:rPr lang="en-US" dirty="0"/>
              <a:t>, 363 U.S. 278 (1960)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CE5EB-5740-9540-DCC3-26BAF9E852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A26FE-8B91-90E6-5CD1-3421E84A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Gifts and Bequests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2196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22012</TotalTime>
  <Words>1077</Words>
  <Application>Microsoft Macintosh PowerPoint</Application>
  <PresentationFormat>Widescreen</PresentationFormat>
  <Paragraphs>102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Gifts and Bequests</vt:lpstr>
      <vt:lpstr>Gifts</vt:lpstr>
      <vt:lpstr>Gifts</vt:lpstr>
      <vt:lpstr>Unified G&amp;E taxation</vt:lpstr>
      <vt:lpstr>Income Taxation of Gifts and Bequests</vt:lpstr>
      <vt:lpstr>Income Taxation of Gifts and Bequests</vt:lpstr>
      <vt:lpstr>CIR v. Duberstein, 363 U.S. 278 (1960)</vt:lpstr>
      <vt:lpstr>CIR v. Duberstein, 363 U.S. 278 (1960)</vt:lpstr>
      <vt:lpstr>CIR v. Duberstein, 363 U.S. 278 (1960)</vt:lpstr>
      <vt:lpstr>Consequences of Duberstein</vt:lpstr>
      <vt:lpstr>Jue-Ya Yang v. CIR, TC Sum. Op. 2008-156</vt:lpstr>
      <vt:lpstr>Olk v. US, 536 F.2d 876 (9th Cir. 1976) </vt:lpstr>
      <vt:lpstr>Life Insurance Proceeds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197</cp:revision>
  <cp:lastPrinted>2020-11-30T15:41:57Z</cp:lastPrinted>
  <dcterms:created xsi:type="dcterms:W3CDTF">2016-08-01T04:04:31Z</dcterms:created>
  <dcterms:modified xsi:type="dcterms:W3CDTF">2025-02-04T00:17:02Z</dcterms:modified>
  <cp:category/>
</cp:coreProperties>
</file>