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589B1C-8C9B-244D-BECA-4FA85C387528}" v="579" dt="2025-03-07T22:25:39.0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25"/>
    <p:restoredTop sz="94596"/>
  </p:normalViewPr>
  <p:slideViewPr>
    <p:cSldViewPr snapToGrid="0">
      <p:cViewPr varScale="1">
        <p:scale>
          <a:sx n="91" d="100"/>
          <a:sy n="91" d="100"/>
        </p:scale>
        <p:origin x="192" y="1136"/>
      </p:cViewPr>
      <p:guideLst/>
    </p:cSldViewPr>
  </p:slideViewPr>
  <p:outlineViewPr>
    <p:cViewPr>
      <p:scale>
        <a:sx n="33" d="100"/>
        <a:sy n="33" d="100"/>
      </p:scale>
      <p:origin x="0" y="-1486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059225C7-07EE-4895-A5D4-2AEA8B8152E7}"/>
    <pc:docChg chg="modSld">
      <pc:chgData name="Colon, Jeffrey M." userId="615143b1-cdee-493d-9a9d-1565ce8666d9" providerId="ADAL" clId="{059225C7-07EE-4895-A5D4-2AEA8B8152E7}" dt="2025-03-06T21:51:59.139" v="3" actId="20577"/>
      <pc:docMkLst>
        <pc:docMk/>
      </pc:docMkLst>
      <pc:sldChg chg="modSp">
        <pc:chgData name="Colon, Jeffrey M." userId="615143b1-cdee-493d-9a9d-1565ce8666d9" providerId="ADAL" clId="{059225C7-07EE-4895-A5D4-2AEA8B8152E7}" dt="2025-03-06T21:51:59.139" v="3" actId="20577"/>
        <pc:sldMkLst>
          <pc:docMk/>
          <pc:sldMk cId="1352872692" sldId="264"/>
        </pc:sldMkLst>
        <pc:spChg chg="mod">
          <ac:chgData name="Colon, Jeffrey M." userId="615143b1-cdee-493d-9a9d-1565ce8666d9" providerId="ADAL" clId="{059225C7-07EE-4895-A5D4-2AEA8B8152E7}" dt="2025-03-06T21:51:59.139" v="3" actId="20577"/>
          <ac:spMkLst>
            <pc:docMk/>
            <pc:sldMk cId="1352872692" sldId="264"/>
            <ac:spMk id="2" creationId="{A0FAF6EF-E113-413A-BB2A-450E1C9C2A4F}"/>
          </ac:spMkLst>
        </pc:spChg>
      </pc:sldChg>
    </pc:docChg>
  </pc:docChgLst>
  <pc:docChgLst>
    <pc:chgData name="Jeffrey M. Colon" userId="615143b1-cdee-493d-9a9d-1565ce8666d9" providerId="ADAL" clId="{3A589B1C-8C9B-244D-BECA-4FA85C387528}"/>
    <pc:docChg chg="undo custSel addSld delSld modSld modMainMaster">
      <pc:chgData name="Jeffrey M. Colon" userId="615143b1-cdee-493d-9a9d-1565ce8666d9" providerId="ADAL" clId="{3A589B1C-8C9B-244D-BECA-4FA85C387528}" dt="2025-03-07T22:25:54.261" v="10575" actId="115"/>
      <pc:docMkLst>
        <pc:docMk/>
      </pc:docMkLst>
      <pc:sldChg chg="modSp mod">
        <pc:chgData name="Jeffrey M. Colon" userId="615143b1-cdee-493d-9a9d-1565ce8666d9" providerId="ADAL" clId="{3A589B1C-8C9B-244D-BECA-4FA85C387528}" dt="2025-03-01T14:26:34.761" v="46" actId="14100"/>
        <pc:sldMkLst>
          <pc:docMk/>
          <pc:sldMk cId="1593294396" sldId="256"/>
        </pc:sldMkLst>
        <pc:spChg chg="mod">
          <ac:chgData name="Jeffrey M. Colon" userId="615143b1-cdee-493d-9a9d-1565ce8666d9" providerId="ADAL" clId="{3A589B1C-8C9B-244D-BECA-4FA85C387528}" dt="2025-03-01T14:26:34.761" v="46" actId="14100"/>
          <ac:spMkLst>
            <pc:docMk/>
            <pc:sldMk cId="1593294396" sldId="256"/>
            <ac:spMk id="2" creationId="{E664441A-BE6A-C116-933E-7A1EEC37F578}"/>
          </ac:spMkLst>
        </pc:spChg>
      </pc:sldChg>
      <pc:sldChg chg="modSp mod modAnim">
        <pc:chgData name="Jeffrey M. Colon" userId="615143b1-cdee-493d-9a9d-1565ce8666d9" providerId="ADAL" clId="{3A589B1C-8C9B-244D-BECA-4FA85C387528}" dt="2025-03-05T13:37:21.979" v="9095" actId="20577"/>
        <pc:sldMkLst>
          <pc:docMk/>
          <pc:sldMk cId="1313652122" sldId="257"/>
        </pc:sldMkLst>
        <pc:spChg chg="mod">
          <ac:chgData name="Jeffrey M. Colon" userId="615143b1-cdee-493d-9a9d-1565ce8666d9" providerId="ADAL" clId="{3A589B1C-8C9B-244D-BECA-4FA85C387528}" dt="2025-03-05T13:37:21.979" v="9095" actId="20577"/>
          <ac:spMkLst>
            <pc:docMk/>
            <pc:sldMk cId="1313652122" sldId="257"/>
            <ac:spMk id="2" creationId="{E06F7FB7-5E98-2F5B-D96F-F2C0D28C9C7F}"/>
          </ac:spMkLst>
        </pc:spChg>
        <pc:spChg chg="mod">
          <ac:chgData name="Jeffrey M. Colon" userId="615143b1-cdee-493d-9a9d-1565ce8666d9" providerId="ADAL" clId="{3A589B1C-8C9B-244D-BECA-4FA85C387528}" dt="2025-03-01T14:36:06.283" v="671" actId="20577"/>
          <ac:spMkLst>
            <pc:docMk/>
            <pc:sldMk cId="1313652122" sldId="257"/>
            <ac:spMk id="3" creationId="{899F8E9C-AF2E-8B54-DEE4-25EFB5E30054}"/>
          </ac:spMkLst>
        </pc:spChg>
      </pc:sldChg>
      <pc:sldChg chg="modSp add mod modAnim">
        <pc:chgData name="Jeffrey M. Colon" userId="615143b1-cdee-493d-9a9d-1565ce8666d9" providerId="ADAL" clId="{3A589B1C-8C9B-244D-BECA-4FA85C387528}" dt="2025-03-05T13:37:30.662" v="9097" actId="113"/>
        <pc:sldMkLst>
          <pc:docMk/>
          <pc:sldMk cId="198007737" sldId="258"/>
        </pc:sldMkLst>
        <pc:spChg chg="mod">
          <ac:chgData name="Jeffrey M. Colon" userId="615143b1-cdee-493d-9a9d-1565ce8666d9" providerId="ADAL" clId="{3A589B1C-8C9B-244D-BECA-4FA85C387528}" dt="2025-03-05T13:37:30.662" v="9097" actId="113"/>
          <ac:spMkLst>
            <pc:docMk/>
            <pc:sldMk cId="198007737" sldId="258"/>
            <ac:spMk id="2" creationId="{59FCFD5E-6D93-8F5C-87CB-DFA9B1FE56FA}"/>
          </ac:spMkLst>
        </pc:spChg>
        <pc:spChg chg="mod">
          <ac:chgData name="Jeffrey M. Colon" userId="615143b1-cdee-493d-9a9d-1565ce8666d9" providerId="ADAL" clId="{3A589B1C-8C9B-244D-BECA-4FA85C387528}" dt="2025-03-01T14:36:50.878" v="739" actId="20577"/>
          <ac:spMkLst>
            <pc:docMk/>
            <pc:sldMk cId="198007737" sldId="258"/>
            <ac:spMk id="3" creationId="{F51B9E64-BE7B-DEB1-6932-9DFAF9414A4C}"/>
          </ac:spMkLst>
        </pc:spChg>
      </pc:sldChg>
      <pc:sldChg chg="modSp new mod modAnim">
        <pc:chgData name="Jeffrey M. Colon" userId="615143b1-cdee-493d-9a9d-1565ce8666d9" providerId="ADAL" clId="{3A589B1C-8C9B-244D-BECA-4FA85C387528}" dt="2025-03-07T14:15:38.175" v="9120"/>
        <pc:sldMkLst>
          <pc:docMk/>
          <pc:sldMk cId="408525506" sldId="259"/>
        </pc:sldMkLst>
        <pc:spChg chg="mod">
          <ac:chgData name="Jeffrey M. Colon" userId="615143b1-cdee-493d-9a9d-1565ce8666d9" providerId="ADAL" clId="{3A589B1C-8C9B-244D-BECA-4FA85C387528}" dt="2025-03-01T16:51:00.134" v="1777" actId="20577"/>
          <ac:spMkLst>
            <pc:docMk/>
            <pc:sldMk cId="408525506" sldId="259"/>
            <ac:spMk id="2" creationId="{4D895617-2299-4B77-46CF-4AD183E6BA9B}"/>
          </ac:spMkLst>
        </pc:spChg>
        <pc:spChg chg="mod">
          <ac:chgData name="Jeffrey M. Colon" userId="615143b1-cdee-493d-9a9d-1565ce8666d9" providerId="ADAL" clId="{3A589B1C-8C9B-244D-BECA-4FA85C387528}" dt="2025-03-01T14:50:57.202" v="1308" actId="20577"/>
          <ac:spMkLst>
            <pc:docMk/>
            <pc:sldMk cId="408525506" sldId="259"/>
            <ac:spMk id="3" creationId="{630789E7-E6BB-175C-8E89-4A9687E28038}"/>
          </ac:spMkLst>
        </pc:spChg>
      </pc:sldChg>
      <pc:sldChg chg="addSp delSp modSp new mod modAnim">
        <pc:chgData name="Jeffrey M. Colon" userId="615143b1-cdee-493d-9a9d-1565ce8666d9" providerId="ADAL" clId="{3A589B1C-8C9B-244D-BECA-4FA85C387528}" dt="2025-03-01T19:45:45.737" v="2003"/>
        <pc:sldMkLst>
          <pc:docMk/>
          <pc:sldMk cId="3293852004" sldId="260"/>
        </pc:sldMkLst>
        <pc:spChg chg="mod">
          <ac:chgData name="Jeffrey M. Colon" userId="615143b1-cdee-493d-9a9d-1565ce8666d9" providerId="ADAL" clId="{3A589B1C-8C9B-244D-BECA-4FA85C387528}" dt="2025-03-01T16:51:17.512" v="1795" actId="20577"/>
          <ac:spMkLst>
            <pc:docMk/>
            <pc:sldMk cId="3293852004" sldId="260"/>
            <ac:spMk id="3" creationId="{4D490A87-43C2-6DC6-1770-7CCF2D81193A}"/>
          </ac:spMkLst>
        </pc:spChg>
        <pc:spChg chg="add mod">
          <ac:chgData name="Jeffrey M. Colon" userId="615143b1-cdee-493d-9a9d-1565ce8666d9" providerId="ADAL" clId="{3A589B1C-8C9B-244D-BECA-4FA85C387528}" dt="2025-03-01T19:41:04.467" v="1954" actId="179"/>
          <ac:spMkLst>
            <pc:docMk/>
            <pc:sldMk cId="3293852004" sldId="260"/>
            <ac:spMk id="12" creationId="{CC6FBDA7-C3A5-D03B-B9FD-28E755A44847}"/>
          </ac:spMkLst>
        </pc:spChg>
        <pc:spChg chg="add mod">
          <ac:chgData name="Jeffrey M. Colon" userId="615143b1-cdee-493d-9a9d-1565ce8666d9" providerId="ADAL" clId="{3A589B1C-8C9B-244D-BECA-4FA85C387528}" dt="2025-03-01T19:45:22.568" v="2002" actId="692"/>
          <ac:spMkLst>
            <pc:docMk/>
            <pc:sldMk cId="3293852004" sldId="260"/>
            <ac:spMk id="30" creationId="{165261BE-E6C8-1D46-E78E-EDC7BC9FA8A9}"/>
          </ac:spMkLst>
        </pc:spChg>
        <pc:picChg chg="add mod modCrop">
          <ac:chgData name="Jeffrey M. Colon" userId="615143b1-cdee-493d-9a9d-1565ce8666d9" providerId="ADAL" clId="{3A589B1C-8C9B-244D-BECA-4FA85C387528}" dt="2025-03-01T19:41:08.698" v="1955" actId="1076"/>
          <ac:picMkLst>
            <pc:docMk/>
            <pc:sldMk cId="3293852004" sldId="260"/>
            <ac:picMk id="9" creationId="{33CC5F2E-ABE6-55DD-2080-EAB41B0FEC66}"/>
          </ac:picMkLst>
        </pc:picChg>
        <pc:picChg chg="add mod">
          <ac:chgData name="Jeffrey M. Colon" userId="615143b1-cdee-493d-9a9d-1565ce8666d9" providerId="ADAL" clId="{3A589B1C-8C9B-244D-BECA-4FA85C387528}" dt="2025-03-01T19:45:07.616" v="1994" actId="1076"/>
          <ac:picMkLst>
            <pc:docMk/>
            <pc:sldMk cId="3293852004" sldId="260"/>
            <ac:picMk id="10" creationId="{17EE98DA-A175-8EDA-F4AE-E821BC80434D}"/>
          </ac:picMkLst>
        </pc:picChg>
        <pc:cxnChg chg="add mod">
          <ac:chgData name="Jeffrey M. Colon" userId="615143b1-cdee-493d-9a9d-1565ce8666d9" providerId="ADAL" clId="{3A589B1C-8C9B-244D-BECA-4FA85C387528}" dt="2025-03-01T19:42:49.630" v="1966" actId="692"/>
          <ac:cxnSpMkLst>
            <pc:docMk/>
            <pc:sldMk cId="3293852004" sldId="260"/>
            <ac:cxnSpMk id="14" creationId="{371264C1-E6DA-7EA3-82A0-D08492FAA5C6}"/>
          </ac:cxnSpMkLst>
        </pc:cxnChg>
      </pc:sldChg>
      <pc:sldChg chg="addSp delSp modSp new mod modAnim">
        <pc:chgData name="Jeffrey M. Colon" userId="615143b1-cdee-493d-9a9d-1565ce8666d9" providerId="ADAL" clId="{3A589B1C-8C9B-244D-BECA-4FA85C387528}" dt="2025-03-05T13:38:20.040" v="9107" actId="20577"/>
        <pc:sldMkLst>
          <pc:docMk/>
          <pc:sldMk cId="3477774479" sldId="261"/>
        </pc:sldMkLst>
        <pc:spChg chg="add del mod">
          <ac:chgData name="Jeffrey M. Colon" userId="615143b1-cdee-493d-9a9d-1565ce8666d9" providerId="ADAL" clId="{3A589B1C-8C9B-244D-BECA-4FA85C387528}" dt="2025-03-05T13:38:20.040" v="9107" actId="20577"/>
          <ac:spMkLst>
            <pc:docMk/>
            <pc:sldMk cId="3477774479" sldId="261"/>
            <ac:spMk id="2" creationId="{2DBB32B0-333C-E505-F7F9-9E9205B13274}"/>
          </ac:spMkLst>
        </pc:spChg>
        <pc:spChg chg="mod">
          <ac:chgData name="Jeffrey M. Colon" userId="615143b1-cdee-493d-9a9d-1565ce8666d9" providerId="ADAL" clId="{3A589B1C-8C9B-244D-BECA-4FA85C387528}" dt="2025-03-01T19:46:58.142" v="2043" actId="20577"/>
          <ac:spMkLst>
            <pc:docMk/>
            <pc:sldMk cId="3477774479" sldId="261"/>
            <ac:spMk id="3" creationId="{2C6E6F48-C308-44E0-6448-E7D253177A29}"/>
          </ac:spMkLst>
        </pc:spChg>
        <pc:spChg chg="add mod">
          <ac:chgData name="Jeffrey M. Colon" userId="615143b1-cdee-493d-9a9d-1565ce8666d9" providerId="ADAL" clId="{3A589B1C-8C9B-244D-BECA-4FA85C387528}" dt="2025-03-02T02:01:04.250" v="2666" actId="20577"/>
          <ac:spMkLst>
            <pc:docMk/>
            <pc:sldMk cId="3477774479" sldId="261"/>
            <ac:spMk id="18" creationId="{9DD9E907-A410-52E5-444D-F9ABD2ED5B14}"/>
          </ac:spMkLst>
        </pc:spChg>
        <pc:spChg chg="add mod">
          <ac:chgData name="Jeffrey M. Colon" userId="615143b1-cdee-493d-9a9d-1565ce8666d9" providerId="ADAL" clId="{3A589B1C-8C9B-244D-BECA-4FA85C387528}" dt="2025-03-02T02:00:55.804" v="2664" actId="13822"/>
          <ac:spMkLst>
            <pc:docMk/>
            <pc:sldMk cId="3477774479" sldId="261"/>
            <ac:spMk id="19" creationId="{BAFC04B5-A281-6078-E773-C1AFEE8F3DDA}"/>
          </ac:spMkLst>
        </pc:spChg>
        <pc:spChg chg="add mod">
          <ac:chgData name="Jeffrey M. Colon" userId="615143b1-cdee-493d-9a9d-1565ce8666d9" providerId="ADAL" clId="{3A589B1C-8C9B-244D-BECA-4FA85C387528}" dt="2025-03-02T02:04:20.199" v="2688" actId="1076"/>
          <ac:spMkLst>
            <pc:docMk/>
            <pc:sldMk cId="3477774479" sldId="261"/>
            <ac:spMk id="20" creationId="{E00AAC0D-0366-B477-59C4-80E3C4AEB826}"/>
          </ac:spMkLst>
        </pc:spChg>
        <pc:spChg chg="add mod">
          <ac:chgData name="Jeffrey M. Colon" userId="615143b1-cdee-493d-9a9d-1565ce8666d9" providerId="ADAL" clId="{3A589B1C-8C9B-244D-BECA-4FA85C387528}" dt="2025-03-02T02:02:40.046" v="2680" actId="1076"/>
          <ac:spMkLst>
            <pc:docMk/>
            <pc:sldMk cId="3477774479" sldId="261"/>
            <ac:spMk id="21" creationId="{35104E21-7209-6997-AB71-C42579BA4F10}"/>
          </ac:spMkLst>
        </pc:spChg>
        <pc:spChg chg="add mod">
          <ac:chgData name="Jeffrey M. Colon" userId="615143b1-cdee-493d-9a9d-1565ce8666d9" providerId="ADAL" clId="{3A589B1C-8C9B-244D-BECA-4FA85C387528}" dt="2025-03-02T02:03:08.200" v="2683" actId="14100"/>
          <ac:spMkLst>
            <pc:docMk/>
            <pc:sldMk cId="3477774479" sldId="261"/>
            <ac:spMk id="22" creationId="{60C6CBDC-A52B-EBE2-E0DF-A0E38A85AA9E}"/>
          </ac:spMkLst>
        </pc:spChg>
        <pc:spChg chg="add mod">
          <ac:chgData name="Jeffrey M. Colon" userId="615143b1-cdee-493d-9a9d-1565ce8666d9" providerId="ADAL" clId="{3A589B1C-8C9B-244D-BECA-4FA85C387528}" dt="2025-03-02T02:02:58.359" v="2682" actId="1076"/>
          <ac:spMkLst>
            <pc:docMk/>
            <pc:sldMk cId="3477774479" sldId="261"/>
            <ac:spMk id="23" creationId="{09AC444B-3AB0-2C4B-C5ED-F418E15F5B3F}"/>
          </ac:spMkLst>
        </pc:spChg>
        <pc:picChg chg="add mod">
          <ac:chgData name="Jeffrey M. Colon" userId="615143b1-cdee-493d-9a9d-1565ce8666d9" providerId="ADAL" clId="{3A589B1C-8C9B-244D-BECA-4FA85C387528}" dt="2025-03-01T21:45:51.729" v="2650" actId="1076"/>
          <ac:picMkLst>
            <pc:docMk/>
            <pc:sldMk cId="3477774479" sldId="261"/>
            <ac:picMk id="13" creationId="{1BD77144-C62E-0286-FE2C-A91A04607ECF}"/>
          </ac:picMkLst>
        </pc:picChg>
        <pc:picChg chg="add mod">
          <ac:chgData name="Jeffrey M. Colon" userId="615143b1-cdee-493d-9a9d-1565ce8666d9" providerId="ADAL" clId="{3A589B1C-8C9B-244D-BECA-4FA85C387528}" dt="2025-03-01T21:45:54.311" v="2651" actId="1076"/>
          <ac:picMkLst>
            <pc:docMk/>
            <pc:sldMk cId="3477774479" sldId="261"/>
            <ac:picMk id="17" creationId="{990BBDA8-8DCF-E48A-031F-78A9826455EE}"/>
          </ac:picMkLst>
        </pc:picChg>
      </pc:sldChg>
      <pc:sldChg chg="addSp modSp new mod modAnim">
        <pc:chgData name="Jeffrey M. Colon" userId="615143b1-cdee-493d-9a9d-1565ce8666d9" providerId="ADAL" clId="{3A589B1C-8C9B-244D-BECA-4FA85C387528}" dt="2025-03-05T13:38:01.122" v="9101" actId="20577"/>
        <pc:sldMkLst>
          <pc:docMk/>
          <pc:sldMk cId="2824487414" sldId="262"/>
        </pc:sldMkLst>
        <pc:spChg chg="mod">
          <ac:chgData name="Jeffrey M. Colon" userId="615143b1-cdee-493d-9a9d-1565ce8666d9" providerId="ADAL" clId="{3A589B1C-8C9B-244D-BECA-4FA85C387528}" dt="2025-03-05T13:38:01.122" v="9101" actId="20577"/>
          <ac:spMkLst>
            <pc:docMk/>
            <pc:sldMk cId="2824487414" sldId="262"/>
            <ac:spMk id="2" creationId="{BE19BD75-9B0D-B13A-8854-0230134EBE3B}"/>
          </ac:spMkLst>
        </pc:spChg>
        <pc:spChg chg="mod">
          <ac:chgData name="Jeffrey M. Colon" userId="615143b1-cdee-493d-9a9d-1565ce8666d9" providerId="ADAL" clId="{3A589B1C-8C9B-244D-BECA-4FA85C387528}" dt="2025-03-02T02:05:33.041" v="2742" actId="20577"/>
          <ac:spMkLst>
            <pc:docMk/>
            <pc:sldMk cId="2824487414" sldId="262"/>
            <ac:spMk id="3" creationId="{92B2EEC2-2631-3257-01AD-57AF7212B61D}"/>
          </ac:spMkLst>
        </pc:spChg>
      </pc:sldChg>
      <pc:sldChg chg="modSp new mod modAnim">
        <pc:chgData name="Jeffrey M. Colon" userId="615143b1-cdee-493d-9a9d-1565ce8666d9" providerId="ADAL" clId="{3A589B1C-8C9B-244D-BECA-4FA85C387528}" dt="2025-03-02T14:41:27.206" v="5357" actId="115"/>
        <pc:sldMkLst>
          <pc:docMk/>
          <pc:sldMk cId="3624131053" sldId="263"/>
        </pc:sldMkLst>
        <pc:spChg chg="mod">
          <ac:chgData name="Jeffrey M. Colon" userId="615143b1-cdee-493d-9a9d-1565ce8666d9" providerId="ADAL" clId="{3A589B1C-8C9B-244D-BECA-4FA85C387528}" dt="2025-03-02T14:41:27.206" v="5357" actId="115"/>
          <ac:spMkLst>
            <pc:docMk/>
            <pc:sldMk cId="3624131053" sldId="263"/>
            <ac:spMk id="2" creationId="{A5ACB06F-429F-A15C-BAB7-8CC9D3D5FCC6}"/>
          </ac:spMkLst>
        </pc:spChg>
        <pc:spChg chg="mod">
          <ac:chgData name="Jeffrey M. Colon" userId="615143b1-cdee-493d-9a9d-1565ce8666d9" providerId="ADAL" clId="{3A589B1C-8C9B-244D-BECA-4FA85C387528}" dt="2025-03-02T02:23:37.550" v="3661" actId="20577"/>
          <ac:spMkLst>
            <pc:docMk/>
            <pc:sldMk cId="3624131053" sldId="263"/>
            <ac:spMk id="3" creationId="{46200AE6-A97B-9B53-C4F3-8DCDCD81A986}"/>
          </ac:spMkLst>
        </pc:spChg>
      </pc:sldChg>
      <pc:sldChg chg="modSp new mod modAnim">
        <pc:chgData name="Jeffrey M. Colon" userId="615143b1-cdee-493d-9a9d-1565ce8666d9" providerId="ADAL" clId="{3A589B1C-8C9B-244D-BECA-4FA85C387528}" dt="2025-03-02T14:21:35.527" v="5354" actId="113"/>
        <pc:sldMkLst>
          <pc:docMk/>
          <pc:sldMk cId="1352872692" sldId="264"/>
        </pc:sldMkLst>
        <pc:spChg chg="mod">
          <ac:chgData name="Jeffrey M. Colon" userId="615143b1-cdee-493d-9a9d-1565ce8666d9" providerId="ADAL" clId="{3A589B1C-8C9B-244D-BECA-4FA85C387528}" dt="2025-03-02T14:21:35.527" v="5354" actId="113"/>
          <ac:spMkLst>
            <pc:docMk/>
            <pc:sldMk cId="1352872692" sldId="264"/>
            <ac:spMk id="2" creationId="{A0FAF6EF-E113-413A-BB2A-450E1C9C2A4F}"/>
          </ac:spMkLst>
        </pc:spChg>
        <pc:spChg chg="mod">
          <ac:chgData name="Jeffrey M. Colon" userId="615143b1-cdee-493d-9a9d-1565ce8666d9" providerId="ADAL" clId="{3A589B1C-8C9B-244D-BECA-4FA85C387528}" dt="2025-03-02T14:06:53.535" v="5352" actId="20577"/>
          <ac:spMkLst>
            <pc:docMk/>
            <pc:sldMk cId="1352872692" sldId="264"/>
            <ac:spMk id="3" creationId="{09862A3D-68A6-39E9-AC3D-27795FFBF483}"/>
          </ac:spMkLst>
        </pc:spChg>
      </pc:sldChg>
      <pc:sldChg chg="addSp delSp modSp new mod modAnim">
        <pc:chgData name="Jeffrey M. Colon" userId="615143b1-cdee-493d-9a9d-1565ce8666d9" providerId="ADAL" clId="{3A589B1C-8C9B-244D-BECA-4FA85C387528}" dt="2025-03-02T14:55:17.092" v="5430"/>
        <pc:sldMkLst>
          <pc:docMk/>
          <pc:sldMk cId="2548882147" sldId="265"/>
        </pc:sldMkLst>
        <pc:spChg chg="add del mod">
          <ac:chgData name="Jeffrey M. Colon" userId="615143b1-cdee-493d-9a9d-1565ce8666d9" providerId="ADAL" clId="{3A589B1C-8C9B-244D-BECA-4FA85C387528}" dt="2025-03-02T14:52:38.951" v="5399" actId="14100"/>
          <ac:spMkLst>
            <pc:docMk/>
            <pc:sldMk cId="2548882147" sldId="265"/>
            <ac:spMk id="3" creationId="{A1AA00AB-6596-A6EA-B6C0-A178C7DD4134}"/>
          </ac:spMkLst>
        </pc:spChg>
        <pc:picChg chg="add del mod">
          <ac:chgData name="Jeffrey M. Colon" userId="615143b1-cdee-493d-9a9d-1565ce8666d9" providerId="ADAL" clId="{3A589B1C-8C9B-244D-BECA-4FA85C387528}" dt="2025-03-02T14:53:31.355" v="5408" actId="14100"/>
          <ac:picMkLst>
            <pc:docMk/>
            <pc:sldMk cId="2548882147" sldId="265"/>
            <ac:picMk id="1028" creationId="{D43F03F5-7A51-3E62-53A8-34EF17B28816}"/>
          </ac:picMkLst>
        </pc:picChg>
        <pc:picChg chg="add mod">
          <ac:chgData name="Jeffrey M. Colon" userId="615143b1-cdee-493d-9a9d-1565ce8666d9" providerId="ADAL" clId="{3A589B1C-8C9B-244D-BECA-4FA85C387528}" dt="2025-03-02T14:53:53.758" v="5411" actId="1076"/>
          <ac:picMkLst>
            <pc:docMk/>
            <pc:sldMk cId="2548882147" sldId="265"/>
            <ac:picMk id="1030" creationId="{609C00B3-B5DB-5438-7F48-6C25AAADEF4C}"/>
          </ac:picMkLst>
        </pc:picChg>
        <pc:cxnChg chg="add mod">
          <ac:chgData name="Jeffrey M. Colon" userId="615143b1-cdee-493d-9a9d-1565ce8666d9" providerId="ADAL" clId="{3A589B1C-8C9B-244D-BECA-4FA85C387528}" dt="2025-03-02T14:54:22.373" v="5426" actId="692"/>
          <ac:cxnSpMkLst>
            <pc:docMk/>
            <pc:sldMk cId="2548882147" sldId="265"/>
            <ac:cxnSpMk id="8" creationId="{037B72E6-0AE7-B695-F5C4-63DB24CCA4F9}"/>
          </ac:cxnSpMkLst>
        </pc:cxnChg>
        <pc:cxnChg chg="add mod">
          <ac:chgData name="Jeffrey M. Colon" userId="615143b1-cdee-493d-9a9d-1565ce8666d9" providerId="ADAL" clId="{3A589B1C-8C9B-244D-BECA-4FA85C387528}" dt="2025-03-02T14:54:22.373" v="5426" actId="692"/>
          <ac:cxnSpMkLst>
            <pc:docMk/>
            <pc:sldMk cId="2548882147" sldId="265"/>
            <ac:cxnSpMk id="11" creationId="{D8313CCE-DE01-E55F-A5EE-AE9484AC2920}"/>
          </ac:cxnSpMkLst>
        </pc:cxnChg>
      </pc:sldChg>
      <pc:sldChg chg="addSp delSp modSp new mod modAnim">
        <pc:chgData name="Jeffrey M. Colon" userId="615143b1-cdee-493d-9a9d-1565ce8666d9" providerId="ADAL" clId="{3A589B1C-8C9B-244D-BECA-4FA85C387528}" dt="2025-03-02T16:06:23.646" v="5834" actId="20577"/>
        <pc:sldMkLst>
          <pc:docMk/>
          <pc:sldMk cId="1124937343" sldId="266"/>
        </pc:sldMkLst>
        <pc:spChg chg="mod">
          <ac:chgData name="Jeffrey M. Colon" userId="615143b1-cdee-493d-9a9d-1565ce8666d9" providerId="ADAL" clId="{3A589B1C-8C9B-244D-BECA-4FA85C387528}" dt="2025-03-02T15:03:40.433" v="5432"/>
          <ac:spMkLst>
            <pc:docMk/>
            <pc:sldMk cId="1124937343" sldId="266"/>
            <ac:spMk id="3" creationId="{A0835BE7-7B73-DC4E-3DF6-E4C1D757677D}"/>
          </ac:spMkLst>
        </pc:spChg>
        <pc:spChg chg="add mod">
          <ac:chgData name="Jeffrey M. Colon" userId="615143b1-cdee-493d-9a9d-1565ce8666d9" providerId="ADAL" clId="{3A589B1C-8C9B-244D-BECA-4FA85C387528}" dt="2025-03-02T15:19:53.043" v="5636" actId="14100"/>
          <ac:spMkLst>
            <pc:docMk/>
            <pc:sldMk cId="1124937343" sldId="266"/>
            <ac:spMk id="12" creationId="{DBB5F4B9-841A-EF07-324A-31C391738785}"/>
          </ac:spMkLst>
        </pc:spChg>
        <pc:spChg chg="add mod">
          <ac:chgData name="Jeffrey M. Colon" userId="615143b1-cdee-493d-9a9d-1565ce8666d9" providerId="ADAL" clId="{3A589B1C-8C9B-244D-BECA-4FA85C387528}" dt="2025-03-02T16:06:23.646" v="5834" actId="20577"/>
          <ac:spMkLst>
            <pc:docMk/>
            <pc:sldMk cId="1124937343" sldId="266"/>
            <ac:spMk id="13" creationId="{8CE4A300-7E8D-3AE5-4A73-4142F81C399D}"/>
          </ac:spMkLst>
        </pc:spChg>
        <pc:picChg chg="add mod">
          <ac:chgData name="Jeffrey M. Colon" userId="615143b1-cdee-493d-9a9d-1565ce8666d9" providerId="ADAL" clId="{3A589B1C-8C9B-244D-BECA-4FA85C387528}" dt="2025-03-02T15:17:07.941" v="5567" actId="14100"/>
          <ac:picMkLst>
            <pc:docMk/>
            <pc:sldMk cId="1124937343" sldId="266"/>
            <ac:picMk id="7" creationId="{345B91C4-1D07-A9D5-0077-027D958832EA}"/>
          </ac:picMkLst>
        </pc:picChg>
        <pc:picChg chg="add mod">
          <ac:chgData name="Jeffrey M. Colon" userId="615143b1-cdee-493d-9a9d-1565ce8666d9" providerId="ADAL" clId="{3A589B1C-8C9B-244D-BECA-4FA85C387528}" dt="2025-03-02T15:17:11.750" v="5568" actId="14100"/>
          <ac:picMkLst>
            <pc:docMk/>
            <pc:sldMk cId="1124937343" sldId="266"/>
            <ac:picMk id="9" creationId="{F6ACD2BA-B3BE-7740-CF06-243FC5B3E021}"/>
          </ac:picMkLst>
        </pc:picChg>
        <pc:cxnChg chg="add mod">
          <ac:chgData name="Jeffrey M. Colon" userId="615143b1-cdee-493d-9a9d-1565ce8666d9" providerId="ADAL" clId="{3A589B1C-8C9B-244D-BECA-4FA85C387528}" dt="2025-03-02T15:08:03.636" v="5456" actId="692"/>
          <ac:cxnSpMkLst>
            <pc:docMk/>
            <pc:sldMk cId="1124937343" sldId="266"/>
            <ac:cxnSpMk id="11" creationId="{51E385D8-A732-7836-483A-FD747C40D702}"/>
          </ac:cxnSpMkLst>
        </pc:cxnChg>
      </pc:sldChg>
      <pc:sldChg chg="addSp delSp modSp new mod modAnim">
        <pc:chgData name="Jeffrey M. Colon" userId="615143b1-cdee-493d-9a9d-1565ce8666d9" providerId="ADAL" clId="{3A589B1C-8C9B-244D-BECA-4FA85C387528}" dt="2025-03-02T16:17:12.537" v="6010"/>
        <pc:sldMkLst>
          <pc:docMk/>
          <pc:sldMk cId="3641564164" sldId="267"/>
        </pc:sldMkLst>
        <pc:spChg chg="add del mod">
          <ac:chgData name="Jeffrey M. Colon" userId="615143b1-cdee-493d-9a9d-1565ce8666d9" providerId="ADAL" clId="{3A589B1C-8C9B-244D-BECA-4FA85C387528}" dt="2025-03-02T16:11:31.291" v="5966" actId="20577"/>
          <ac:spMkLst>
            <pc:docMk/>
            <pc:sldMk cId="3641564164" sldId="267"/>
            <ac:spMk id="2" creationId="{BE09E611-52ED-C751-6DF0-059525BE9803}"/>
          </ac:spMkLst>
        </pc:spChg>
        <pc:spChg chg="mod">
          <ac:chgData name="Jeffrey M. Colon" userId="615143b1-cdee-493d-9a9d-1565ce8666d9" providerId="ADAL" clId="{3A589B1C-8C9B-244D-BECA-4FA85C387528}" dt="2025-03-02T15:17:45.267" v="5573"/>
          <ac:spMkLst>
            <pc:docMk/>
            <pc:sldMk cId="3641564164" sldId="267"/>
            <ac:spMk id="3" creationId="{C4F6A176-B62A-503C-521D-B4072E766F14}"/>
          </ac:spMkLst>
        </pc:spChg>
        <pc:picChg chg="add mod">
          <ac:chgData name="Jeffrey M. Colon" userId="615143b1-cdee-493d-9a9d-1565ce8666d9" providerId="ADAL" clId="{3A589B1C-8C9B-244D-BECA-4FA85C387528}" dt="2025-03-02T15:24:28.468" v="5730" actId="1076"/>
          <ac:picMkLst>
            <pc:docMk/>
            <pc:sldMk cId="3641564164" sldId="267"/>
            <ac:picMk id="9" creationId="{F6558140-8C76-871B-EB0B-86BEB5A3E527}"/>
          </ac:picMkLst>
        </pc:picChg>
      </pc:sldChg>
      <pc:sldChg chg="addSp delSp modSp new mod modAnim">
        <pc:chgData name="Jeffrey M. Colon" userId="615143b1-cdee-493d-9a9d-1565ce8666d9" providerId="ADAL" clId="{3A589B1C-8C9B-244D-BECA-4FA85C387528}" dt="2025-03-03T00:12:34.680" v="6049" actId="20577"/>
        <pc:sldMkLst>
          <pc:docMk/>
          <pc:sldMk cId="555591727" sldId="268"/>
        </pc:sldMkLst>
        <pc:spChg chg="mod">
          <ac:chgData name="Jeffrey M. Colon" userId="615143b1-cdee-493d-9a9d-1565ce8666d9" providerId="ADAL" clId="{3A589B1C-8C9B-244D-BECA-4FA85C387528}" dt="2025-03-02T16:14:14.462" v="5975" actId="20577"/>
          <ac:spMkLst>
            <pc:docMk/>
            <pc:sldMk cId="555591727" sldId="268"/>
            <ac:spMk id="3" creationId="{88A3C081-AE6F-6B87-5432-C57CDE925067}"/>
          </ac:spMkLst>
        </pc:spChg>
        <pc:spChg chg="add mod">
          <ac:chgData name="Jeffrey M. Colon" userId="615143b1-cdee-493d-9a9d-1565ce8666d9" providerId="ADAL" clId="{3A589B1C-8C9B-244D-BECA-4FA85C387528}" dt="2025-03-03T00:12:34.680" v="6049" actId="20577"/>
          <ac:spMkLst>
            <pc:docMk/>
            <pc:sldMk cId="555591727" sldId="268"/>
            <ac:spMk id="8" creationId="{6011C70D-E1F7-AF5B-6CCF-CE54C68A90AB}"/>
          </ac:spMkLst>
        </pc:spChg>
        <pc:picChg chg="add mod">
          <ac:chgData name="Jeffrey M. Colon" userId="615143b1-cdee-493d-9a9d-1565ce8666d9" providerId="ADAL" clId="{3A589B1C-8C9B-244D-BECA-4FA85C387528}" dt="2025-03-02T16:14:39.054" v="5987" actId="692"/>
          <ac:picMkLst>
            <pc:docMk/>
            <pc:sldMk cId="555591727" sldId="268"/>
            <ac:picMk id="7" creationId="{C5A15D1E-8A60-58E3-E609-C006FCD8F733}"/>
          </ac:picMkLst>
        </pc:picChg>
      </pc:sldChg>
      <pc:sldChg chg="addSp modSp new mod modAnim">
        <pc:chgData name="Jeffrey M. Colon" userId="615143b1-cdee-493d-9a9d-1565ce8666d9" providerId="ADAL" clId="{3A589B1C-8C9B-244D-BECA-4FA85C387528}" dt="2025-03-03T00:12:40.078" v="6050" actId="20577"/>
        <pc:sldMkLst>
          <pc:docMk/>
          <pc:sldMk cId="4220011158" sldId="269"/>
        </pc:sldMkLst>
        <pc:spChg chg="mod">
          <ac:chgData name="Jeffrey M. Colon" userId="615143b1-cdee-493d-9a9d-1565ce8666d9" providerId="ADAL" clId="{3A589B1C-8C9B-244D-BECA-4FA85C387528}" dt="2025-03-03T00:12:40.078" v="6050" actId="20577"/>
          <ac:spMkLst>
            <pc:docMk/>
            <pc:sldMk cId="4220011158" sldId="269"/>
            <ac:spMk id="2" creationId="{029A9B07-F089-2E77-6632-4BDB8ECBCD95}"/>
          </ac:spMkLst>
        </pc:spChg>
        <pc:spChg chg="mod">
          <ac:chgData name="Jeffrey M. Colon" userId="615143b1-cdee-493d-9a9d-1565ce8666d9" providerId="ADAL" clId="{3A589B1C-8C9B-244D-BECA-4FA85C387528}" dt="2025-03-02T16:19:10.038" v="6012"/>
          <ac:spMkLst>
            <pc:docMk/>
            <pc:sldMk cId="4220011158" sldId="269"/>
            <ac:spMk id="3" creationId="{F7DF128A-95E8-BCDF-7FD2-1BF8111A89EB}"/>
          </ac:spMkLst>
        </pc:spChg>
        <pc:picChg chg="add mod modCrop">
          <ac:chgData name="Jeffrey M. Colon" userId="615143b1-cdee-493d-9a9d-1565ce8666d9" providerId="ADAL" clId="{3A589B1C-8C9B-244D-BECA-4FA85C387528}" dt="2025-03-02T16:20:08.201" v="6033" actId="692"/>
          <ac:picMkLst>
            <pc:docMk/>
            <pc:sldMk cId="4220011158" sldId="269"/>
            <ac:picMk id="7" creationId="{1D553578-9CB7-D42D-495D-C12B72053811}"/>
          </ac:picMkLst>
        </pc:picChg>
      </pc:sldChg>
      <pc:sldChg chg="addSp modSp new mod modAnim">
        <pc:chgData name="Jeffrey M. Colon" userId="615143b1-cdee-493d-9a9d-1565ce8666d9" providerId="ADAL" clId="{3A589B1C-8C9B-244D-BECA-4FA85C387528}" dt="2025-03-03T00:41:55.701" v="6187"/>
        <pc:sldMkLst>
          <pc:docMk/>
          <pc:sldMk cId="668879757" sldId="270"/>
        </pc:sldMkLst>
        <pc:spChg chg="mod">
          <ac:chgData name="Jeffrey M. Colon" userId="615143b1-cdee-493d-9a9d-1565ce8666d9" providerId="ADAL" clId="{3A589B1C-8C9B-244D-BECA-4FA85C387528}" dt="2025-03-03T00:21:45.763" v="6125" actId="20577"/>
          <ac:spMkLst>
            <pc:docMk/>
            <pc:sldMk cId="668879757" sldId="270"/>
            <ac:spMk id="2" creationId="{69BDAFDF-2B90-C815-FD74-F7C3A8295CC6}"/>
          </ac:spMkLst>
        </pc:spChg>
        <pc:spChg chg="mod">
          <ac:chgData name="Jeffrey M. Colon" userId="615143b1-cdee-493d-9a9d-1565ce8666d9" providerId="ADAL" clId="{3A589B1C-8C9B-244D-BECA-4FA85C387528}" dt="2025-03-03T00:13:08.808" v="6052"/>
          <ac:spMkLst>
            <pc:docMk/>
            <pc:sldMk cId="668879757" sldId="270"/>
            <ac:spMk id="3" creationId="{E4D15A65-7C1A-61A7-75E1-418A902AE952}"/>
          </ac:spMkLst>
        </pc:spChg>
        <pc:picChg chg="add mod">
          <ac:chgData name="Jeffrey M. Colon" userId="615143b1-cdee-493d-9a9d-1565ce8666d9" providerId="ADAL" clId="{3A589B1C-8C9B-244D-BECA-4FA85C387528}" dt="2025-03-03T00:22:08.272" v="6131" actId="692"/>
          <ac:picMkLst>
            <pc:docMk/>
            <pc:sldMk cId="668879757" sldId="270"/>
            <ac:picMk id="7" creationId="{EA85C534-FD7C-34C3-3F42-7835F190616D}"/>
          </ac:picMkLst>
        </pc:picChg>
      </pc:sldChg>
      <pc:sldChg chg="addSp delSp modSp new mod modAnim">
        <pc:chgData name="Jeffrey M. Colon" userId="615143b1-cdee-493d-9a9d-1565ce8666d9" providerId="ADAL" clId="{3A589B1C-8C9B-244D-BECA-4FA85C387528}" dt="2025-03-03T02:02:01.111" v="6228" actId="20577"/>
        <pc:sldMkLst>
          <pc:docMk/>
          <pc:sldMk cId="1430548755" sldId="271"/>
        </pc:sldMkLst>
        <pc:spChg chg="mod">
          <ac:chgData name="Jeffrey M. Colon" userId="615143b1-cdee-493d-9a9d-1565ce8666d9" providerId="ADAL" clId="{3A589B1C-8C9B-244D-BECA-4FA85C387528}" dt="2025-03-03T00:32:56.625" v="6133"/>
          <ac:spMkLst>
            <pc:docMk/>
            <pc:sldMk cId="1430548755" sldId="271"/>
            <ac:spMk id="3" creationId="{CB128F40-A596-E692-F113-D7BA1A296F48}"/>
          </ac:spMkLst>
        </pc:spChg>
        <pc:spChg chg="add mod">
          <ac:chgData name="Jeffrey M. Colon" userId="615143b1-cdee-493d-9a9d-1565ce8666d9" providerId="ADAL" clId="{3A589B1C-8C9B-244D-BECA-4FA85C387528}" dt="2025-03-03T02:01:44.271" v="6226" actId="20577"/>
          <ac:spMkLst>
            <pc:docMk/>
            <pc:sldMk cId="1430548755" sldId="271"/>
            <ac:spMk id="9" creationId="{01ED760B-9A0B-CB53-27CE-96A8D35299C5}"/>
          </ac:spMkLst>
        </pc:spChg>
        <pc:picChg chg="add mod">
          <ac:chgData name="Jeffrey M. Colon" userId="615143b1-cdee-493d-9a9d-1565ce8666d9" providerId="ADAL" clId="{3A589B1C-8C9B-244D-BECA-4FA85C387528}" dt="2025-03-03T00:33:48.352" v="6149" actId="1076"/>
          <ac:picMkLst>
            <pc:docMk/>
            <pc:sldMk cId="1430548755" sldId="271"/>
            <ac:picMk id="10" creationId="{433A2490-4D83-B273-E1EF-6ECCE87A6AEE}"/>
          </ac:picMkLst>
        </pc:picChg>
      </pc:sldChg>
      <pc:sldChg chg="addSp modSp new mod modAnim">
        <pc:chgData name="Jeffrey M. Colon" userId="615143b1-cdee-493d-9a9d-1565ce8666d9" providerId="ADAL" clId="{3A589B1C-8C9B-244D-BECA-4FA85C387528}" dt="2025-03-07T14:17:06.438" v="9124" actId="20577"/>
        <pc:sldMkLst>
          <pc:docMk/>
          <pc:sldMk cId="3698980557" sldId="272"/>
        </pc:sldMkLst>
        <pc:spChg chg="mod">
          <ac:chgData name="Jeffrey M. Colon" userId="615143b1-cdee-493d-9a9d-1565ce8666d9" providerId="ADAL" clId="{3A589B1C-8C9B-244D-BECA-4FA85C387528}" dt="2025-03-03T18:57:25.575" v="8440" actId="403"/>
          <ac:spMkLst>
            <pc:docMk/>
            <pc:sldMk cId="3698980557" sldId="272"/>
            <ac:spMk id="2" creationId="{6A4BFFE7-7170-7D1E-2B14-EC01BA11298E}"/>
          </ac:spMkLst>
        </pc:spChg>
        <pc:spChg chg="mod">
          <ac:chgData name="Jeffrey M. Colon" userId="615143b1-cdee-493d-9a9d-1565ce8666d9" providerId="ADAL" clId="{3A589B1C-8C9B-244D-BECA-4FA85C387528}" dt="2025-03-03T00:51:41.869" v="6199"/>
          <ac:spMkLst>
            <pc:docMk/>
            <pc:sldMk cId="3698980557" sldId="272"/>
            <ac:spMk id="3" creationId="{DD38E359-10DF-90CB-C82D-A238C1682046}"/>
          </ac:spMkLst>
        </pc:spChg>
        <pc:spChg chg="add mod">
          <ac:chgData name="Jeffrey M. Colon" userId="615143b1-cdee-493d-9a9d-1565ce8666d9" providerId="ADAL" clId="{3A589B1C-8C9B-244D-BECA-4FA85C387528}" dt="2025-03-07T14:17:06.438" v="9124" actId="20577"/>
          <ac:spMkLst>
            <pc:docMk/>
            <pc:sldMk cId="3698980557" sldId="272"/>
            <ac:spMk id="8" creationId="{B36EB131-7E2B-0D15-2248-ED287DDD82C7}"/>
          </ac:spMkLst>
        </pc:spChg>
        <pc:picChg chg="add mod modCrop">
          <ac:chgData name="Jeffrey M. Colon" userId="615143b1-cdee-493d-9a9d-1565ce8666d9" providerId="ADAL" clId="{3A589B1C-8C9B-244D-BECA-4FA85C387528}" dt="2025-03-03T00:52:25.831" v="6213" actId="692"/>
          <ac:picMkLst>
            <pc:docMk/>
            <pc:sldMk cId="3698980557" sldId="272"/>
            <ac:picMk id="7" creationId="{BEE151A7-5AE1-E6BE-8F0B-50B1010B94DE}"/>
          </ac:picMkLst>
        </pc:picChg>
      </pc:sldChg>
      <pc:sldChg chg="modSp new mod modAnim">
        <pc:chgData name="Jeffrey M. Colon" userId="615143b1-cdee-493d-9a9d-1565ce8666d9" providerId="ADAL" clId="{3A589B1C-8C9B-244D-BECA-4FA85C387528}" dt="2025-03-03T03:33:19.747" v="7081" actId="20577"/>
        <pc:sldMkLst>
          <pc:docMk/>
          <pc:sldMk cId="1945368179" sldId="273"/>
        </pc:sldMkLst>
        <pc:spChg chg="mod">
          <ac:chgData name="Jeffrey M. Colon" userId="615143b1-cdee-493d-9a9d-1565ce8666d9" providerId="ADAL" clId="{3A589B1C-8C9B-244D-BECA-4FA85C387528}" dt="2025-03-03T03:33:19.747" v="7081" actId="20577"/>
          <ac:spMkLst>
            <pc:docMk/>
            <pc:sldMk cId="1945368179" sldId="273"/>
            <ac:spMk id="2" creationId="{62A0872B-54D1-6108-FF0A-E684F05D5D34}"/>
          </ac:spMkLst>
        </pc:spChg>
        <pc:spChg chg="mod">
          <ac:chgData name="Jeffrey M. Colon" userId="615143b1-cdee-493d-9a9d-1565ce8666d9" providerId="ADAL" clId="{3A589B1C-8C9B-244D-BECA-4FA85C387528}" dt="2025-03-03T03:17:13.928" v="6241"/>
          <ac:spMkLst>
            <pc:docMk/>
            <pc:sldMk cId="1945368179" sldId="273"/>
            <ac:spMk id="3" creationId="{8A1BF452-58B3-B37C-27D9-962AE1B7C490}"/>
          </ac:spMkLst>
        </pc:spChg>
      </pc:sldChg>
      <pc:sldChg chg="modSp new mod">
        <pc:chgData name="Jeffrey M. Colon" userId="615143b1-cdee-493d-9a9d-1565ce8666d9" providerId="ADAL" clId="{3A589B1C-8C9B-244D-BECA-4FA85C387528}" dt="2025-03-07T22:25:54.261" v="10575" actId="115"/>
        <pc:sldMkLst>
          <pc:docMk/>
          <pc:sldMk cId="3326204639" sldId="274"/>
        </pc:sldMkLst>
        <pc:spChg chg="mod">
          <ac:chgData name="Jeffrey M. Colon" userId="615143b1-cdee-493d-9a9d-1565ce8666d9" providerId="ADAL" clId="{3A589B1C-8C9B-244D-BECA-4FA85C387528}" dt="2025-03-07T22:25:54.261" v="10575" actId="115"/>
          <ac:spMkLst>
            <pc:docMk/>
            <pc:sldMk cId="3326204639" sldId="274"/>
            <ac:spMk id="2" creationId="{DDBA7FAB-1FE0-0CDC-301B-AB7F9C456DB8}"/>
          </ac:spMkLst>
        </pc:spChg>
        <pc:spChg chg="mod">
          <ac:chgData name="Jeffrey M. Colon" userId="615143b1-cdee-493d-9a9d-1565ce8666d9" providerId="ADAL" clId="{3A589B1C-8C9B-244D-BECA-4FA85C387528}" dt="2025-03-03T03:41:29.654" v="7166" actId="20577"/>
          <ac:spMkLst>
            <pc:docMk/>
            <pc:sldMk cId="3326204639" sldId="274"/>
            <ac:spMk id="3" creationId="{4C3B2E37-4CFC-E357-F28F-8A10F70C95B9}"/>
          </ac:spMkLst>
        </pc:spChg>
      </pc:sldChg>
      <pc:sldChg chg="addSp delSp modSp new mod modAnim">
        <pc:chgData name="Jeffrey M. Colon" userId="615143b1-cdee-493d-9a9d-1565ce8666d9" providerId="ADAL" clId="{3A589B1C-8C9B-244D-BECA-4FA85C387528}" dt="2025-03-07T22:25:39.094" v="10574" actId="20577"/>
        <pc:sldMkLst>
          <pc:docMk/>
          <pc:sldMk cId="2600209282" sldId="275"/>
        </pc:sldMkLst>
        <pc:spChg chg="mod">
          <ac:chgData name="Jeffrey M. Colon" userId="615143b1-cdee-493d-9a9d-1565ce8666d9" providerId="ADAL" clId="{3A589B1C-8C9B-244D-BECA-4FA85C387528}" dt="2025-03-07T22:25:39.094" v="10574" actId="20577"/>
          <ac:spMkLst>
            <pc:docMk/>
            <pc:sldMk cId="2600209282" sldId="275"/>
            <ac:spMk id="2" creationId="{8332C310-B9DA-B38B-9EF5-737A180E1CA9}"/>
          </ac:spMkLst>
        </pc:spChg>
        <pc:spChg chg="mod">
          <ac:chgData name="Jeffrey M. Colon" userId="615143b1-cdee-493d-9a9d-1565ce8666d9" providerId="ADAL" clId="{3A589B1C-8C9B-244D-BECA-4FA85C387528}" dt="2025-03-03T03:41:20.339" v="7142" actId="20577"/>
          <ac:spMkLst>
            <pc:docMk/>
            <pc:sldMk cId="2600209282" sldId="275"/>
            <ac:spMk id="3" creationId="{4DE2603E-6582-3078-47DE-30701AAB09BA}"/>
          </ac:spMkLst>
        </pc:spChg>
      </pc:sldChg>
      <pc:sldMasterChg chg="modSp mod">
        <pc:chgData name="Jeffrey M. Colon" userId="615143b1-cdee-493d-9a9d-1565ce8666d9" providerId="ADAL" clId="{3A589B1C-8C9B-244D-BECA-4FA85C387528}" dt="2025-03-01T14:27:18.970" v="109" actId="20577"/>
        <pc:sldMasterMkLst>
          <pc:docMk/>
          <pc:sldMasterMk cId="353473459" sldId="2147483660"/>
        </pc:sldMasterMkLst>
        <pc:spChg chg="mod">
          <ac:chgData name="Jeffrey M. Colon" userId="615143b1-cdee-493d-9a9d-1565ce8666d9" providerId="ADAL" clId="{3A589B1C-8C9B-244D-BECA-4FA85C387528}" dt="2025-03-01T14:27:18.970" v="109" actId="20577"/>
          <ac:spMkLst>
            <pc:docMk/>
            <pc:sldMasterMk cId="353473459" sldId="2147483660"/>
            <ac:spMk id="9" creationId="{334AE25E-6AD0-E44B-A71F-5684FB10D98D}"/>
          </ac:spMkLst>
        </pc:spChg>
        <pc:spChg chg="mod">
          <ac:chgData name="Jeffrey M. Colon" userId="615143b1-cdee-493d-9a9d-1565ce8666d9" providerId="ADAL" clId="{3A589B1C-8C9B-244D-BECA-4FA85C387528}" dt="2025-03-01T14:26:59.723" v="80" actId="20577"/>
          <ac:spMkLst>
            <pc:docMk/>
            <pc:sldMasterMk cId="353473459" sldId="2147483660"/>
            <ac:spMk id="13" creationId="{DDE277C3-6881-FD40-9F80-591B717301AD}"/>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7B2409-5404-5949-A05B-E9015A2F4F6F}" type="datetimeFigureOut">
              <a:rPr lang="en-US" smtClean="0"/>
              <a:t>3/7/25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F9AA4C-C235-FD42-93F1-02620A24D90A}" type="slidenum">
              <a:rPr lang="en-US" smtClean="0"/>
              <a:t>‹#›</a:t>
            </a:fld>
            <a:endParaRPr lang="en-US"/>
          </a:p>
        </p:txBody>
      </p:sp>
    </p:spTree>
    <p:extLst>
      <p:ext uri="{BB962C8B-B14F-4D97-AF65-F5344CB8AC3E}">
        <p14:creationId xmlns:p14="http://schemas.microsoft.com/office/powerpoint/2010/main" val="814120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F9AA4C-C235-FD42-93F1-02620A24D90A}" type="slidenum">
              <a:rPr lang="en-US" smtClean="0"/>
              <a:t>5</a:t>
            </a:fld>
            <a:endParaRPr lang="en-US"/>
          </a:p>
        </p:txBody>
      </p:sp>
    </p:spTree>
    <p:extLst>
      <p:ext uri="{BB962C8B-B14F-4D97-AF65-F5344CB8AC3E}">
        <p14:creationId xmlns:p14="http://schemas.microsoft.com/office/powerpoint/2010/main" val="386376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a:extLst>
              <a:ext uri="{FF2B5EF4-FFF2-40B4-BE49-F238E27FC236}">
                <a16:creationId xmlns:a16="http://schemas.microsoft.com/office/drawing/2014/main" id="{38B9A5A7-0C66-C54B-ADEB-8E3475337032}"/>
              </a:ext>
            </a:extLst>
          </p:cNvPr>
          <p:cNvSpPr txBox="1">
            <a:spLocks noChangeArrowheads="1"/>
          </p:cNvSpPr>
          <p:nvPr userDrawn="1"/>
        </p:nvSpPr>
        <p:spPr bwMode="auto">
          <a:xfrm>
            <a:off x="0" y="914400"/>
            <a:ext cx="12192000" cy="30003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a:extLst>
              <a:ext uri="{FF2B5EF4-FFF2-40B4-BE49-F238E27FC236}">
                <a16:creationId xmlns:a16="http://schemas.microsoft.com/office/drawing/2014/main" id="{FEC49E1E-C620-6D45-8030-BC0DA1A0E309}"/>
              </a:ext>
            </a:extLst>
          </p:cNvPr>
          <p:cNvSpPr>
            <a:spLocks noGrp="1"/>
          </p:cNvSpPr>
          <p:nvPr>
            <p:ph type="sldNum" sz="quarter" idx="10"/>
          </p:nvPr>
        </p:nvSpPr>
        <p:spPr/>
        <p:txBody>
          <a:bodyPr/>
          <a:lstStyle>
            <a:lvl1pPr algn="r">
              <a:defRPr/>
            </a:lvl1pPr>
          </a:lstStyle>
          <a:p>
            <a:pPr>
              <a:defRPr/>
            </a:pPr>
            <a:fld id="{915D1B61-DCC8-0545-BE6A-6FC393F554B4}" type="slidenum">
              <a:rPr lang="en-US" altLang="en-US"/>
              <a:pPr>
                <a:defRPr/>
              </a:pPr>
              <a:t>‹#›</a:t>
            </a:fld>
            <a:endParaRPr lang="en-US" altLang="en-US" dirty="0"/>
          </a:p>
        </p:txBody>
      </p:sp>
      <p:sp>
        <p:nvSpPr>
          <p:cNvPr id="4" name="Footer Placeholder 3">
            <a:extLst>
              <a:ext uri="{FF2B5EF4-FFF2-40B4-BE49-F238E27FC236}">
                <a16:creationId xmlns:a16="http://schemas.microsoft.com/office/drawing/2014/main" id="{0D6822F0-16A9-A142-A4A2-34E11AFE9338}"/>
              </a:ext>
            </a:extLst>
          </p:cNvPr>
          <p:cNvSpPr>
            <a:spLocks noGrp="1"/>
          </p:cNvSpPr>
          <p:nvPr>
            <p:ph type="ftr" sz="quarter" idx="11"/>
          </p:nvPr>
        </p:nvSpPr>
        <p:spPr>
          <a:xfrm>
            <a:off x="4165600" y="6475414"/>
            <a:ext cx="3860800" cy="288925"/>
          </a:xfrm>
        </p:spPr>
        <p:txBody>
          <a:bodyPr/>
          <a:lstStyle>
            <a:lvl1pPr>
              <a:defRPr/>
            </a:lvl1pPr>
          </a:lstStyle>
          <a:p>
            <a:pPr>
              <a:defRPr/>
            </a:pPr>
            <a:r>
              <a:rPr lang="en-US"/>
              <a:t>Nonrecognition of Realized G/L</a:t>
            </a:r>
            <a:endParaRPr lang="en-US" dirty="0"/>
          </a:p>
        </p:txBody>
      </p:sp>
    </p:spTree>
    <p:extLst>
      <p:ext uri="{BB962C8B-B14F-4D97-AF65-F5344CB8AC3E}">
        <p14:creationId xmlns:p14="http://schemas.microsoft.com/office/powerpoint/2010/main" val="251577413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a:extLst>
              <a:ext uri="{FF2B5EF4-FFF2-40B4-BE49-F238E27FC236}">
                <a16:creationId xmlns:a16="http://schemas.microsoft.com/office/drawing/2014/main" id="{3A256B02-8735-3946-9B7E-7DB31069346C}"/>
              </a:ext>
            </a:extLst>
          </p:cNvPr>
          <p:cNvSpPr/>
          <p:nvPr userDrawn="1"/>
        </p:nvSpPr>
        <p:spPr bwMode="auto">
          <a:xfrm>
            <a:off x="5359126"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a:extLst>
              <a:ext uri="{FF2B5EF4-FFF2-40B4-BE49-F238E27FC236}">
                <a16:creationId xmlns:a16="http://schemas.microsoft.com/office/drawing/2014/main" id="{9A647579-692A-674F-8849-5DB90D55DAAA}"/>
              </a:ext>
            </a:extLst>
          </p:cNvPr>
          <p:cNvSpPr/>
          <p:nvPr userDrawn="1"/>
        </p:nvSpPr>
        <p:spPr bwMode="auto">
          <a:xfrm rot="10800000">
            <a:off x="5427338" y="3778178"/>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a:extLst>
              <a:ext uri="{FF2B5EF4-FFF2-40B4-BE49-F238E27FC236}">
                <a16:creationId xmlns:a16="http://schemas.microsoft.com/office/drawing/2014/main" id="{ED987B87-94A3-B247-ADE4-9FE18F1E45C7}"/>
              </a:ext>
            </a:extLst>
          </p:cNvPr>
          <p:cNvSpPr>
            <a:spLocks noGrp="1"/>
          </p:cNvSpPr>
          <p:nvPr>
            <p:ph type="sldNum" sz="quarter" idx="22"/>
          </p:nvPr>
        </p:nvSpPr>
        <p:spPr/>
        <p:txBody>
          <a:bodyPr/>
          <a:lstStyle>
            <a:lvl1pPr algn="l">
              <a:defRPr/>
            </a:lvl1pPr>
          </a:lstStyle>
          <a:p>
            <a:pPr>
              <a:defRPr/>
            </a:pPr>
            <a:fld id="{1704D3E7-C705-A744-97FD-DAEA0BCA01AB}" type="slidenum">
              <a:rPr lang="en-US" altLang="en-US"/>
              <a:pPr>
                <a:defRPr/>
              </a:pPr>
              <a:t>‹#›</a:t>
            </a:fld>
            <a:endParaRPr lang="en-US" altLang="en-US"/>
          </a:p>
        </p:txBody>
      </p:sp>
      <p:sp>
        <p:nvSpPr>
          <p:cNvPr id="15" name="Footer Placeholder 14">
            <a:extLst>
              <a:ext uri="{FF2B5EF4-FFF2-40B4-BE49-F238E27FC236}">
                <a16:creationId xmlns:a16="http://schemas.microsoft.com/office/drawing/2014/main" id="{E44D3536-F325-9E4B-8C56-210E19F8BA0F}"/>
              </a:ext>
            </a:extLst>
          </p:cNvPr>
          <p:cNvSpPr>
            <a:spLocks noGrp="1"/>
          </p:cNvSpPr>
          <p:nvPr>
            <p:ph type="ftr" sz="quarter" idx="23"/>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1701987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327608CD-B003-BB40-8337-107B0698BDF8}"/>
              </a:ext>
            </a:extLst>
          </p:cNvPr>
          <p:cNvSpPr/>
          <p:nvPr userDrawn="1"/>
        </p:nvSpPr>
        <p:spPr bwMode="auto">
          <a:xfrm rot="5400000">
            <a:off x="5768941" y="3106217"/>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0B07C6BF-825C-C349-BD33-FABD5758DE41}"/>
              </a:ext>
            </a:extLst>
          </p:cNvPr>
          <p:cNvSpPr>
            <a:spLocks noGrp="1"/>
          </p:cNvSpPr>
          <p:nvPr>
            <p:ph type="sldNum" sz="quarter" idx="21"/>
          </p:nvPr>
        </p:nvSpPr>
        <p:spPr/>
        <p:txBody>
          <a:bodyPr/>
          <a:lstStyle>
            <a:lvl1pPr algn="l">
              <a:defRPr/>
            </a:lvl1pPr>
          </a:lstStyle>
          <a:p>
            <a:pPr>
              <a:defRPr/>
            </a:pPr>
            <a:fld id="{3F53963A-D15A-BD4E-92BA-148B0BD288B8}"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65EA59A2-B091-B842-8ED1-A9F926DA0D6E}"/>
              </a:ext>
            </a:extLst>
          </p:cNvPr>
          <p:cNvSpPr>
            <a:spLocks noGrp="1"/>
          </p:cNvSpPr>
          <p:nvPr>
            <p:ph type="ftr" sz="quarter" idx="22"/>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039720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F2315D37-EB1C-2348-929A-3D682276E03D}"/>
              </a:ext>
            </a:extLst>
          </p:cNvPr>
          <p:cNvSpPr/>
          <p:nvPr userDrawn="1"/>
        </p:nvSpPr>
        <p:spPr bwMode="auto">
          <a:xfrm rot="5400000">
            <a:off x="5768941" y="3106217"/>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7DA0A827-B29F-A349-8899-23D885913C3A}"/>
              </a:ext>
            </a:extLst>
          </p:cNvPr>
          <p:cNvSpPr>
            <a:spLocks noGrp="1"/>
          </p:cNvSpPr>
          <p:nvPr>
            <p:ph type="sldNum" sz="quarter" idx="21"/>
          </p:nvPr>
        </p:nvSpPr>
        <p:spPr/>
        <p:txBody>
          <a:bodyPr/>
          <a:lstStyle>
            <a:lvl1pPr algn="l">
              <a:defRPr/>
            </a:lvl1pPr>
          </a:lstStyle>
          <a:p>
            <a:pPr>
              <a:defRPr/>
            </a:pPr>
            <a:fld id="{1DE1749C-2B22-E84E-924C-7E16CE71FD32}"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738BACE7-396F-9A46-B83D-6113D57997DE}"/>
              </a:ext>
            </a:extLst>
          </p:cNvPr>
          <p:cNvSpPr>
            <a:spLocks noGrp="1"/>
          </p:cNvSpPr>
          <p:nvPr>
            <p:ph type="ftr" sz="quarter" idx="22"/>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866683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a:extLst>
              <a:ext uri="{FF2B5EF4-FFF2-40B4-BE49-F238E27FC236}">
                <a16:creationId xmlns:a16="http://schemas.microsoft.com/office/drawing/2014/main" id="{397B5D4B-39AD-7B48-9A3E-44A893E340BD}"/>
              </a:ext>
            </a:extLst>
          </p:cNvPr>
          <p:cNvSpPr>
            <a:spLocks noGrp="1"/>
          </p:cNvSpPr>
          <p:nvPr>
            <p:ph type="sldNum" sz="quarter" idx="37"/>
          </p:nvPr>
        </p:nvSpPr>
        <p:spPr/>
        <p:txBody>
          <a:bodyPr/>
          <a:lstStyle>
            <a:lvl1pPr algn="l">
              <a:defRPr/>
            </a:lvl1pPr>
          </a:lstStyle>
          <a:p>
            <a:pPr>
              <a:defRPr/>
            </a:pPr>
            <a:fld id="{7C1C9F2C-3FAD-EF49-A394-E3BC216BA9F5}" type="slidenum">
              <a:rPr lang="en-US" altLang="en-US"/>
              <a:pPr>
                <a:defRPr/>
              </a:pPr>
              <a:t>‹#›</a:t>
            </a:fld>
            <a:endParaRPr lang="en-US" altLang="en-US"/>
          </a:p>
        </p:txBody>
      </p:sp>
      <p:sp>
        <p:nvSpPr>
          <p:cNvPr id="16" name="Footer Placeholder 12">
            <a:extLst>
              <a:ext uri="{FF2B5EF4-FFF2-40B4-BE49-F238E27FC236}">
                <a16:creationId xmlns:a16="http://schemas.microsoft.com/office/drawing/2014/main" id="{D5BC9352-1D69-774A-9D58-F4A372D42A3F}"/>
              </a:ext>
            </a:extLst>
          </p:cNvPr>
          <p:cNvSpPr>
            <a:spLocks noGrp="1"/>
          </p:cNvSpPr>
          <p:nvPr>
            <p:ph type="ftr" sz="quarter" idx="38"/>
          </p:nvPr>
        </p:nvSpPr>
        <p:spPr/>
        <p:txBody>
          <a:bodyPr/>
          <a:lstStyle>
            <a:lvl1pPr>
              <a:defRPr/>
            </a:lvl1pPr>
          </a:lstStyle>
          <a:p>
            <a:pPr>
              <a:defRPr/>
            </a:pPr>
            <a:r>
              <a:rPr lang="en-US"/>
              <a:t>Nonrecognition of Realized G/L</a:t>
            </a:r>
            <a:endParaRPr lang="en-US" dirty="0"/>
          </a:p>
        </p:txBody>
      </p:sp>
    </p:spTree>
    <p:extLst>
      <p:ext uri="{BB962C8B-B14F-4D97-AF65-F5344CB8AC3E}">
        <p14:creationId xmlns:p14="http://schemas.microsoft.com/office/powerpoint/2010/main" val="3070740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a:extLst>
              <a:ext uri="{FF2B5EF4-FFF2-40B4-BE49-F238E27FC236}">
                <a16:creationId xmlns:a16="http://schemas.microsoft.com/office/drawing/2014/main" id="{D997F4EF-D35E-0149-8A91-F6DF48617E7E}"/>
              </a:ext>
            </a:extLst>
          </p:cNvPr>
          <p:cNvSpPr>
            <a:spLocks noGrp="1"/>
          </p:cNvSpPr>
          <p:nvPr>
            <p:ph type="sldNum" sz="quarter" idx="44"/>
          </p:nvPr>
        </p:nvSpPr>
        <p:spPr/>
        <p:txBody>
          <a:bodyPr/>
          <a:lstStyle>
            <a:lvl1pPr algn="l">
              <a:defRPr/>
            </a:lvl1pPr>
          </a:lstStyle>
          <a:p>
            <a:pPr>
              <a:defRPr/>
            </a:pPr>
            <a:fld id="{B1884096-9180-3845-ABC7-232995934995}" type="slidenum">
              <a:rPr lang="en-US" altLang="en-US"/>
              <a:pPr>
                <a:defRPr/>
              </a:pPr>
              <a:t>‹#›</a:t>
            </a:fld>
            <a:endParaRPr lang="en-US" altLang="en-US"/>
          </a:p>
        </p:txBody>
      </p:sp>
      <p:sp>
        <p:nvSpPr>
          <p:cNvPr id="19" name="Footer Placeholder 12">
            <a:extLst>
              <a:ext uri="{FF2B5EF4-FFF2-40B4-BE49-F238E27FC236}">
                <a16:creationId xmlns:a16="http://schemas.microsoft.com/office/drawing/2014/main" id="{B06DEFD3-E573-D342-A8EF-F72E98059354}"/>
              </a:ext>
            </a:extLst>
          </p:cNvPr>
          <p:cNvSpPr>
            <a:spLocks noGrp="1"/>
          </p:cNvSpPr>
          <p:nvPr>
            <p:ph type="ftr" sz="quarter" idx="45"/>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1033377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a:extLst>
              <a:ext uri="{FF2B5EF4-FFF2-40B4-BE49-F238E27FC236}">
                <a16:creationId xmlns:a16="http://schemas.microsoft.com/office/drawing/2014/main" id="{4E62C79B-B02F-9043-BF53-BE271235B648}"/>
              </a:ext>
            </a:extLst>
          </p:cNvPr>
          <p:cNvSpPr>
            <a:spLocks noGrp="1"/>
          </p:cNvSpPr>
          <p:nvPr>
            <p:ph type="sldNum" sz="quarter" idx="34"/>
          </p:nvPr>
        </p:nvSpPr>
        <p:spPr/>
        <p:txBody>
          <a:bodyPr/>
          <a:lstStyle>
            <a:lvl1pPr algn="l">
              <a:defRPr/>
            </a:lvl1pPr>
          </a:lstStyle>
          <a:p>
            <a:pPr>
              <a:defRPr/>
            </a:pPr>
            <a:fld id="{B0BEA53C-3F83-494C-86E4-4ADDC40FCCB1}" type="slidenum">
              <a:rPr lang="en-US" altLang="en-US"/>
              <a:pPr>
                <a:defRPr/>
              </a:pPr>
              <a:t>‹#›</a:t>
            </a:fld>
            <a:endParaRPr lang="en-US" altLang="en-US"/>
          </a:p>
        </p:txBody>
      </p:sp>
      <p:sp>
        <p:nvSpPr>
          <p:cNvPr id="11" name="Footer Placeholder 12">
            <a:extLst>
              <a:ext uri="{FF2B5EF4-FFF2-40B4-BE49-F238E27FC236}">
                <a16:creationId xmlns:a16="http://schemas.microsoft.com/office/drawing/2014/main" id="{6F6598AD-D15F-334F-9444-E792CC1B29E9}"/>
              </a:ext>
            </a:extLst>
          </p:cNvPr>
          <p:cNvSpPr>
            <a:spLocks noGrp="1"/>
          </p:cNvSpPr>
          <p:nvPr>
            <p:ph type="ftr" sz="quarter" idx="35"/>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172536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5" y="1397000"/>
            <a:ext cx="2317751"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747436" y="1397000"/>
            <a:ext cx="2315633"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4931836" y="1397000"/>
            <a:ext cx="2315633"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2" y="1397000"/>
            <a:ext cx="2315633"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9"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8748187"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6019803"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575735" y="4497388"/>
            <a:ext cx="3754967"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4226986" y="4497388"/>
            <a:ext cx="3754967"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7878235" y="4497388"/>
            <a:ext cx="3754967"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582BD488-B34A-5F41-9321-90FF0CCE9614}"/>
              </a:ext>
            </a:extLst>
          </p:cNvPr>
          <p:cNvSpPr>
            <a:spLocks noGrp="1"/>
          </p:cNvSpPr>
          <p:nvPr>
            <p:ph type="sldNum" sz="quarter" idx="26"/>
          </p:nvPr>
        </p:nvSpPr>
        <p:spPr/>
        <p:txBody>
          <a:bodyPr/>
          <a:lstStyle>
            <a:lvl1pPr algn="l">
              <a:defRPr/>
            </a:lvl1pPr>
          </a:lstStyle>
          <a:p>
            <a:pPr>
              <a:defRPr/>
            </a:pPr>
            <a:fld id="{F8D23B6A-A91B-8B47-AD44-D1E4B2DB3850}" type="slidenum">
              <a:rPr lang="en-US" altLang="en-US"/>
              <a:pPr>
                <a:defRPr/>
              </a:pPr>
              <a:t>‹#›</a:t>
            </a:fld>
            <a:endParaRPr lang="en-US" altLang="en-US"/>
          </a:p>
        </p:txBody>
      </p:sp>
      <p:sp>
        <p:nvSpPr>
          <p:cNvPr id="17" name="Footer Placeholder 12">
            <a:extLst>
              <a:ext uri="{FF2B5EF4-FFF2-40B4-BE49-F238E27FC236}">
                <a16:creationId xmlns:a16="http://schemas.microsoft.com/office/drawing/2014/main" id="{220EACF7-774B-5B4A-8352-B5D996AB7ED3}"/>
              </a:ext>
            </a:extLst>
          </p:cNvPr>
          <p:cNvSpPr>
            <a:spLocks noGrp="1"/>
          </p:cNvSpPr>
          <p:nvPr>
            <p:ph type="ftr" sz="quarter" idx="27"/>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21581387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a:extLst>
              <a:ext uri="{FF2B5EF4-FFF2-40B4-BE49-F238E27FC236}">
                <a16:creationId xmlns:a16="http://schemas.microsoft.com/office/drawing/2014/main" id="{D628C3A7-4762-3E47-9D22-637A7D2B6A8B}"/>
              </a:ext>
            </a:extLst>
          </p:cNvPr>
          <p:cNvSpPr>
            <a:spLocks noGrp="1"/>
          </p:cNvSpPr>
          <p:nvPr>
            <p:ph type="sldNum" sz="quarter" idx="36"/>
          </p:nvPr>
        </p:nvSpPr>
        <p:spPr/>
        <p:txBody>
          <a:bodyPr/>
          <a:lstStyle>
            <a:lvl1pPr algn="l">
              <a:defRPr/>
            </a:lvl1pPr>
          </a:lstStyle>
          <a:p>
            <a:pPr>
              <a:defRPr/>
            </a:pPr>
            <a:fld id="{D18B055C-2C42-CA47-A4D6-AE1D8C6031A9}" type="slidenum">
              <a:rPr lang="en-US" altLang="en-US"/>
              <a:pPr>
                <a:defRPr/>
              </a:pPr>
              <a:t>‹#›</a:t>
            </a:fld>
            <a:endParaRPr lang="en-US" altLang="en-US"/>
          </a:p>
        </p:txBody>
      </p:sp>
      <p:sp>
        <p:nvSpPr>
          <p:cNvPr id="21" name="Footer Placeholder 12">
            <a:extLst>
              <a:ext uri="{FF2B5EF4-FFF2-40B4-BE49-F238E27FC236}">
                <a16:creationId xmlns:a16="http://schemas.microsoft.com/office/drawing/2014/main" id="{2748E333-86E9-A94E-BF50-1B1106147C7B}"/>
              </a:ext>
            </a:extLst>
          </p:cNvPr>
          <p:cNvSpPr>
            <a:spLocks noGrp="1"/>
          </p:cNvSpPr>
          <p:nvPr>
            <p:ph type="ftr" sz="quarter" idx="37"/>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1612896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a:extLst>
              <a:ext uri="{FF2B5EF4-FFF2-40B4-BE49-F238E27FC236}">
                <a16:creationId xmlns:a16="http://schemas.microsoft.com/office/drawing/2014/main" id="{38AD7C76-DD21-4245-B166-20A5EE40FE91}"/>
              </a:ext>
            </a:extLst>
          </p:cNvPr>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16" name="Line 115">
            <a:extLst>
              <a:ext uri="{FF2B5EF4-FFF2-40B4-BE49-F238E27FC236}">
                <a16:creationId xmlns:a16="http://schemas.microsoft.com/office/drawing/2014/main" id="{1DB53134-6264-FB4C-BB75-40FC1B94827B}"/>
              </a:ext>
            </a:extLst>
          </p:cNvPr>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17" name="Line 118">
            <a:extLst>
              <a:ext uri="{FF2B5EF4-FFF2-40B4-BE49-F238E27FC236}">
                <a16:creationId xmlns:a16="http://schemas.microsoft.com/office/drawing/2014/main" id="{7E64B1D5-8F53-D844-9D44-142308A5A559}"/>
              </a:ext>
            </a:extLst>
          </p:cNvPr>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grpSp>
        <p:nvGrpSpPr>
          <p:cNvPr id="18" name="Group 123">
            <a:extLst>
              <a:ext uri="{FF2B5EF4-FFF2-40B4-BE49-F238E27FC236}">
                <a16:creationId xmlns:a16="http://schemas.microsoft.com/office/drawing/2014/main" id="{4F129634-221A-1D4C-8583-D578BDF9D946}"/>
              </a:ext>
            </a:extLst>
          </p:cNvPr>
          <p:cNvGrpSpPr>
            <a:grpSpLocks/>
          </p:cNvGrpSpPr>
          <p:nvPr userDrawn="1"/>
        </p:nvGrpSpPr>
        <p:grpSpPr bwMode="auto">
          <a:xfrm>
            <a:off x="611718" y="3478213"/>
            <a:ext cx="10358967" cy="182562"/>
            <a:chOff x="289" y="2191"/>
            <a:chExt cx="4894" cy="115"/>
          </a:xfrm>
        </p:grpSpPr>
        <p:grpSp>
          <p:nvGrpSpPr>
            <p:cNvPr id="19" name="Group 44">
              <a:extLst>
                <a:ext uri="{FF2B5EF4-FFF2-40B4-BE49-F238E27FC236}">
                  <a16:creationId xmlns:a16="http://schemas.microsoft.com/office/drawing/2014/main" id="{4D4F8ED6-7A07-9C41-82E4-F31D1D80F170}"/>
                </a:ext>
              </a:extLst>
            </p:cNvPr>
            <p:cNvGrpSpPr>
              <a:grpSpLocks/>
            </p:cNvGrpSpPr>
            <p:nvPr/>
          </p:nvGrpSpPr>
          <p:grpSpPr bwMode="auto">
            <a:xfrm>
              <a:off x="289" y="2191"/>
              <a:ext cx="1470" cy="115"/>
              <a:chOff x="696" y="2508"/>
              <a:chExt cx="1470" cy="168"/>
            </a:xfrm>
          </p:grpSpPr>
          <p:sp>
            <p:nvSpPr>
              <p:cNvPr id="53" name="Line 45">
                <a:extLst>
                  <a:ext uri="{FF2B5EF4-FFF2-40B4-BE49-F238E27FC236}">
                    <a16:creationId xmlns:a16="http://schemas.microsoft.com/office/drawing/2014/main" id="{D35460E2-702A-8F43-B44F-484A9755D6B3}"/>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4" name="Line 46">
                <a:extLst>
                  <a:ext uri="{FF2B5EF4-FFF2-40B4-BE49-F238E27FC236}">
                    <a16:creationId xmlns:a16="http://schemas.microsoft.com/office/drawing/2014/main" id="{39C7E76A-C03E-E94F-9659-40AF805BF3E9}"/>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5" name="Line 47">
                <a:extLst>
                  <a:ext uri="{FF2B5EF4-FFF2-40B4-BE49-F238E27FC236}">
                    <a16:creationId xmlns:a16="http://schemas.microsoft.com/office/drawing/2014/main" id="{32B42E7F-3830-EB4C-A1C8-CB8BC58543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6" name="Line 48">
                <a:extLst>
                  <a:ext uri="{FF2B5EF4-FFF2-40B4-BE49-F238E27FC236}">
                    <a16:creationId xmlns:a16="http://schemas.microsoft.com/office/drawing/2014/main" id="{445458EB-8CDE-7744-A031-1813D120901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7" name="Line 49">
                <a:extLst>
                  <a:ext uri="{FF2B5EF4-FFF2-40B4-BE49-F238E27FC236}">
                    <a16:creationId xmlns:a16="http://schemas.microsoft.com/office/drawing/2014/main" id="{3D7113D3-7A9B-3D4A-96E6-FAE001489E9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8" name="Line 50">
                <a:extLst>
                  <a:ext uri="{FF2B5EF4-FFF2-40B4-BE49-F238E27FC236}">
                    <a16:creationId xmlns:a16="http://schemas.microsoft.com/office/drawing/2014/main" id="{E89D4CD9-5B2E-8A4A-9B32-A224847BF650}"/>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9" name="Line 51">
                <a:extLst>
                  <a:ext uri="{FF2B5EF4-FFF2-40B4-BE49-F238E27FC236}">
                    <a16:creationId xmlns:a16="http://schemas.microsoft.com/office/drawing/2014/main" id="{5CF45FA0-F0FD-9045-8B16-3524AC06A67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0" name="Line 52">
                <a:extLst>
                  <a:ext uri="{FF2B5EF4-FFF2-40B4-BE49-F238E27FC236}">
                    <a16:creationId xmlns:a16="http://schemas.microsoft.com/office/drawing/2014/main" id="{7C9EEA55-00AD-C942-AE47-31CC646297F9}"/>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1" name="Line 53">
                <a:extLst>
                  <a:ext uri="{FF2B5EF4-FFF2-40B4-BE49-F238E27FC236}">
                    <a16:creationId xmlns:a16="http://schemas.microsoft.com/office/drawing/2014/main" id="{8D7712AD-3F44-C341-83D9-01FC4EB69A2B}"/>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2" name="Line 54">
                <a:extLst>
                  <a:ext uri="{FF2B5EF4-FFF2-40B4-BE49-F238E27FC236}">
                    <a16:creationId xmlns:a16="http://schemas.microsoft.com/office/drawing/2014/main" id="{69502000-0ACC-0C4E-9B50-8A5377AD51C9}"/>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3" name="Line 55">
                <a:extLst>
                  <a:ext uri="{FF2B5EF4-FFF2-40B4-BE49-F238E27FC236}">
                    <a16:creationId xmlns:a16="http://schemas.microsoft.com/office/drawing/2014/main" id="{3DBB0905-80DC-2240-8ACC-4BC33D32ED76}"/>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4" name="Line 56">
                <a:extLst>
                  <a:ext uri="{FF2B5EF4-FFF2-40B4-BE49-F238E27FC236}">
                    <a16:creationId xmlns:a16="http://schemas.microsoft.com/office/drawing/2014/main" id="{4C5DA3A4-25A9-0945-838B-BB6AB3FAC226}"/>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5" name="Line 57">
                <a:extLst>
                  <a:ext uri="{FF2B5EF4-FFF2-40B4-BE49-F238E27FC236}">
                    <a16:creationId xmlns:a16="http://schemas.microsoft.com/office/drawing/2014/main" id="{6EA5DCFB-8A65-9D4F-A538-52C862EEDEE4}"/>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20" name="Group 58">
              <a:extLst>
                <a:ext uri="{FF2B5EF4-FFF2-40B4-BE49-F238E27FC236}">
                  <a16:creationId xmlns:a16="http://schemas.microsoft.com/office/drawing/2014/main" id="{E7D57CE7-2B06-4741-9C4A-CE57B17015B0}"/>
                </a:ext>
              </a:extLst>
            </p:cNvPr>
            <p:cNvGrpSpPr>
              <a:grpSpLocks/>
            </p:cNvGrpSpPr>
            <p:nvPr/>
          </p:nvGrpSpPr>
          <p:grpSpPr bwMode="auto">
            <a:xfrm>
              <a:off x="1758" y="2191"/>
              <a:ext cx="1470" cy="115"/>
              <a:chOff x="696" y="2508"/>
              <a:chExt cx="1470" cy="168"/>
            </a:xfrm>
          </p:grpSpPr>
          <p:sp>
            <p:nvSpPr>
              <p:cNvPr id="40" name="Line 59">
                <a:extLst>
                  <a:ext uri="{FF2B5EF4-FFF2-40B4-BE49-F238E27FC236}">
                    <a16:creationId xmlns:a16="http://schemas.microsoft.com/office/drawing/2014/main" id="{ABFC07A1-905D-794E-B086-07E31DDDC84B}"/>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1" name="Line 60">
                <a:extLst>
                  <a:ext uri="{FF2B5EF4-FFF2-40B4-BE49-F238E27FC236}">
                    <a16:creationId xmlns:a16="http://schemas.microsoft.com/office/drawing/2014/main" id="{401E6222-3F1C-ED40-9676-D87F27FE7B22}"/>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2" name="Line 61">
                <a:extLst>
                  <a:ext uri="{FF2B5EF4-FFF2-40B4-BE49-F238E27FC236}">
                    <a16:creationId xmlns:a16="http://schemas.microsoft.com/office/drawing/2014/main" id="{DADDE48B-D18F-A74E-AF82-96450D767B6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3" name="Line 62">
                <a:extLst>
                  <a:ext uri="{FF2B5EF4-FFF2-40B4-BE49-F238E27FC236}">
                    <a16:creationId xmlns:a16="http://schemas.microsoft.com/office/drawing/2014/main" id="{60DE5B45-9989-084E-A3C3-9A1E9E38E137}"/>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4" name="Line 63">
                <a:extLst>
                  <a:ext uri="{FF2B5EF4-FFF2-40B4-BE49-F238E27FC236}">
                    <a16:creationId xmlns:a16="http://schemas.microsoft.com/office/drawing/2014/main" id="{F68E8289-F198-FF49-84BA-AEE4D7E1C80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5" name="Line 64">
                <a:extLst>
                  <a:ext uri="{FF2B5EF4-FFF2-40B4-BE49-F238E27FC236}">
                    <a16:creationId xmlns:a16="http://schemas.microsoft.com/office/drawing/2014/main" id="{471D9052-B1FC-9149-93B5-5F6A12EFE6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6" name="Line 65">
                <a:extLst>
                  <a:ext uri="{FF2B5EF4-FFF2-40B4-BE49-F238E27FC236}">
                    <a16:creationId xmlns:a16="http://schemas.microsoft.com/office/drawing/2014/main" id="{7A73E031-313D-3846-9435-E8BF1352014F}"/>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7" name="Line 66">
                <a:extLst>
                  <a:ext uri="{FF2B5EF4-FFF2-40B4-BE49-F238E27FC236}">
                    <a16:creationId xmlns:a16="http://schemas.microsoft.com/office/drawing/2014/main" id="{E0A7B9B9-7C09-084D-8657-263B67E36072}"/>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8" name="Line 67">
                <a:extLst>
                  <a:ext uri="{FF2B5EF4-FFF2-40B4-BE49-F238E27FC236}">
                    <a16:creationId xmlns:a16="http://schemas.microsoft.com/office/drawing/2014/main" id="{1577859D-F769-934F-8E44-1AB33E57086F}"/>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9" name="Line 68">
                <a:extLst>
                  <a:ext uri="{FF2B5EF4-FFF2-40B4-BE49-F238E27FC236}">
                    <a16:creationId xmlns:a16="http://schemas.microsoft.com/office/drawing/2014/main" id="{FC35F448-44F6-B744-B867-165013C55EE4}"/>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0" name="Line 69">
                <a:extLst>
                  <a:ext uri="{FF2B5EF4-FFF2-40B4-BE49-F238E27FC236}">
                    <a16:creationId xmlns:a16="http://schemas.microsoft.com/office/drawing/2014/main" id="{7CFBC236-05AE-344F-AD8D-B7DECD487843}"/>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1" name="Line 70">
                <a:extLst>
                  <a:ext uri="{FF2B5EF4-FFF2-40B4-BE49-F238E27FC236}">
                    <a16:creationId xmlns:a16="http://schemas.microsoft.com/office/drawing/2014/main" id="{0921351A-542B-F447-A5BC-FD2605B8049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2" name="Line 71">
                <a:extLst>
                  <a:ext uri="{FF2B5EF4-FFF2-40B4-BE49-F238E27FC236}">
                    <a16:creationId xmlns:a16="http://schemas.microsoft.com/office/drawing/2014/main" id="{F24CA662-DCB3-5D4C-9B37-A5A1F6A425DC}"/>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21" name="Group 72">
              <a:extLst>
                <a:ext uri="{FF2B5EF4-FFF2-40B4-BE49-F238E27FC236}">
                  <a16:creationId xmlns:a16="http://schemas.microsoft.com/office/drawing/2014/main" id="{F92557D5-B424-1B41-86F0-2567DF8551FE}"/>
                </a:ext>
              </a:extLst>
            </p:cNvPr>
            <p:cNvGrpSpPr>
              <a:grpSpLocks/>
            </p:cNvGrpSpPr>
            <p:nvPr/>
          </p:nvGrpSpPr>
          <p:grpSpPr bwMode="auto">
            <a:xfrm>
              <a:off x="3227" y="2191"/>
              <a:ext cx="1470" cy="115"/>
              <a:chOff x="696" y="2508"/>
              <a:chExt cx="1470" cy="168"/>
            </a:xfrm>
          </p:grpSpPr>
          <p:sp>
            <p:nvSpPr>
              <p:cNvPr id="27" name="Line 73">
                <a:extLst>
                  <a:ext uri="{FF2B5EF4-FFF2-40B4-BE49-F238E27FC236}">
                    <a16:creationId xmlns:a16="http://schemas.microsoft.com/office/drawing/2014/main" id="{680B4236-47EF-364E-84F2-A584EC0A366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8" name="Line 74">
                <a:extLst>
                  <a:ext uri="{FF2B5EF4-FFF2-40B4-BE49-F238E27FC236}">
                    <a16:creationId xmlns:a16="http://schemas.microsoft.com/office/drawing/2014/main" id="{26B0E859-A3C4-894F-A7F3-9D0B1EDD8AFC}"/>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9" name="Line 75">
                <a:extLst>
                  <a:ext uri="{FF2B5EF4-FFF2-40B4-BE49-F238E27FC236}">
                    <a16:creationId xmlns:a16="http://schemas.microsoft.com/office/drawing/2014/main" id="{CC0A14DB-B910-6644-9CBB-BD99B041D0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0" name="Line 76">
                <a:extLst>
                  <a:ext uri="{FF2B5EF4-FFF2-40B4-BE49-F238E27FC236}">
                    <a16:creationId xmlns:a16="http://schemas.microsoft.com/office/drawing/2014/main" id="{A331ADAC-AD2E-2B44-A9B1-15A72811D109}"/>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1" name="Line 77">
                <a:extLst>
                  <a:ext uri="{FF2B5EF4-FFF2-40B4-BE49-F238E27FC236}">
                    <a16:creationId xmlns:a16="http://schemas.microsoft.com/office/drawing/2014/main" id="{BD152E98-4F8D-064E-98B4-A0FC4B22D1E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2" name="Line 78">
                <a:extLst>
                  <a:ext uri="{FF2B5EF4-FFF2-40B4-BE49-F238E27FC236}">
                    <a16:creationId xmlns:a16="http://schemas.microsoft.com/office/drawing/2014/main" id="{392421FF-D3EE-D14D-BBA4-9D3345C7D8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3" name="Line 79">
                <a:extLst>
                  <a:ext uri="{FF2B5EF4-FFF2-40B4-BE49-F238E27FC236}">
                    <a16:creationId xmlns:a16="http://schemas.microsoft.com/office/drawing/2014/main" id="{1B768325-09D0-E84C-AF25-A84D2B546D3D}"/>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4" name="Line 80">
                <a:extLst>
                  <a:ext uri="{FF2B5EF4-FFF2-40B4-BE49-F238E27FC236}">
                    <a16:creationId xmlns:a16="http://schemas.microsoft.com/office/drawing/2014/main" id="{620262E2-2992-3341-9A39-03F15A4F0D16}"/>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5" name="Line 81">
                <a:extLst>
                  <a:ext uri="{FF2B5EF4-FFF2-40B4-BE49-F238E27FC236}">
                    <a16:creationId xmlns:a16="http://schemas.microsoft.com/office/drawing/2014/main" id="{5530F575-D808-FD45-84AF-8F6C62606C84}"/>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6" name="Line 82">
                <a:extLst>
                  <a:ext uri="{FF2B5EF4-FFF2-40B4-BE49-F238E27FC236}">
                    <a16:creationId xmlns:a16="http://schemas.microsoft.com/office/drawing/2014/main" id="{C154EAB0-200F-F04E-9F15-71A6E6419F3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7" name="Line 83">
                <a:extLst>
                  <a:ext uri="{FF2B5EF4-FFF2-40B4-BE49-F238E27FC236}">
                    <a16:creationId xmlns:a16="http://schemas.microsoft.com/office/drawing/2014/main" id="{9829EB64-8FA7-D648-B8AE-647483A03F0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8" name="Line 84">
                <a:extLst>
                  <a:ext uri="{FF2B5EF4-FFF2-40B4-BE49-F238E27FC236}">
                    <a16:creationId xmlns:a16="http://schemas.microsoft.com/office/drawing/2014/main" id="{421FCC29-3D91-8C40-B140-5DF2806C7D4D}"/>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9" name="Line 85">
                <a:extLst>
                  <a:ext uri="{FF2B5EF4-FFF2-40B4-BE49-F238E27FC236}">
                    <a16:creationId xmlns:a16="http://schemas.microsoft.com/office/drawing/2014/main" id="{963615E2-2BE0-4646-A11E-C506DC87C9A8}"/>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22" name="Line 90">
              <a:extLst>
                <a:ext uri="{FF2B5EF4-FFF2-40B4-BE49-F238E27FC236}">
                  <a16:creationId xmlns:a16="http://schemas.microsoft.com/office/drawing/2014/main" id="{98D7AEA2-7C96-3248-AD93-8C57F0EC06D6}"/>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3" name="Line 91">
              <a:extLst>
                <a:ext uri="{FF2B5EF4-FFF2-40B4-BE49-F238E27FC236}">
                  <a16:creationId xmlns:a16="http://schemas.microsoft.com/office/drawing/2014/main" id="{A68440F7-1437-E14A-AD4C-BF362C005A1D}"/>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4" name="Line 92">
              <a:extLst>
                <a:ext uri="{FF2B5EF4-FFF2-40B4-BE49-F238E27FC236}">
                  <a16:creationId xmlns:a16="http://schemas.microsoft.com/office/drawing/2014/main" id="{365F54CB-E75A-8248-9648-D9E7A3574E12}"/>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5" name="Line 93">
              <a:extLst>
                <a:ext uri="{FF2B5EF4-FFF2-40B4-BE49-F238E27FC236}">
                  <a16:creationId xmlns:a16="http://schemas.microsoft.com/office/drawing/2014/main" id="{39423F66-8625-664D-A265-3046EDDB0B62}"/>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6" name="Line 122">
              <a:extLst>
                <a:ext uri="{FF2B5EF4-FFF2-40B4-BE49-F238E27FC236}">
                  <a16:creationId xmlns:a16="http://schemas.microsoft.com/office/drawing/2014/main" id="{F0229715-FC72-1148-A17A-7FB802ADBCBE}"/>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66" name="Line 125">
            <a:extLst>
              <a:ext uri="{FF2B5EF4-FFF2-40B4-BE49-F238E27FC236}">
                <a16:creationId xmlns:a16="http://schemas.microsoft.com/office/drawing/2014/main" id="{F4EBD3BE-A32C-0B4E-8BAE-B9D6B5FCEF34}"/>
              </a:ext>
            </a:extLst>
          </p:cNvPr>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7" name="Line 4">
            <a:extLst>
              <a:ext uri="{FF2B5EF4-FFF2-40B4-BE49-F238E27FC236}">
                <a16:creationId xmlns:a16="http://schemas.microsoft.com/office/drawing/2014/main" id="{DBD98DD5-4D8F-B74B-85C2-1425B808336E}"/>
              </a:ext>
            </a:extLst>
          </p:cNvPr>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8" name="Line 108">
            <a:extLst>
              <a:ext uri="{FF2B5EF4-FFF2-40B4-BE49-F238E27FC236}">
                <a16:creationId xmlns:a16="http://schemas.microsoft.com/office/drawing/2014/main" id="{92C38E34-9973-6045-961B-E393A958F6D8}"/>
              </a:ext>
            </a:extLst>
          </p:cNvPr>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9" name="Line 111">
            <a:extLst>
              <a:ext uri="{FF2B5EF4-FFF2-40B4-BE49-F238E27FC236}">
                <a16:creationId xmlns:a16="http://schemas.microsoft.com/office/drawing/2014/main" id="{F70ED108-D02F-964F-932C-5FFAAE637B0B}"/>
              </a:ext>
            </a:extLst>
          </p:cNvPr>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70" name="Line 139">
            <a:extLst>
              <a:ext uri="{FF2B5EF4-FFF2-40B4-BE49-F238E27FC236}">
                <a16:creationId xmlns:a16="http://schemas.microsoft.com/office/drawing/2014/main" id="{C9EC7331-B898-2743-A534-DB0BEDC36699}"/>
              </a:ext>
            </a:extLst>
          </p:cNvPr>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71" name="AutoShape 3">
            <a:extLst>
              <a:ext uri="{FF2B5EF4-FFF2-40B4-BE49-F238E27FC236}">
                <a16:creationId xmlns:a16="http://schemas.microsoft.com/office/drawing/2014/main" id="{D50E4E60-08BC-7848-B99B-A1262208C341}"/>
              </a:ext>
            </a:extLst>
          </p:cNvPr>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defRPr/>
            </a:pPr>
            <a:endParaRPr lang="nl-NL" altLang="en-US" sz="750" b="1">
              <a:solidFill>
                <a:srgbClr val="4D4D4D"/>
              </a:solidFill>
              <a:latin typeface="Arial" charset="0"/>
            </a:endParaRPr>
          </a:p>
        </p:txBody>
      </p:sp>
      <p:grpSp>
        <p:nvGrpSpPr>
          <p:cNvPr id="72" name="Group 123">
            <a:extLst>
              <a:ext uri="{FF2B5EF4-FFF2-40B4-BE49-F238E27FC236}">
                <a16:creationId xmlns:a16="http://schemas.microsoft.com/office/drawing/2014/main" id="{4BEA3775-1BE0-FC43-AADE-FAB28790994C}"/>
              </a:ext>
            </a:extLst>
          </p:cNvPr>
          <p:cNvGrpSpPr>
            <a:grpSpLocks/>
          </p:cNvGrpSpPr>
          <p:nvPr userDrawn="1"/>
        </p:nvGrpSpPr>
        <p:grpSpPr bwMode="auto">
          <a:xfrm>
            <a:off x="814918" y="3460751"/>
            <a:ext cx="10358967" cy="182563"/>
            <a:chOff x="289" y="2191"/>
            <a:chExt cx="4894" cy="115"/>
          </a:xfrm>
        </p:grpSpPr>
        <p:grpSp>
          <p:nvGrpSpPr>
            <p:cNvPr id="73" name="Group 44">
              <a:extLst>
                <a:ext uri="{FF2B5EF4-FFF2-40B4-BE49-F238E27FC236}">
                  <a16:creationId xmlns:a16="http://schemas.microsoft.com/office/drawing/2014/main" id="{F6880163-C7E3-2942-A84A-BDE9328CA96E}"/>
                </a:ext>
              </a:extLst>
            </p:cNvPr>
            <p:cNvGrpSpPr>
              <a:grpSpLocks/>
            </p:cNvGrpSpPr>
            <p:nvPr/>
          </p:nvGrpSpPr>
          <p:grpSpPr bwMode="auto">
            <a:xfrm>
              <a:off x="289" y="2191"/>
              <a:ext cx="1470" cy="115"/>
              <a:chOff x="696" y="2508"/>
              <a:chExt cx="1470" cy="168"/>
            </a:xfrm>
          </p:grpSpPr>
          <p:sp>
            <p:nvSpPr>
              <p:cNvPr id="107" name="Line 45">
                <a:extLst>
                  <a:ext uri="{FF2B5EF4-FFF2-40B4-BE49-F238E27FC236}">
                    <a16:creationId xmlns:a16="http://schemas.microsoft.com/office/drawing/2014/main" id="{25838273-CA51-704F-9AFF-023377239E7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8" name="Line 46">
                <a:extLst>
                  <a:ext uri="{FF2B5EF4-FFF2-40B4-BE49-F238E27FC236}">
                    <a16:creationId xmlns:a16="http://schemas.microsoft.com/office/drawing/2014/main" id="{605BB5FA-2349-A648-9FDE-91404EF1F20B}"/>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9" name="Line 47">
                <a:extLst>
                  <a:ext uri="{FF2B5EF4-FFF2-40B4-BE49-F238E27FC236}">
                    <a16:creationId xmlns:a16="http://schemas.microsoft.com/office/drawing/2014/main" id="{A47C5168-80D1-D84C-83CC-95624DB24B0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0" name="Line 48">
                <a:extLst>
                  <a:ext uri="{FF2B5EF4-FFF2-40B4-BE49-F238E27FC236}">
                    <a16:creationId xmlns:a16="http://schemas.microsoft.com/office/drawing/2014/main" id="{257FD843-B9E5-AA47-A7B3-6FD9ABEC261B}"/>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1" name="Line 49">
                <a:extLst>
                  <a:ext uri="{FF2B5EF4-FFF2-40B4-BE49-F238E27FC236}">
                    <a16:creationId xmlns:a16="http://schemas.microsoft.com/office/drawing/2014/main" id="{A489425E-8BD1-9845-B2F7-534A318C2CAE}"/>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2" name="Line 50">
                <a:extLst>
                  <a:ext uri="{FF2B5EF4-FFF2-40B4-BE49-F238E27FC236}">
                    <a16:creationId xmlns:a16="http://schemas.microsoft.com/office/drawing/2014/main" id="{89311485-D78F-6D47-A968-10D99B74CAC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3" name="Line 51">
                <a:extLst>
                  <a:ext uri="{FF2B5EF4-FFF2-40B4-BE49-F238E27FC236}">
                    <a16:creationId xmlns:a16="http://schemas.microsoft.com/office/drawing/2014/main" id="{76AA4A93-5B91-944C-A588-0D9AA2D22944}"/>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4" name="Line 52">
                <a:extLst>
                  <a:ext uri="{FF2B5EF4-FFF2-40B4-BE49-F238E27FC236}">
                    <a16:creationId xmlns:a16="http://schemas.microsoft.com/office/drawing/2014/main" id="{6D534138-FA01-6245-B1CD-1989B5B73ADC}"/>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5" name="Line 53">
                <a:extLst>
                  <a:ext uri="{FF2B5EF4-FFF2-40B4-BE49-F238E27FC236}">
                    <a16:creationId xmlns:a16="http://schemas.microsoft.com/office/drawing/2014/main" id="{98E73B8B-82B8-7C43-8E33-3987D1D9F96C}"/>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6" name="Line 54">
                <a:extLst>
                  <a:ext uri="{FF2B5EF4-FFF2-40B4-BE49-F238E27FC236}">
                    <a16:creationId xmlns:a16="http://schemas.microsoft.com/office/drawing/2014/main" id="{20045EF0-D904-9644-A86E-D7FAF97398DE}"/>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7" name="Line 55">
                <a:extLst>
                  <a:ext uri="{FF2B5EF4-FFF2-40B4-BE49-F238E27FC236}">
                    <a16:creationId xmlns:a16="http://schemas.microsoft.com/office/drawing/2014/main" id="{57C2DB50-01F0-F84E-AD1D-4C276EF3C7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8" name="Line 56">
                <a:extLst>
                  <a:ext uri="{FF2B5EF4-FFF2-40B4-BE49-F238E27FC236}">
                    <a16:creationId xmlns:a16="http://schemas.microsoft.com/office/drawing/2014/main" id="{4EABA1D6-E2C5-7C4E-A7ED-D8F5D58D9BEE}"/>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9" name="Line 57">
                <a:extLst>
                  <a:ext uri="{FF2B5EF4-FFF2-40B4-BE49-F238E27FC236}">
                    <a16:creationId xmlns:a16="http://schemas.microsoft.com/office/drawing/2014/main" id="{077FD818-3C7C-BE4F-942B-396EF2314697}"/>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74" name="Group 58">
              <a:extLst>
                <a:ext uri="{FF2B5EF4-FFF2-40B4-BE49-F238E27FC236}">
                  <a16:creationId xmlns:a16="http://schemas.microsoft.com/office/drawing/2014/main" id="{D5490393-9C27-0843-9653-DEAF3B8E77A0}"/>
                </a:ext>
              </a:extLst>
            </p:cNvPr>
            <p:cNvGrpSpPr>
              <a:grpSpLocks/>
            </p:cNvGrpSpPr>
            <p:nvPr/>
          </p:nvGrpSpPr>
          <p:grpSpPr bwMode="auto">
            <a:xfrm>
              <a:off x="1758" y="2191"/>
              <a:ext cx="1470" cy="115"/>
              <a:chOff x="696" y="2508"/>
              <a:chExt cx="1470" cy="168"/>
            </a:xfrm>
          </p:grpSpPr>
          <p:sp>
            <p:nvSpPr>
              <p:cNvPr id="94" name="Line 59">
                <a:extLst>
                  <a:ext uri="{FF2B5EF4-FFF2-40B4-BE49-F238E27FC236}">
                    <a16:creationId xmlns:a16="http://schemas.microsoft.com/office/drawing/2014/main" id="{A304201A-FCEA-BC4F-A3E8-C37CE9CD1FB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5" name="Line 60">
                <a:extLst>
                  <a:ext uri="{FF2B5EF4-FFF2-40B4-BE49-F238E27FC236}">
                    <a16:creationId xmlns:a16="http://schemas.microsoft.com/office/drawing/2014/main" id="{5E041C76-477F-2B4C-9B40-B7E3F7C6523F}"/>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6" name="Line 61">
                <a:extLst>
                  <a:ext uri="{FF2B5EF4-FFF2-40B4-BE49-F238E27FC236}">
                    <a16:creationId xmlns:a16="http://schemas.microsoft.com/office/drawing/2014/main" id="{37E62A67-7434-C24C-A46C-95B19FB07282}"/>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7" name="Line 62">
                <a:extLst>
                  <a:ext uri="{FF2B5EF4-FFF2-40B4-BE49-F238E27FC236}">
                    <a16:creationId xmlns:a16="http://schemas.microsoft.com/office/drawing/2014/main" id="{5DC9800A-7D14-5148-BB7A-447ECE8DC3D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8" name="Line 63">
                <a:extLst>
                  <a:ext uri="{FF2B5EF4-FFF2-40B4-BE49-F238E27FC236}">
                    <a16:creationId xmlns:a16="http://schemas.microsoft.com/office/drawing/2014/main" id="{7449D110-733E-2B41-84B9-1AD66DE855B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9" name="Line 64">
                <a:extLst>
                  <a:ext uri="{FF2B5EF4-FFF2-40B4-BE49-F238E27FC236}">
                    <a16:creationId xmlns:a16="http://schemas.microsoft.com/office/drawing/2014/main" id="{FBB78029-41D3-0641-BD26-4DB38213529E}"/>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0" name="Line 65">
                <a:extLst>
                  <a:ext uri="{FF2B5EF4-FFF2-40B4-BE49-F238E27FC236}">
                    <a16:creationId xmlns:a16="http://schemas.microsoft.com/office/drawing/2014/main" id="{328829F5-48E4-C242-8E2B-3AD6199E0FFC}"/>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1" name="Line 66">
                <a:extLst>
                  <a:ext uri="{FF2B5EF4-FFF2-40B4-BE49-F238E27FC236}">
                    <a16:creationId xmlns:a16="http://schemas.microsoft.com/office/drawing/2014/main" id="{330C792C-BDBA-EC4D-AF42-55B4E6FABFB7}"/>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2" name="Line 67">
                <a:extLst>
                  <a:ext uri="{FF2B5EF4-FFF2-40B4-BE49-F238E27FC236}">
                    <a16:creationId xmlns:a16="http://schemas.microsoft.com/office/drawing/2014/main" id="{4C413403-6278-5046-B4D6-8972F7D49EA2}"/>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3" name="Line 68">
                <a:extLst>
                  <a:ext uri="{FF2B5EF4-FFF2-40B4-BE49-F238E27FC236}">
                    <a16:creationId xmlns:a16="http://schemas.microsoft.com/office/drawing/2014/main" id="{4647C8A9-3AE6-5449-B7CE-8EE83E34954B}"/>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4" name="Line 69">
                <a:extLst>
                  <a:ext uri="{FF2B5EF4-FFF2-40B4-BE49-F238E27FC236}">
                    <a16:creationId xmlns:a16="http://schemas.microsoft.com/office/drawing/2014/main" id="{4C03E9FC-601C-3247-8983-F72FD40546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5" name="Line 70">
                <a:extLst>
                  <a:ext uri="{FF2B5EF4-FFF2-40B4-BE49-F238E27FC236}">
                    <a16:creationId xmlns:a16="http://schemas.microsoft.com/office/drawing/2014/main" id="{95A19EF5-8DC0-B449-949A-E6AA7A6A7F1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6" name="Line 71">
                <a:extLst>
                  <a:ext uri="{FF2B5EF4-FFF2-40B4-BE49-F238E27FC236}">
                    <a16:creationId xmlns:a16="http://schemas.microsoft.com/office/drawing/2014/main" id="{DD2832DA-EACB-C94F-BC0C-831FF78EEE96}"/>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75" name="Group 72">
              <a:extLst>
                <a:ext uri="{FF2B5EF4-FFF2-40B4-BE49-F238E27FC236}">
                  <a16:creationId xmlns:a16="http://schemas.microsoft.com/office/drawing/2014/main" id="{3AD25CAD-64E1-2F44-8372-FF58676564E0}"/>
                </a:ext>
              </a:extLst>
            </p:cNvPr>
            <p:cNvGrpSpPr>
              <a:grpSpLocks/>
            </p:cNvGrpSpPr>
            <p:nvPr/>
          </p:nvGrpSpPr>
          <p:grpSpPr bwMode="auto">
            <a:xfrm>
              <a:off x="3227" y="2191"/>
              <a:ext cx="1470" cy="115"/>
              <a:chOff x="696" y="2508"/>
              <a:chExt cx="1470" cy="168"/>
            </a:xfrm>
          </p:grpSpPr>
          <p:sp>
            <p:nvSpPr>
              <p:cNvPr id="81" name="Line 73">
                <a:extLst>
                  <a:ext uri="{FF2B5EF4-FFF2-40B4-BE49-F238E27FC236}">
                    <a16:creationId xmlns:a16="http://schemas.microsoft.com/office/drawing/2014/main" id="{462C0AC7-403D-B448-BD18-E8440FCF3D2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2" name="Line 74">
                <a:extLst>
                  <a:ext uri="{FF2B5EF4-FFF2-40B4-BE49-F238E27FC236}">
                    <a16:creationId xmlns:a16="http://schemas.microsoft.com/office/drawing/2014/main" id="{3D432816-2FF6-1048-99CD-F17147ECA8A7}"/>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3" name="Line 75">
                <a:extLst>
                  <a:ext uri="{FF2B5EF4-FFF2-40B4-BE49-F238E27FC236}">
                    <a16:creationId xmlns:a16="http://schemas.microsoft.com/office/drawing/2014/main" id="{113B0A70-CC36-EF48-88ED-B875F6B6841C}"/>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4" name="Line 76">
                <a:extLst>
                  <a:ext uri="{FF2B5EF4-FFF2-40B4-BE49-F238E27FC236}">
                    <a16:creationId xmlns:a16="http://schemas.microsoft.com/office/drawing/2014/main" id="{D2CEA5CD-31FD-E04A-BCF1-0AE1E9CB7EFE}"/>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5" name="Line 77">
                <a:extLst>
                  <a:ext uri="{FF2B5EF4-FFF2-40B4-BE49-F238E27FC236}">
                    <a16:creationId xmlns:a16="http://schemas.microsoft.com/office/drawing/2014/main" id="{E0BC59B8-D00C-274E-85B5-450278CD1116}"/>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6" name="Line 78">
                <a:extLst>
                  <a:ext uri="{FF2B5EF4-FFF2-40B4-BE49-F238E27FC236}">
                    <a16:creationId xmlns:a16="http://schemas.microsoft.com/office/drawing/2014/main" id="{7B3374FD-12E4-5048-B8BF-0AD2C1749DE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7" name="Line 79">
                <a:extLst>
                  <a:ext uri="{FF2B5EF4-FFF2-40B4-BE49-F238E27FC236}">
                    <a16:creationId xmlns:a16="http://schemas.microsoft.com/office/drawing/2014/main" id="{D2BD0B44-179B-D64A-99F2-BDCE521308C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8" name="Line 80">
                <a:extLst>
                  <a:ext uri="{FF2B5EF4-FFF2-40B4-BE49-F238E27FC236}">
                    <a16:creationId xmlns:a16="http://schemas.microsoft.com/office/drawing/2014/main" id="{3A18833F-88B1-E04E-A5E4-E120BFE0B268}"/>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9" name="Line 81">
                <a:extLst>
                  <a:ext uri="{FF2B5EF4-FFF2-40B4-BE49-F238E27FC236}">
                    <a16:creationId xmlns:a16="http://schemas.microsoft.com/office/drawing/2014/main" id="{222DFCDE-A120-8B4C-BD90-6266CAB3D7DD}"/>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0" name="Line 82">
                <a:extLst>
                  <a:ext uri="{FF2B5EF4-FFF2-40B4-BE49-F238E27FC236}">
                    <a16:creationId xmlns:a16="http://schemas.microsoft.com/office/drawing/2014/main" id="{9DEEFA79-79FE-194D-9A39-7E92D8338B6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1" name="Line 83">
                <a:extLst>
                  <a:ext uri="{FF2B5EF4-FFF2-40B4-BE49-F238E27FC236}">
                    <a16:creationId xmlns:a16="http://schemas.microsoft.com/office/drawing/2014/main" id="{69E7E5F7-975D-4440-B364-8A3180F7476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2" name="Line 84">
                <a:extLst>
                  <a:ext uri="{FF2B5EF4-FFF2-40B4-BE49-F238E27FC236}">
                    <a16:creationId xmlns:a16="http://schemas.microsoft.com/office/drawing/2014/main" id="{858BE525-10F5-E447-9799-D274CABA82D0}"/>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3" name="Line 85">
                <a:extLst>
                  <a:ext uri="{FF2B5EF4-FFF2-40B4-BE49-F238E27FC236}">
                    <a16:creationId xmlns:a16="http://schemas.microsoft.com/office/drawing/2014/main" id="{59CC441F-8B47-2C48-AEC9-653FE001576D}"/>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76" name="Line 90">
              <a:extLst>
                <a:ext uri="{FF2B5EF4-FFF2-40B4-BE49-F238E27FC236}">
                  <a16:creationId xmlns:a16="http://schemas.microsoft.com/office/drawing/2014/main" id="{2F342856-6002-C945-AA9A-C08A7447E373}"/>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7" name="Line 91">
              <a:extLst>
                <a:ext uri="{FF2B5EF4-FFF2-40B4-BE49-F238E27FC236}">
                  <a16:creationId xmlns:a16="http://schemas.microsoft.com/office/drawing/2014/main" id="{726A0BD3-DA5C-A64F-8CAC-146B26D8E3C1}"/>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8" name="Line 92">
              <a:extLst>
                <a:ext uri="{FF2B5EF4-FFF2-40B4-BE49-F238E27FC236}">
                  <a16:creationId xmlns:a16="http://schemas.microsoft.com/office/drawing/2014/main" id="{78E0680F-DE4C-2D42-B6CE-7DDEBCE15D3D}"/>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9" name="Line 93">
              <a:extLst>
                <a:ext uri="{FF2B5EF4-FFF2-40B4-BE49-F238E27FC236}">
                  <a16:creationId xmlns:a16="http://schemas.microsoft.com/office/drawing/2014/main" id="{CC83A57F-45B9-964A-B66B-85E55F2A834A}"/>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0" name="Line 122">
              <a:extLst>
                <a:ext uri="{FF2B5EF4-FFF2-40B4-BE49-F238E27FC236}">
                  <a16:creationId xmlns:a16="http://schemas.microsoft.com/office/drawing/2014/main" id="{A45EF604-AAFA-814F-99FE-30E19C333A2F}"/>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a:extLst>
              <a:ext uri="{FF2B5EF4-FFF2-40B4-BE49-F238E27FC236}">
                <a16:creationId xmlns:a16="http://schemas.microsoft.com/office/drawing/2014/main" id="{0289304C-8B11-E143-B177-1D74DC081A63}"/>
              </a:ext>
            </a:extLst>
          </p:cNvPr>
          <p:cNvSpPr>
            <a:spLocks noGrp="1"/>
          </p:cNvSpPr>
          <p:nvPr>
            <p:ph type="sldNum" sz="quarter" idx="30"/>
          </p:nvPr>
        </p:nvSpPr>
        <p:spPr/>
        <p:txBody>
          <a:bodyPr/>
          <a:lstStyle>
            <a:lvl1pPr algn="l">
              <a:defRPr/>
            </a:lvl1pPr>
          </a:lstStyle>
          <a:p>
            <a:pPr>
              <a:defRPr/>
            </a:pPr>
            <a:fld id="{BA7B8A08-2AD8-4B4D-BF47-A491573AF4E1}" type="slidenum">
              <a:rPr lang="en-US" altLang="en-US"/>
              <a:pPr>
                <a:defRPr/>
              </a:pPr>
              <a:t>‹#›</a:t>
            </a:fld>
            <a:endParaRPr lang="en-US" altLang="en-US"/>
          </a:p>
        </p:txBody>
      </p:sp>
      <p:sp>
        <p:nvSpPr>
          <p:cNvPr id="121" name="Footer Placeholder 133">
            <a:extLst>
              <a:ext uri="{FF2B5EF4-FFF2-40B4-BE49-F238E27FC236}">
                <a16:creationId xmlns:a16="http://schemas.microsoft.com/office/drawing/2014/main" id="{D27D2616-DA5F-9F41-81C0-0A1A9A303CE9}"/>
              </a:ext>
            </a:extLst>
          </p:cNvPr>
          <p:cNvSpPr>
            <a:spLocks noGrp="1"/>
          </p:cNvSpPr>
          <p:nvPr>
            <p:ph type="ftr" sz="quarter" idx="31"/>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1415616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2" y="1295400"/>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1219202" y="1800013"/>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1219202" y="2304626"/>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1219202" y="2809239"/>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1219202" y="3313852"/>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1219202" y="3818465"/>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1219202" y="4323078"/>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1219202" y="4827691"/>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3" y="5332304"/>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3" y="5836920"/>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a:extLst>
              <a:ext uri="{FF2B5EF4-FFF2-40B4-BE49-F238E27FC236}">
                <a16:creationId xmlns:a16="http://schemas.microsoft.com/office/drawing/2014/main" id="{69B43ACF-B92E-3C47-AF7A-64F18C30C842}"/>
              </a:ext>
            </a:extLst>
          </p:cNvPr>
          <p:cNvSpPr>
            <a:spLocks noGrp="1"/>
          </p:cNvSpPr>
          <p:nvPr>
            <p:ph type="sldNum" sz="quarter" idx="51"/>
          </p:nvPr>
        </p:nvSpPr>
        <p:spPr/>
        <p:txBody>
          <a:bodyPr/>
          <a:lstStyle>
            <a:lvl1pPr algn="l">
              <a:defRPr/>
            </a:lvl1pPr>
          </a:lstStyle>
          <a:p>
            <a:pPr>
              <a:defRPr/>
            </a:pPr>
            <a:fld id="{C39FD3C7-1881-F44B-99A3-E89241ED5F66}" type="slidenum">
              <a:rPr lang="en-US" altLang="en-US"/>
              <a:pPr>
                <a:defRPr/>
              </a:pPr>
              <a:t>‹#›</a:t>
            </a:fld>
            <a:endParaRPr lang="en-US" altLang="en-US"/>
          </a:p>
        </p:txBody>
      </p:sp>
      <p:sp>
        <p:nvSpPr>
          <p:cNvPr id="53" name="Footer Placeholder 12">
            <a:extLst>
              <a:ext uri="{FF2B5EF4-FFF2-40B4-BE49-F238E27FC236}">
                <a16:creationId xmlns:a16="http://schemas.microsoft.com/office/drawing/2014/main" id="{09790D0F-5B23-014C-B424-847D174EE78D}"/>
              </a:ext>
            </a:extLst>
          </p:cNvPr>
          <p:cNvSpPr>
            <a:spLocks noGrp="1"/>
          </p:cNvSpPr>
          <p:nvPr>
            <p:ph type="ftr" sz="quarter" idx="52"/>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2663341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B52DC5-F5D4-FC41-81EE-3D041786F998}"/>
              </a:ext>
            </a:extLst>
          </p:cNvPr>
          <p:cNvSpPr/>
          <p:nvPr userDrawn="1"/>
        </p:nvSpPr>
        <p:spPr>
          <a:xfrm>
            <a:off x="512233" y="406401"/>
            <a:ext cx="112776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4" name="Content Placeholder 2"/>
          <p:cNvSpPr>
            <a:spLocks noGrp="1"/>
          </p:cNvSpPr>
          <p:nvPr>
            <p:ph idx="1"/>
          </p:nvPr>
        </p:nvSpPr>
        <p:spPr>
          <a:xfrm>
            <a:off x="512064" y="533400"/>
            <a:ext cx="112776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5"/>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6" name="Slide Number Placeholder 9">
            <a:extLst>
              <a:ext uri="{FF2B5EF4-FFF2-40B4-BE49-F238E27FC236}">
                <a16:creationId xmlns:a16="http://schemas.microsoft.com/office/drawing/2014/main" id="{A25793C3-0DF0-2E40-BF93-44776CC7B7C3}"/>
              </a:ext>
            </a:extLst>
          </p:cNvPr>
          <p:cNvSpPr>
            <a:spLocks noGrp="1"/>
          </p:cNvSpPr>
          <p:nvPr>
            <p:ph type="sldNum" sz="quarter" idx="10"/>
          </p:nvPr>
        </p:nvSpPr>
        <p:spPr>
          <a:xfrm>
            <a:off x="11180233" y="6470651"/>
            <a:ext cx="609600" cy="365125"/>
          </a:xfrm>
        </p:spPr>
        <p:txBody>
          <a:bodyPr/>
          <a:lstStyle>
            <a:lvl1pPr algn="r">
              <a:defRPr/>
            </a:lvl1pPr>
          </a:lstStyle>
          <a:p>
            <a:pPr>
              <a:defRPr/>
            </a:pPr>
            <a:fld id="{A889C299-EA3D-2B4E-A3DD-F5D85D19A74B}" type="slidenum">
              <a:rPr lang="en-US" altLang="en-US"/>
              <a:pPr>
                <a:defRPr/>
              </a:pPr>
              <a:t>‹#›</a:t>
            </a:fld>
            <a:endParaRPr lang="en-US" altLang="en-US" dirty="0"/>
          </a:p>
        </p:txBody>
      </p:sp>
      <p:sp>
        <p:nvSpPr>
          <p:cNvPr id="8" name="Footer Placeholder 4">
            <a:extLst>
              <a:ext uri="{FF2B5EF4-FFF2-40B4-BE49-F238E27FC236}">
                <a16:creationId xmlns:a16="http://schemas.microsoft.com/office/drawing/2014/main" id="{3E9C502C-B55A-7146-A022-9FCAF5A1187D}"/>
              </a:ext>
            </a:extLst>
          </p:cNvPr>
          <p:cNvSpPr>
            <a:spLocks noGrp="1"/>
          </p:cNvSpPr>
          <p:nvPr>
            <p:ph type="ftr" sz="quarter" idx="11"/>
          </p:nvPr>
        </p:nvSpPr>
        <p:spPr/>
        <p:txBody>
          <a:bodyPr/>
          <a:lstStyle>
            <a:lvl1pPr>
              <a:defRPr/>
            </a:lvl1pPr>
          </a:lstStyle>
          <a:p>
            <a:pPr>
              <a:defRPr/>
            </a:pPr>
            <a:r>
              <a:rPr lang="en-US"/>
              <a:t>Nonrecognition of Realized G/L</a:t>
            </a:r>
            <a:endParaRPr lang="en-US" dirty="0"/>
          </a:p>
        </p:txBody>
      </p:sp>
    </p:spTree>
    <p:extLst>
      <p:ext uri="{BB962C8B-B14F-4D97-AF65-F5344CB8AC3E}">
        <p14:creationId xmlns:p14="http://schemas.microsoft.com/office/powerpoint/2010/main" val="1442622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a:extLst>
              <a:ext uri="{FF2B5EF4-FFF2-40B4-BE49-F238E27FC236}">
                <a16:creationId xmlns:a16="http://schemas.microsoft.com/office/drawing/2014/main" id="{907556D0-F20C-1245-AE0B-77AEC695AD61}"/>
              </a:ext>
            </a:extLst>
          </p:cNvPr>
          <p:cNvSpPr>
            <a:spLocks noGrp="1"/>
          </p:cNvSpPr>
          <p:nvPr>
            <p:ph type="sldNum" sz="quarter" idx="35"/>
          </p:nvPr>
        </p:nvSpPr>
        <p:spPr/>
        <p:txBody>
          <a:bodyPr/>
          <a:lstStyle>
            <a:lvl1pPr algn="l">
              <a:defRPr/>
            </a:lvl1pPr>
          </a:lstStyle>
          <a:p>
            <a:pPr>
              <a:defRPr/>
            </a:pPr>
            <a:fld id="{CC20CF64-53F2-684F-A012-0896FD3A369C}" type="slidenum">
              <a:rPr lang="en-US" altLang="en-US"/>
              <a:pPr>
                <a:defRPr/>
              </a:pPr>
              <a:t>‹#›</a:t>
            </a:fld>
            <a:endParaRPr lang="en-US" altLang="en-US"/>
          </a:p>
        </p:txBody>
      </p:sp>
      <p:sp>
        <p:nvSpPr>
          <p:cNvPr id="23" name="Footer Placeholder 12">
            <a:extLst>
              <a:ext uri="{FF2B5EF4-FFF2-40B4-BE49-F238E27FC236}">
                <a16:creationId xmlns:a16="http://schemas.microsoft.com/office/drawing/2014/main" id="{11797038-18E0-284B-A4BE-9797B7F4F890}"/>
              </a:ext>
            </a:extLst>
          </p:cNvPr>
          <p:cNvSpPr>
            <a:spLocks noGrp="1"/>
          </p:cNvSpPr>
          <p:nvPr>
            <p:ph type="ftr" sz="quarter" idx="36"/>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42658472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A17EA8BB-065C-384B-B89F-609B3CF2EB25}"/>
              </a:ext>
            </a:extLst>
          </p:cNvPr>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a:p>
        </p:txBody>
      </p:sp>
      <p:sp>
        <p:nvSpPr>
          <p:cNvPr id="8" name="Freeform 4">
            <a:extLst>
              <a:ext uri="{FF2B5EF4-FFF2-40B4-BE49-F238E27FC236}">
                <a16:creationId xmlns:a16="http://schemas.microsoft.com/office/drawing/2014/main" id="{98E2E1BF-4D09-7B42-9748-CF6AD8896268}"/>
              </a:ext>
            </a:extLst>
          </p:cNvPr>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a:extLst>
              <a:ext uri="{FF2B5EF4-FFF2-40B4-BE49-F238E27FC236}">
                <a16:creationId xmlns:a16="http://schemas.microsoft.com/office/drawing/2014/main" id="{0EF3F035-06AA-9A44-9C2F-D3BDBD07A026}"/>
              </a:ext>
            </a:extLst>
          </p:cNvPr>
          <p:cNvSpPr>
            <a:spLocks noGrp="1"/>
          </p:cNvSpPr>
          <p:nvPr>
            <p:ph type="sldNum" sz="quarter" idx="33"/>
          </p:nvPr>
        </p:nvSpPr>
        <p:spPr/>
        <p:txBody>
          <a:bodyPr/>
          <a:lstStyle>
            <a:lvl1pPr algn="l">
              <a:defRPr/>
            </a:lvl1pPr>
          </a:lstStyle>
          <a:p>
            <a:pPr>
              <a:defRPr/>
            </a:pPr>
            <a:fld id="{521E2804-3EB5-D644-B662-19BE1BAA321A}" type="slidenum">
              <a:rPr lang="en-US" altLang="en-US"/>
              <a:pPr>
                <a:defRPr/>
              </a:pPr>
              <a:t>‹#›</a:t>
            </a:fld>
            <a:endParaRPr lang="en-US" altLang="en-US"/>
          </a:p>
        </p:txBody>
      </p:sp>
      <p:sp>
        <p:nvSpPr>
          <p:cNvPr id="14" name="Footer Placeholder 10">
            <a:extLst>
              <a:ext uri="{FF2B5EF4-FFF2-40B4-BE49-F238E27FC236}">
                <a16:creationId xmlns:a16="http://schemas.microsoft.com/office/drawing/2014/main" id="{9BB8A5DF-B9B3-134E-BDB9-5725947A4DFC}"/>
              </a:ext>
            </a:extLst>
          </p:cNvPr>
          <p:cNvSpPr>
            <a:spLocks noGrp="1"/>
          </p:cNvSpPr>
          <p:nvPr>
            <p:ph type="ftr" sz="quarter" idx="34"/>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745203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a:extLst>
              <a:ext uri="{FF2B5EF4-FFF2-40B4-BE49-F238E27FC236}">
                <a16:creationId xmlns:a16="http://schemas.microsoft.com/office/drawing/2014/main" id="{34D7F1A8-A84C-3142-A87E-4DC63EB6D616}"/>
              </a:ext>
            </a:extLst>
          </p:cNvPr>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2" name="Freeform 4">
            <a:extLst>
              <a:ext uri="{FF2B5EF4-FFF2-40B4-BE49-F238E27FC236}">
                <a16:creationId xmlns:a16="http://schemas.microsoft.com/office/drawing/2014/main" id="{74383446-432B-FE43-9E81-2DB3D79B7ABD}"/>
              </a:ext>
            </a:extLst>
          </p:cNvPr>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3" name="Freeform 4">
            <a:extLst>
              <a:ext uri="{FF2B5EF4-FFF2-40B4-BE49-F238E27FC236}">
                <a16:creationId xmlns:a16="http://schemas.microsoft.com/office/drawing/2014/main" id="{51ACF36D-DE50-734F-A14E-E7177967C798}"/>
              </a:ext>
            </a:extLst>
          </p:cNvPr>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4" name="Freeform 4">
            <a:extLst>
              <a:ext uri="{FF2B5EF4-FFF2-40B4-BE49-F238E27FC236}">
                <a16:creationId xmlns:a16="http://schemas.microsoft.com/office/drawing/2014/main" id="{EB77460C-B7DA-E049-9460-0577057F3509}"/>
              </a:ext>
            </a:extLst>
          </p:cNvPr>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a:extLst>
              <a:ext uri="{FF2B5EF4-FFF2-40B4-BE49-F238E27FC236}">
                <a16:creationId xmlns:a16="http://schemas.microsoft.com/office/drawing/2014/main" id="{A3C50F38-2203-264F-B797-FF154EC7B123}"/>
              </a:ext>
            </a:extLst>
          </p:cNvPr>
          <p:cNvSpPr>
            <a:spLocks noGrp="1"/>
          </p:cNvSpPr>
          <p:nvPr>
            <p:ph type="sldNum" sz="quarter" idx="35"/>
          </p:nvPr>
        </p:nvSpPr>
        <p:spPr/>
        <p:txBody>
          <a:bodyPr/>
          <a:lstStyle>
            <a:lvl1pPr algn="l">
              <a:defRPr/>
            </a:lvl1pPr>
          </a:lstStyle>
          <a:p>
            <a:pPr>
              <a:defRPr/>
            </a:pPr>
            <a:fld id="{79CE1FC9-51D0-9040-8C40-EA558EB603D8}" type="slidenum">
              <a:rPr lang="en-US" altLang="en-US"/>
              <a:pPr>
                <a:defRPr/>
              </a:pPr>
              <a:t>‹#›</a:t>
            </a:fld>
            <a:endParaRPr lang="en-US" altLang="en-US"/>
          </a:p>
        </p:txBody>
      </p:sp>
      <p:sp>
        <p:nvSpPr>
          <p:cNvPr id="21" name="Footer Placeholder 20">
            <a:extLst>
              <a:ext uri="{FF2B5EF4-FFF2-40B4-BE49-F238E27FC236}">
                <a16:creationId xmlns:a16="http://schemas.microsoft.com/office/drawing/2014/main" id="{6C03929C-B889-B647-830D-185F5F258C1C}"/>
              </a:ext>
            </a:extLst>
          </p:cNvPr>
          <p:cNvSpPr>
            <a:spLocks noGrp="1"/>
          </p:cNvSpPr>
          <p:nvPr>
            <p:ph type="ftr" sz="quarter" idx="36"/>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22994382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4364739" y="1447807"/>
            <a:ext cx="3534833"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3" y="1447807"/>
            <a:ext cx="3534833"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3"/>
            <a:ext cx="3364992"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a:extLst>
              <a:ext uri="{FF2B5EF4-FFF2-40B4-BE49-F238E27FC236}">
                <a16:creationId xmlns:a16="http://schemas.microsoft.com/office/drawing/2014/main" id="{DA35A966-246D-B149-AC0B-EAFCA65DD7B7}"/>
              </a:ext>
            </a:extLst>
          </p:cNvPr>
          <p:cNvSpPr>
            <a:spLocks noGrp="1"/>
          </p:cNvSpPr>
          <p:nvPr>
            <p:ph type="sldNum" sz="quarter" idx="34"/>
          </p:nvPr>
        </p:nvSpPr>
        <p:spPr/>
        <p:txBody>
          <a:bodyPr/>
          <a:lstStyle>
            <a:lvl1pPr algn="l">
              <a:defRPr/>
            </a:lvl1pPr>
          </a:lstStyle>
          <a:p>
            <a:pPr>
              <a:defRPr/>
            </a:pPr>
            <a:fld id="{90D3BE2D-D570-8548-A395-DB600142D192}" type="slidenum">
              <a:rPr lang="en-US" altLang="en-US"/>
              <a:pPr>
                <a:defRPr/>
              </a:pPr>
              <a:t>‹#›</a:t>
            </a:fld>
            <a:endParaRPr lang="en-US" altLang="en-US"/>
          </a:p>
        </p:txBody>
      </p:sp>
      <p:sp>
        <p:nvSpPr>
          <p:cNvPr id="10" name="Footer Placeholder 12">
            <a:extLst>
              <a:ext uri="{FF2B5EF4-FFF2-40B4-BE49-F238E27FC236}">
                <a16:creationId xmlns:a16="http://schemas.microsoft.com/office/drawing/2014/main" id="{2BEC63C2-5B97-E942-BBA4-43ABF5C31194}"/>
              </a:ext>
            </a:extLst>
          </p:cNvPr>
          <p:cNvSpPr>
            <a:spLocks noGrp="1"/>
          </p:cNvSpPr>
          <p:nvPr>
            <p:ph type="ftr" sz="quarter" idx="35"/>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11435135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a:extLst>
              <a:ext uri="{FF2B5EF4-FFF2-40B4-BE49-F238E27FC236}">
                <a16:creationId xmlns:a16="http://schemas.microsoft.com/office/drawing/2014/main" id="{E72700A8-6F91-0745-8087-F4C6536B6A92}"/>
              </a:ext>
            </a:extLst>
          </p:cNvPr>
          <p:cNvSpPr>
            <a:spLocks noGrp="1"/>
          </p:cNvSpPr>
          <p:nvPr>
            <p:ph type="sldNum" sz="quarter" idx="33"/>
          </p:nvPr>
        </p:nvSpPr>
        <p:spPr/>
        <p:txBody>
          <a:bodyPr/>
          <a:lstStyle>
            <a:lvl1pPr algn="l">
              <a:defRPr/>
            </a:lvl1pPr>
          </a:lstStyle>
          <a:p>
            <a:pPr>
              <a:defRPr/>
            </a:pPr>
            <a:fld id="{314B78DE-40E6-0D4F-BD40-489BC236900C}"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9CE9847F-D645-6E4D-8682-86E432D012DD}"/>
              </a:ext>
            </a:extLst>
          </p:cNvPr>
          <p:cNvSpPr>
            <a:spLocks noGrp="1"/>
          </p:cNvSpPr>
          <p:nvPr>
            <p:ph type="ftr" sz="quarter" idx="34"/>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981145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a:extLst>
              <a:ext uri="{FF2B5EF4-FFF2-40B4-BE49-F238E27FC236}">
                <a16:creationId xmlns:a16="http://schemas.microsoft.com/office/drawing/2014/main" id="{17A1EA61-3081-7F4C-BA06-09B379297E84}"/>
              </a:ext>
            </a:extLst>
          </p:cNvPr>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defRPr/>
            </a:pPr>
            <a:endParaRPr lang="en-US" altLang="en-US" sz="135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51DFF060-200D-4744-8177-3563CAB6726E}"/>
              </a:ext>
            </a:extLst>
          </p:cNvPr>
          <p:cNvSpPr>
            <a:spLocks noGrp="1"/>
          </p:cNvSpPr>
          <p:nvPr>
            <p:ph type="sldNum" sz="quarter" idx="25"/>
          </p:nvPr>
        </p:nvSpPr>
        <p:spPr/>
        <p:txBody>
          <a:bodyPr/>
          <a:lstStyle>
            <a:lvl1pPr algn="l">
              <a:defRPr/>
            </a:lvl1pPr>
          </a:lstStyle>
          <a:p>
            <a:pPr>
              <a:defRPr/>
            </a:pPr>
            <a:fld id="{7971821A-B76B-BE4E-A0F5-FD4E20C9FA58}" type="slidenum">
              <a:rPr lang="en-US" altLang="en-US"/>
              <a:pPr>
                <a:defRPr/>
              </a:pPr>
              <a:t>‹#›</a:t>
            </a:fld>
            <a:endParaRPr lang="en-US" altLang="en-US"/>
          </a:p>
        </p:txBody>
      </p:sp>
      <p:sp>
        <p:nvSpPr>
          <p:cNvPr id="9" name="Footer Placeholder 8">
            <a:extLst>
              <a:ext uri="{FF2B5EF4-FFF2-40B4-BE49-F238E27FC236}">
                <a16:creationId xmlns:a16="http://schemas.microsoft.com/office/drawing/2014/main" id="{68B348B5-47DC-5B4B-A7F9-466361C5688C}"/>
              </a:ext>
            </a:extLst>
          </p:cNvPr>
          <p:cNvSpPr>
            <a:spLocks noGrp="1"/>
          </p:cNvSpPr>
          <p:nvPr>
            <p:ph type="ftr" sz="quarter" idx="26"/>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2870502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a:extLst>
              <a:ext uri="{FF2B5EF4-FFF2-40B4-BE49-F238E27FC236}">
                <a16:creationId xmlns:a16="http://schemas.microsoft.com/office/drawing/2014/main" id="{CBB73F4A-1B1B-0F45-B0C8-70C490A798A0}"/>
              </a:ext>
            </a:extLst>
          </p:cNvPr>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pPr>
              <a:defRPr/>
            </a:pPr>
            <a:endParaRPr lang="en-US" sz="135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361C670E-A769-814F-A409-4B3742DFBFAE}"/>
              </a:ext>
            </a:extLst>
          </p:cNvPr>
          <p:cNvSpPr>
            <a:spLocks noGrp="1"/>
          </p:cNvSpPr>
          <p:nvPr>
            <p:ph type="sldNum" sz="quarter" idx="25"/>
          </p:nvPr>
        </p:nvSpPr>
        <p:spPr/>
        <p:txBody>
          <a:bodyPr/>
          <a:lstStyle>
            <a:lvl1pPr algn="l">
              <a:defRPr/>
            </a:lvl1pPr>
          </a:lstStyle>
          <a:p>
            <a:pPr>
              <a:defRPr/>
            </a:pPr>
            <a:fld id="{E78224CE-A825-C541-9D0E-29201B121F27}" type="slidenum">
              <a:rPr lang="en-US" altLang="en-US"/>
              <a:pPr>
                <a:defRPr/>
              </a:pPr>
              <a:t>‹#›</a:t>
            </a:fld>
            <a:endParaRPr lang="en-US" altLang="en-US"/>
          </a:p>
        </p:txBody>
      </p:sp>
      <p:sp>
        <p:nvSpPr>
          <p:cNvPr id="10" name="Footer Placeholder 12">
            <a:extLst>
              <a:ext uri="{FF2B5EF4-FFF2-40B4-BE49-F238E27FC236}">
                <a16:creationId xmlns:a16="http://schemas.microsoft.com/office/drawing/2014/main" id="{25B754A6-5426-A741-A09F-E3D18CD43BB4}"/>
              </a:ext>
            </a:extLst>
          </p:cNvPr>
          <p:cNvSpPr>
            <a:spLocks noGrp="1"/>
          </p:cNvSpPr>
          <p:nvPr>
            <p:ph type="ftr" sz="quarter" idx="26"/>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42706734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69028B8-5F7F-D449-B35F-B6DF11614749}"/>
              </a:ext>
            </a:extLst>
          </p:cNvPr>
          <p:cNvSpPr>
            <a:spLocks noGrp="1"/>
          </p:cNvSpPr>
          <p:nvPr>
            <p:ph type="sldNum" sz="quarter" idx="36"/>
          </p:nvPr>
        </p:nvSpPr>
        <p:spPr/>
        <p:txBody>
          <a:bodyPr/>
          <a:lstStyle>
            <a:lvl1pPr algn="l">
              <a:defRPr/>
            </a:lvl1pPr>
          </a:lstStyle>
          <a:p>
            <a:pPr>
              <a:defRPr/>
            </a:pPr>
            <a:fld id="{43478505-8F02-7645-935D-E7295F6AECA8}" type="slidenum">
              <a:rPr lang="en-US" altLang="en-US"/>
              <a:pPr>
                <a:defRPr/>
              </a:pPr>
              <a:t>‹#›</a:t>
            </a:fld>
            <a:endParaRPr lang="en-US" altLang="en-US"/>
          </a:p>
        </p:txBody>
      </p:sp>
      <p:sp>
        <p:nvSpPr>
          <p:cNvPr id="21" name="Footer Placeholder 12">
            <a:extLst>
              <a:ext uri="{FF2B5EF4-FFF2-40B4-BE49-F238E27FC236}">
                <a16:creationId xmlns:a16="http://schemas.microsoft.com/office/drawing/2014/main" id="{D7AB1198-58D1-8244-A7E7-57C1B93C3E31}"/>
              </a:ext>
            </a:extLst>
          </p:cNvPr>
          <p:cNvSpPr>
            <a:spLocks noGrp="1"/>
          </p:cNvSpPr>
          <p:nvPr>
            <p:ph type="ftr" sz="quarter" idx="37"/>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7444579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a:extLst>
              <a:ext uri="{FF2B5EF4-FFF2-40B4-BE49-F238E27FC236}">
                <a16:creationId xmlns:a16="http://schemas.microsoft.com/office/drawing/2014/main" id="{99CAC01C-6AAA-8444-AAC1-D7DC8D62D24F}"/>
              </a:ext>
            </a:extLst>
          </p:cNvPr>
          <p:cNvSpPr>
            <a:spLocks noGrp="1"/>
          </p:cNvSpPr>
          <p:nvPr>
            <p:ph type="sldNum" sz="quarter" idx="36"/>
          </p:nvPr>
        </p:nvSpPr>
        <p:spPr/>
        <p:txBody>
          <a:bodyPr/>
          <a:lstStyle>
            <a:lvl1pPr algn="l">
              <a:defRPr/>
            </a:lvl1pPr>
          </a:lstStyle>
          <a:p>
            <a:pPr>
              <a:defRPr/>
            </a:pPr>
            <a:fld id="{D4B6CFBF-3D25-4441-9573-8EDDFA27D604}" type="slidenum">
              <a:rPr lang="en-US" altLang="en-US"/>
              <a:pPr>
                <a:defRPr/>
              </a:pPr>
              <a:t>‹#›</a:t>
            </a:fld>
            <a:endParaRPr lang="en-US" altLang="en-US"/>
          </a:p>
        </p:txBody>
      </p:sp>
      <p:sp>
        <p:nvSpPr>
          <p:cNvPr id="14" name="Footer Placeholder 12">
            <a:extLst>
              <a:ext uri="{FF2B5EF4-FFF2-40B4-BE49-F238E27FC236}">
                <a16:creationId xmlns:a16="http://schemas.microsoft.com/office/drawing/2014/main" id="{7038EBF6-8789-5C47-A57F-8BDFCC33B638}"/>
              </a:ext>
            </a:extLst>
          </p:cNvPr>
          <p:cNvSpPr>
            <a:spLocks noGrp="1"/>
          </p:cNvSpPr>
          <p:nvPr>
            <p:ph type="ftr" sz="quarter" idx="37"/>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12356053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a:extLst>
              <a:ext uri="{FF2B5EF4-FFF2-40B4-BE49-F238E27FC236}">
                <a16:creationId xmlns:a16="http://schemas.microsoft.com/office/drawing/2014/main" id="{EE917D5D-38A1-3742-BBAF-F94E4B6F6A41}"/>
              </a:ext>
            </a:extLst>
          </p:cNvPr>
          <p:cNvSpPr>
            <a:spLocks noGrp="1"/>
          </p:cNvSpPr>
          <p:nvPr>
            <p:ph type="sldNum" sz="quarter" idx="36"/>
          </p:nvPr>
        </p:nvSpPr>
        <p:spPr/>
        <p:txBody>
          <a:bodyPr/>
          <a:lstStyle>
            <a:lvl1pPr algn="l">
              <a:defRPr/>
            </a:lvl1pPr>
          </a:lstStyle>
          <a:p>
            <a:pPr>
              <a:defRPr/>
            </a:pPr>
            <a:fld id="{AEA5371B-5D15-CD4C-BD77-BC52B142AB4A}" type="slidenum">
              <a:rPr lang="en-US" altLang="en-US"/>
              <a:pPr>
                <a:defRPr/>
              </a:pPr>
              <a:t>‹#›</a:t>
            </a:fld>
            <a:endParaRPr lang="en-US" altLang="en-US"/>
          </a:p>
        </p:txBody>
      </p:sp>
      <p:sp>
        <p:nvSpPr>
          <p:cNvPr id="12" name="Footer Placeholder 12">
            <a:extLst>
              <a:ext uri="{FF2B5EF4-FFF2-40B4-BE49-F238E27FC236}">
                <a16:creationId xmlns:a16="http://schemas.microsoft.com/office/drawing/2014/main" id="{D5AA9401-9E18-5B4A-A54F-A79F437CD719}"/>
              </a:ext>
            </a:extLst>
          </p:cNvPr>
          <p:cNvSpPr>
            <a:spLocks noGrp="1"/>
          </p:cNvSpPr>
          <p:nvPr>
            <p:ph type="ftr" sz="quarter" idx="37"/>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2767798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F68886-C321-6049-979D-C12E7A656736}"/>
              </a:ext>
            </a:extLst>
          </p:cNvPr>
          <p:cNvSpPr txBox="1"/>
          <p:nvPr userDrawn="1"/>
        </p:nvSpPr>
        <p:spPr>
          <a:xfrm>
            <a:off x="2747433" y="536575"/>
            <a:ext cx="184731" cy="300082"/>
          </a:xfrm>
          <a:prstGeom prst="rect">
            <a:avLst/>
          </a:prstGeom>
          <a:noFill/>
        </p:spPr>
        <p:txBody>
          <a:bodyPr wrap="none">
            <a:spAutoFit/>
          </a:bodyPr>
          <a:lstStyle/>
          <a:p>
            <a:pPr>
              <a:defRPr/>
            </a:pPr>
            <a:endParaRPr lang="en-US" sz="1350" dirty="0"/>
          </a:p>
        </p:txBody>
      </p:sp>
      <p:sp>
        <p:nvSpPr>
          <p:cNvPr id="6" name="Rectangle 5">
            <a:extLst>
              <a:ext uri="{FF2B5EF4-FFF2-40B4-BE49-F238E27FC236}">
                <a16:creationId xmlns:a16="http://schemas.microsoft.com/office/drawing/2014/main" id="{5E2525BC-E81C-3649-9966-2F7E3190A08F}"/>
              </a:ext>
            </a:extLst>
          </p:cNvPr>
          <p:cNvSpPr/>
          <p:nvPr userDrawn="1"/>
        </p:nvSpPr>
        <p:spPr>
          <a:xfrm>
            <a:off x="512233" y="406401"/>
            <a:ext cx="112776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7" name="Rectangle 2"/>
          <p:cNvSpPr>
            <a:spLocks noGrp="1" noChangeArrowheads="1"/>
          </p:cNvSpPr>
          <p:nvPr>
            <p:ph type="title"/>
          </p:nvPr>
        </p:nvSpPr>
        <p:spPr bwMode="gray">
          <a:xfrm>
            <a:off x="508000" y="4"/>
            <a:ext cx="11281664"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508000" y="835132"/>
            <a:ext cx="54864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6197600" y="835132"/>
            <a:ext cx="5592064"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9">
            <a:extLst>
              <a:ext uri="{FF2B5EF4-FFF2-40B4-BE49-F238E27FC236}">
                <a16:creationId xmlns:a16="http://schemas.microsoft.com/office/drawing/2014/main" id="{EE5FA227-90B5-1C47-BDC2-A06046925470}"/>
              </a:ext>
            </a:extLst>
          </p:cNvPr>
          <p:cNvSpPr>
            <a:spLocks noGrp="1"/>
          </p:cNvSpPr>
          <p:nvPr>
            <p:ph type="sldNum" sz="quarter" idx="18"/>
          </p:nvPr>
        </p:nvSpPr>
        <p:spPr/>
        <p:txBody>
          <a:bodyPr/>
          <a:lstStyle>
            <a:lvl1pPr algn="l">
              <a:defRPr/>
            </a:lvl1pPr>
          </a:lstStyle>
          <a:p>
            <a:pPr>
              <a:defRPr/>
            </a:pPr>
            <a:fld id="{E0070F36-FC13-6442-995E-AFE6256A5C17}" type="slidenum">
              <a:rPr lang="en-US" altLang="en-US"/>
              <a:pPr>
                <a:defRPr/>
              </a:pPr>
              <a:t>‹#›</a:t>
            </a:fld>
            <a:endParaRPr lang="en-US" altLang="en-US" dirty="0"/>
          </a:p>
        </p:txBody>
      </p:sp>
      <p:sp>
        <p:nvSpPr>
          <p:cNvPr id="11" name="Footer Placeholder 12">
            <a:extLst>
              <a:ext uri="{FF2B5EF4-FFF2-40B4-BE49-F238E27FC236}">
                <a16:creationId xmlns:a16="http://schemas.microsoft.com/office/drawing/2014/main" id="{86A7A4C1-0948-0B4E-85A8-66382C3DF37A}"/>
              </a:ext>
            </a:extLst>
          </p:cNvPr>
          <p:cNvSpPr>
            <a:spLocks noGrp="1"/>
          </p:cNvSpPr>
          <p:nvPr>
            <p:ph type="ftr" sz="quarter" idx="19"/>
          </p:nvPr>
        </p:nvSpPr>
        <p:spPr/>
        <p:txBody>
          <a:bodyPr/>
          <a:lstStyle>
            <a:lvl1pPr>
              <a:defRPr/>
            </a:lvl1pPr>
          </a:lstStyle>
          <a:p>
            <a:pPr>
              <a:defRPr/>
            </a:pPr>
            <a:r>
              <a:rPr lang="en-US"/>
              <a:t>Nonrecognition of Realized G/L</a:t>
            </a:r>
            <a:endParaRPr lang="en-US" dirty="0"/>
          </a:p>
        </p:txBody>
      </p:sp>
    </p:spTree>
    <p:extLst>
      <p:ext uri="{BB962C8B-B14F-4D97-AF65-F5344CB8AC3E}">
        <p14:creationId xmlns:p14="http://schemas.microsoft.com/office/powerpoint/2010/main" val="23852017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a:extLst>
              <a:ext uri="{FF2B5EF4-FFF2-40B4-BE49-F238E27FC236}">
                <a16:creationId xmlns:a16="http://schemas.microsoft.com/office/drawing/2014/main" id="{1FFB6887-136F-5948-B185-CA1F958F31DF}"/>
              </a:ext>
            </a:extLst>
          </p:cNvPr>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a:extLst>
              <a:ext uri="{FF2B5EF4-FFF2-40B4-BE49-F238E27FC236}">
                <a16:creationId xmlns:a16="http://schemas.microsoft.com/office/drawing/2014/main" id="{2DF1CAEC-A094-5645-BA3D-F1ED91EB6333}"/>
              </a:ext>
            </a:extLst>
          </p:cNvPr>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a:extLst>
              <a:ext uri="{FF2B5EF4-FFF2-40B4-BE49-F238E27FC236}">
                <a16:creationId xmlns:a16="http://schemas.microsoft.com/office/drawing/2014/main" id="{D96EC316-9C6A-DB4C-92C5-6DD17FF4FD32}"/>
              </a:ext>
            </a:extLst>
          </p:cNvPr>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a:extLst>
              <a:ext uri="{FF2B5EF4-FFF2-40B4-BE49-F238E27FC236}">
                <a16:creationId xmlns:a16="http://schemas.microsoft.com/office/drawing/2014/main" id="{439A2C23-9FCB-D84E-85AC-8C023DBA301B}"/>
              </a:ext>
            </a:extLst>
          </p:cNvPr>
          <p:cNvSpPr>
            <a:spLocks noChangeArrowheads="1"/>
          </p:cNvSpPr>
          <p:nvPr userDrawn="1"/>
        </p:nvSpPr>
        <p:spPr bwMode="auto">
          <a:xfrm rot="5400000">
            <a:off x="3758671"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a:extLst>
              <a:ext uri="{FF2B5EF4-FFF2-40B4-BE49-F238E27FC236}">
                <a16:creationId xmlns:a16="http://schemas.microsoft.com/office/drawing/2014/main" id="{986B8300-345C-7A46-9619-F17972CD36E2}"/>
              </a:ext>
            </a:extLst>
          </p:cNvPr>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A9E3E03C-7AB3-0646-8D7C-F0FE8D75C520}"/>
              </a:ext>
            </a:extLst>
          </p:cNvPr>
          <p:cNvSpPr>
            <a:spLocks noGrp="1"/>
          </p:cNvSpPr>
          <p:nvPr>
            <p:ph type="sldNum" sz="quarter" idx="23"/>
          </p:nvPr>
        </p:nvSpPr>
        <p:spPr/>
        <p:txBody>
          <a:bodyPr/>
          <a:lstStyle>
            <a:lvl1pPr algn="l">
              <a:defRPr/>
            </a:lvl1pPr>
          </a:lstStyle>
          <a:p>
            <a:pPr>
              <a:defRPr/>
            </a:pPr>
            <a:fld id="{C843767A-5E6E-6B46-A46D-F6FA6E956E1B}" type="slidenum">
              <a:rPr lang="en-US" altLang="en-US"/>
              <a:pPr>
                <a:defRPr/>
              </a:pPr>
              <a:t>‹#›</a:t>
            </a:fld>
            <a:endParaRPr lang="en-US" altLang="en-US"/>
          </a:p>
        </p:txBody>
      </p:sp>
      <p:sp>
        <p:nvSpPr>
          <p:cNvPr id="22" name="Footer Placeholder 21">
            <a:extLst>
              <a:ext uri="{FF2B5EF4-FFF2-40B4-BE49-F238E27FC236}">
                <a16:creationId xmlns:a16="http://schemas.microsoft.com/office/drawing/2014/main" id="{95410687-9BE6-CB46-A630-744CCCAFD9EA}"/>
              </a:ext>
            </a:extLst>
          </p:cNvPr>
          <p:cNvSpPr>
            <a:spLocks noGrp="1"/>
          </p:cNvSpPr>
          <p:nvPr>
            <p:ph type="ftr" sz="quarter" idx="24"/>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18702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a:extLst>
              <a:ext uri="{FF2B5EF4-FFF2-40B4-BE49-F238E27FC236}">
                <a16:creationId xmlns:a16="http://schemas.microsoft.com/office/drawing/2014/main" id="{AC48B340-2774-9E47-9B16-E35675B8D2DC}"/>
              </a:ext>
            </a:extLst>
          </p:cNvPr>
          <p:cNvSpPr>
            <a:spLocks noGrp="1"/>
          </p:cNvSpPr>
          <p:nvPr>
            <p:ph type="sldNum" sz="quarter" idx="38"/>
          </p:nvPr>
        </p:nvSpPr>
        <p:spPr/>
        <p:txBody>
          <a:bodyPr/>
          <a:lstStyle>
            <a:lvl1pPr algn="l">
              <a:defRPr/>
            </a:lvl1pPr>
          </a:lstStyle>
          <a:p>
            <a:pPr>
              <a:defRPr/>
            </a:pPr>
            <a:fld id="{B70EDCC5-C0A2-C645-8002-4FBB8E6D27E8}" type="slidenum">
              <a:rPr lang="en-US" altLang="en-US"/>
              <a:pPr>
                <a:defRPr/>
              </a:pPr>
              <a:t>‹#›</a:t>
            </a:fld>
            <a:endParaRPr lang="en-US" altLang="en-US"/>
          </a:p>
        </p:txBody>
      </p:sp>
      <p:sp>
        <p:nvSpPr>
          <p:cNvPr id="15" name="Footer Placeholder 12">
            <a:extLst>
              <a:ext uri="{FF2B5EF4-FFF2-40B4-BE49-F238E27FC236}">
                <a16:creationId xmlns:a16="http://schemas.microsoft.com/office/drawing/2014/main" id="{18323A0D-06FD-3748-A472-29817B143C07}"/>
              </a:ext>
            </a:extLst>
          </p:cNvPr>
          <p:cNvSpPr>
            <a:spLocks noGrp="1"/>
          </p:cNvSpPr>
          <p:nvPr>
            <p:ph type="ftr" sz="quarter" idx="39"/>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5297456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BACEE3B9-1826-A549-80C2-4644AB149B11}"/>
              </a:ext>
            </a:extLst>
          </p:cNvPr>
          <p:cNvSpPr>
            <a:spLocks noGrp="1"/>
          </p:cNvSpPr>
          <p:nvPr>
            <p:ph type="sldNum" sz="quarter" idx="24"/>
          </p:nvPr>
        </p:nvSpPr>
        <p:spPr/>
        <p:txBody>
          <a:bodyPr/>
          <a:lstStyle>
            <a:lvl1pPr algn="l">
              <a:defRPr/>
            </a:lvl1pPr>
          </a:lstStyle>
          <a:p>
            <a:pPr>
              <a:defRPr/>
            </a:pPr>
            <a:fld id="{F29352AC-FCFC-4A49-9F87-46AB2C66E564}"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BC3E3411-DB38-3045-9F1E-E71865B1F604}"/>
              </a:ext>
            </a:extLst>
          </p:cNvPr>
          <p:cNvSpPr>
            <a:spLocks noGrp="1"/>
          </p:cNvSpPr>
          <p:nvPr>
            <p:ph type="ftr" sz="quarter" idx="25"/>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11470050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a:extLst>
              <a:ext uri="{FF2B5EF4-FFF2-40B4-BE49-F238E27FC236}">
                <a16:creationId xmlns:a16="http://schemas.microsoft.com/office/drawing/2014/main" id="{56D38B9D-9B62-E246-A3FF-DDAFC13B84CA}"/>
              </a:ext>
            </a:extLst>
          </p:cNvPr>
          <p:cNvSpPr>
            <a:spLocks noGrp="1"/>
          </p:cNvSpPr>
          <p:nvPr>
            <p:ph type="sldNum" sz="quarter" idx="35"/>
          </p:nvPr>
        </p:nvSpPr>
        <p:spPr/>
        <p:txBody>
          <a:bodyPr/>
          <a:lstStyle>
            <a:lvl1pPr algn="l">
              <a:defRPr/>
            </a:lvl1pPr>
          </a:lstStyle>
          <a:p>
            <a:pPr>
              <a:defRPr/>
            </a:pPr>
            <a:fld id="{69F41393-8A7C-C545-9FC3-A1F8290F50E7}" type="slidenum">
              <a:rPr lang="en-US" altLang="en-US"/>
              <a:pPr>
                <a:defRPr/>
              </a:pPr>
              <a:t>‹#›</a:t>
            </a:fld>
            <a:endParaRPr lang="en-US" altLang="en-US"/>
          </a:p>
        </p:txBody>
      </p:sp>
      <p:sp>
        <p:nvSpPr>
          <p:cNvPr id="22" name="Footer Placeholder 12">
            <a:extLst>
              <a:ext uri="{FF2B5EF4-FFF2-40B4-BE49-F238E27FC236}">
                <a16:creationId xmlns:a16="http://schemas.microsoft.com/office/drawing/2014/main" id="{B492A32C-240E-0746-AD5D-6D23D0B3D2A6}"/>
              </a:ext>
            </a:extLst>
          </p:cNvPr>
          <p:cNvSpPr>
            <a:spLocks noGrp="1"/>
          </p:cNvSpPr>
          <p:nvPr>
            <p:ph type="ftr" sz="quarter" idx="36"/>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28459913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a:extLst>
              <a:ext uri="{FF2B5EF4-FFF2-40B4-BE49-F238E27FC236}">
                <a16:creationId xmlns:a16="http://schemas.microsoft.com/office/drawing/2014/main" id="{83A23BE4-2CAA-D94A-B580-7DAC024194CF}"/>
              </a:ext>
            </a:extLst>
          </p:cNvPr>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17" name="Freeform 13">
            <a:extLst>
              <a:ext uri="{FF2B5EF4-FFF2-40B4-BE49-F238E27FC236}">
                <a16:creationId xmlns:a16="http://schemas.microsoft.com/office/drawing/2014/main" id="{5FB28DB7-E4B6-FF4B-A3AE-21424314DDFD}"/>
              </a:ext>
            </a:extLst>
          </p:cNvPr>
          <p:cNvSpPr>
            <a:spLocks/>
          </p:cNvSpPr>
          <p:nvPr userDrawn="1"/>
        </p:nvSpPr>
        <p:spPr bwMode="auto">
          <a:xfrm>
            <a:off x="609600"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21" name="Freeform 14">
            <a:extLst>
              <a:ext uri="{FF2B5EF4-FFF2-40B4-BE49-F238E27FC236}">
                <a16:creationId xmlns:a16="http://schemas.microsoft.com/office/drawing/2014/main" id="{965863E6-215B-9941-AD94-71B9375BA7CE}"/>
              </a:ext>
            </a:extLst>
          </p:cNvPr>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28" name="Text Placeholder 12"/>
          <p:cNvSpPr>
            <a:spLocks noGrp="1"/>
          </p:cNvSpPr>
          <p:nvPr>
            <p:ph type="body" sz="quarter" idx="16"/>
          </p:nvPr>
        </p:nvSpPr>
        <p:spPr bwMode="gray">
          <a:xfrm>
            <a:off x="7574515"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7541684" y="1417327"/>
            <a:ext cx="4047744"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1" y="1988239"/>
            <a:ext cx="3183381"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2" y="1987175"/>
            <a:ext cx="372559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a:extLst>
              <a:ext uri="{FF2B5EF4-FFF2-40B4-BE49-F238E27FC236}">
                <a16:creationId xmlns:a16="http://schemas.microsoft.com/office/drawing/2014/main" id="{FC31DD0C-23B4-1A42-B939-DD9DBB8D36EC}"/>
              </a:ext>
            </a:extLst>
          </p:cNvPr>
          <p:cNvSpPr>
            <a:spLocks noGrp="1"/>
          </p:cNvSpPr>
          <p:nvPr>
            <p:ph type="sldNum" sz="quarter" idx="35"/>
          </p:nvPr>
        </p:nvSpPr>
        <p:spPr/>
        <p:txBody>
          <a:bodyPr/>
          <a:lstStyle>
            <a:lvl1pPr algn="l">
              <a:defRPr/>
            </a:lvl1pPr>
          </a:lstStyle>
          <a:p>
            <a:pPr>
              <a:defRPr/>
            </a:pPr>
            <a:fld id="{BC51D5FF-6360-A74D-AFA5-5C5EA53B8ADE}" type="slidenum">
              <a:rPr lang="en-US" altLang="en-US"/>
              <a:pPr>
                <a:defRPr/>
              </a:pPr>
              <a:t>‹#›</a:t>
            </a:fld>
            <a:endParaRPr lang="en-US" altLang="en-US"/>
          </a:p>
        </p:txBody>
      </p:sp>
      <p:sp>
        <p:nvSpPr>
          <p:cNvPr id="24" name="Footer Placeholder 23">
            <a:extLst>
              <a:ext uri="{FF2B5EF4-FFF2-40B4-BE49-F238E27FC236}">
                <a16:creationId xmlns:a16="http://schemas.microsoft.com/office/drawing/2014/main" id="{97EC0B1F-56BA-DE4A-B2A2-2598A2CB9478}"/>
              </a:ext>
            </a:extLst>
          </p:cNvPr>
          <p:cNvSpPr>
            <a:spLocks noGrp="1"/>
          </p:cNvSpPr>
          <p:nvPr>
            <p:ph type="ftr" sz="quarter" idx="36"/>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6765353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a:extLst>
              <a:ext uri="{FF2B5EF4-FFF2-40B4-BE49-F238E27FC236}">
                <a16:creationId xmlns:a16="http://schemas.microsoft.com/office/drawing/2014/main" id="{843D97C1-4E88-444B-BA9E-8715CBF17CC1}"/>
              </a:ext>
            </a:extLst>
          </p:cNvPr>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a:extLst>
              <a:ext uri="{FF2B5EF4-FFF2-40B4-BE49-F238E27FC236}">
                <a16:creationId xmlns:a16="http://schemas.microsoft.com/office/drawing/2014/main" id="{B3EF9F35-E746-CC41-B371-E68EBACF51D1}"/>
              </a:ext>
            </a:extLst>
          </p:cNvPr>
          <p:cNvSpPr>
            <a:spLocks noGrp="1"/>
          </p:cNvSpPr>
          <p:nvPr>
            <p:ph type="sldNum" sz="quarter" idx="61"/>
          </p:nvPr>
        </p:nvSpPr>
        <p:spPr/>
        <p:txBody>
          <a:bodyPr/>
          <a:lstStyle>
            <a:lvl1pPr algn="l">
              <a:defRPr/>
            </a:lvl1pPr>
          </a:lstStyle>
          <a:p>
            <a:pPr>
              <a:defRPr/>
            </a:pPr>
            <a:fld id="{D49E3185-D354-E74C-A7FC-45C7D63BBCFF}" type="slidenum">
              <a:rPr lang="en-US" altLang="en-US"/>
              <a:pPr>
                <a:defRPr/>
              </a:pPr>
              <a:t>‹#›</a:t>
            </a:fld>
            <a:endParaRPr lang="en-US" altLang="en-US"/>
          </a:p>
        </p:txBody>
      </p:sp>
      <p:sp>
        <p:nvSpPr>
          <p:cNvPr id="35" name="Footer Placeholder 33">
            <a:extLst>
              <a:ext uri="{FF2B5EF4-FFF2-40B4-BE49-F238E27FC236}">
                <a16:creationId xmlns:a16="http://schemas.microsoft.com/office/drawing/2014/main" id="{9A1F9B71-6449-4249-AE64-D83170FAC943}"/>
              </a:ext>
            </a:extLst>
          </p:cNvPr>
          <p:cNvSpPr>
            <a:spLocks noGrp="1"/>
          </p:cNvSpPr>
          <p:nvPr>
            <p:ph type="ftr" sz="quarter" idx="62"/>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21597926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a:extLst>
              <a:ext uri="{FF2B5EF4-FFF2-40B4-BE49-F238E27FC236}">
                <a16:creationId xmlns:a16="http://schemas.microsoft.com/office/drawing/2014/main" id="{7A9A2D76-F297-8E49-96D2-9853294B91E2}"/>
              </a:ext>
            </a:extLst>
          </p:cNvPr>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2F6C0A5-0A27-004B-9919-031D9E52A90F}"/>
              </a:ext>
            </a:extLst>
          </p:cNvPr>
          <p:cNvSpPr>
            <a:spLocks noGrp="1"/>
          </p:cNvSpPr>
          <p:nvPr>
            <p:ph type="sldNum" sz="quarter" idx="30"/>
          </p:nvPr>
        </p:nvSpPr>
        <p:spPr/>
        <p:txBody>
          <a:bodyPr/>
          <a:lstStyle>
            <a:lvl1pPr algn="l">
              <a:defRPr/>
            </a:lvl1pPr>
          </a:lstStyle>
          <a:p>
            <a:pPr>
              <a:defRPr/>
            </a:pPr>
            <a:fld id="{E73B2F40-68B9-6843-BDB9-3B3F8F4F5299}" type="slidenum">
              <a:rPr lang="en-US" altLang="en-US"/>
              <a:pPr>
                <a:defRPr/>
              </a:pPr>
              <a:t>‹#›</a:t>
            </a:fld>
            <a:endParaRPr lang="en-US" altLang="en-US"/>
          </a:p>
        </p:txBody>
      </p:sp>
      <p:sp>
        <p:nvSpPr>
          <p:cNvPr id="21" name="Footer Placeholder 20">
            <a:extLst>
              <a:ext uri="{FF2B5EF4-FFF2-40B4-BE49-F238E27FC236}">
                <a16:creationId xmlns:a16="http://schemas.microsoft.com/office/drawing/2014/main" id="{4D97165A-29D6-224C-8FF7-699667029FDA}"/>
              </a:ext>
            </a:extLst>
          </p:cNvPr>
          <p:cNvSpPr>
            <a:spLocks noGrp="1"/>
          </p:cNvSpPr>
          <p:nvPr>
            <p:ph type="ftr" sz="quarter" idx="31"/>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2446569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a:extLst>
              <a:ext uri="{FF2B5EF4-FFF2-40B4-BE49-F238E27FC236}">
                <a16:creationId xmlns:a16="http://schemas.microsoft.com/office/drawing/2014/main" id="{25D536F1-E6EE-2F47-BCBA-9A1491FBCE77}"/>
              </a:ext>
            </a:extLst>
          </p:cNvPr>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a:extLst>
              <a:ext uri="{FF2B5EF4-FFF2-40B4-BE49-F238E27FC236}">
                <a16:creationId xmlns:a16="http://schemas.microsoft.com/office/drawing/2014/main" id="{08AF629E-306F-0E4B-8BEE-CCA7B275D589}"/>
              </a:ext>
            </a:extLst>
          </p:cNvPr>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a:extLst>
              <a:ext uri="{FF2B5EF4-FFF2-40B4-BE49-F238E27FC236}">
                <a16:creationId xmlns:a16="http://schemas.microsoft.com/office/drawing/2014/main" id="{F9D1BDDB-3122-344E-83CD-FE2A22C96F6C}"/>
              </a:ext>
            </a:extLst>
          </p:cNvPr>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9" y="4986243"/>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4" y="1441358"/>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1" y="2622986"/>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5" y="3804614"/>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A3D9A7FF-E553-3247-9537-B5385F1CCACA}"/>
              </a:ext>
            </a:extLst>
          </p:cNvPr>
          <p:cNvSpPr>
            <a:spLocks noGrp="1"/>
          </p:cNvSpPr>
          <p:nvPr>
            <p:ph type="sldNum" sz="quarter" idx="18"/>
          </p:nvPr>
        </p:nvSpPr>
        <p:spPr/>
        <p:txBody>
          <a:bodyPr/>
          <a:lstStyle>
            <a:lvl1pPr algn="l">
              <a:defRPr/>
            </a:lvl1pPr>
          </a:lstStyle>
          <a:p>
            <a:pPr>
              <a:defRPr/>
            </a:pPr>
            <a:fld id="{832DB461-2BAA-8641-873B-3385F2AC1372}" type="slidenum">
              <a:rPr lang="en-US" altLang="en-US"/>
              <a:pPr>
                <a:defRPr/>
              </a:pPr>
              <a:t>‹#›</a:t>
            </a:fld>
            <a:endParaRPr lang="en-US" altLang="en-US"/>
          </a:p>
        </p:txBody>
      </p:sp>
      <p:sp>
        <p:nvSpPr>
          <p:cNvPr id="16" name="Footer Placeholder 13">
            <a:extLst>
              <a:ext uri="{FF2B5EF4-FFF2-40B4-BE49-F238E27FC236}">
                <a16:creationId xmlns:a16="http://schemas.microsoft.com/office/drawing/2014/main" id="{F3192249-5459-1441-8DD1-5667E4E5C5A2}"/>
              </a:ext>
            </a:extLst>
          </p:cNvPr>
          <p:cNvSpPr>
            <a:spLocks noGrp="1"/>
          </p:cNvSpPr>
          <p:nvPr>
            <p:ph type="ftr" sz="quarter" idx="19"/>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7575731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a:extLst>
              <a:ext uri="{FF2B5EF4-FFF2-40B4-BE49-F238E27FC236}">
                <a16:creationId xmlns:a16="http://schemas.microsoft.com/office/drawing/2014/main" id="{927B1B32-96E6-9643-AE93-8CCA7A55FABF}"/>
              </a:ext>
            </a:extLst>
          </p:cNvPr>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8" name="Parallelogram 7">
            <a:extLst>
              <a:ext uri="{FF2B5EF4-FFF2-40B4-BE49-F238E27FC236}">
                <a16:creationId xmlns:a16="http://schemas.microsoft.com/office/drawing/2014/main" id="{B0B44F5C-88E8-BA45-87B4-E9AFD5E980A9}"/>
              </a:ext>
            </a:extLst>
          </p:cNvPr>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14" name="Parallelogram 13">
            <a:extLst>
              <a:ext uri="{FF2B5EF4-FFF2-40B4-BE49-F238E27FC236}">
                <a16:creationId xmlns:a16="http://schemas.microsoft.com/office/drawing/2014/main" id="{39D4A426-1AB1-E440-9440-D81BCB6A69D0}"/>
              </a:ext>
            </a:extLst>
          </p:cNvPr>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15" name="Parallelogram 14">
            <a:extLst>
              <a:ext uri="{FF2B5EF4-FFF2-40B4-BE49-F238E27FC236}">
                <a16:creationId xmlns:a16="http://schemas.microsoft.com/office/drawing/2014/main" id="{9E53B0DD-FBAC-9A4B-B33C-3CA903FA5662}"/>
              </a:ext>
            </a:extLst>
          </p:cNvPr>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944921" y="5019705"/>
            <a:ext cx="9934099"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944921" y="3847018"/>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944921" y="2674337"/>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61EB85A5-0645-C946-BBDB-35A373492EFB}"/>
              </a:ext>
            </a:extLst>
          </p:cNvPr>
          <p:cNvSpPr>
            <a:spLocks noGrp="1"/>
          </p:cNvSpPr>
          <p:nvPr>
            <p:ph type="sldNum" sz="quarter" idx="16"/>
          </p:nvPr>
        </p:nvSpPr>
        <p:spPr/>
        <p:txBody>
          <a:bodyPr/>
          <a:lstStyle>
            <a:lvl1pPr algn="l">
              <a:defRPr/>
            </a:lvl1pPr>
          </a:lstStyle>
          <a:p>
            <a:pPr>
              <a:defRPr/>
            </a:pPr>
            <a:fld id="{20E549CB-503B-EF4C-B578-C9013D6211B7}" type="slidenum">
              <a:rPr lang="en-US" altLang="en-US"/>
              <a:pPr>
                <a:defRPr/>
              </a:pPr>
              <a:t>‹#›</a:t>
            </a:fld>
            <a:endParaRPr lang="en-US" altLang="en-US"/>
          </a:p>
        </p:txBody>
      </p:sp>
      <p:sp>
        <p:nvSpPr>
          <p:cNvPr id="17" name="Footer Placeholder 14">
            <a:extLst>
              <a:ext uri="{FF2B5EF4-FFF2-40B4-BE49-F238E27FC236}">
                <a16:creationId xmlns:a16="http://schemas.microsoft.com/office/drawing/2014/main" id="{D012C5B7-2908-7343-815E-A7649E7D152D}"/>
              </a:ext>
            </a:extLst>
          </p:cNvPr>
          <p:cNvSpPr>
            <a:spLocks noGrp="1"/>
          </p:cNvSpPr>
          <p:nvPr>
            <p:ph type="ftr" sz="quarter" idx="17"/>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1231043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a:extLst>
              <a:ext uri="{FF2B5EF4-FFF2-40B4-BE49-F238E27FC236}">
                <a16:creationId xmlns:a16="http://schemas.microsoft.com/office/drawing/2014/main" id="{45B7F5E8-F180-4E4F-94F6-3E5B0FF35438}"/>
              </a:ext>
            </a:extLst>
          </p:cNvPr>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a:extLst>
              <a:ext uri="{FF2B5EF4-FFF2-40B4-BE49-F238E27FC236}">
                <a16:creationId xmlns:a16="http://schemas.microsoft.com/office/drawing/2014/main" id="{48995CC1-3082-B145-B0DA-497964558F98}"/>
              </a:ext>
            </a:extLst>
          </p:cNvPr>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5A21DE1-9BED-044C-B888-A65F78534909}"/>
              </a:ext>
            </a:extLst>
          </p:cNvPr>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5"/>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9195340"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6819047"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4442752"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a:extLst>
              <a:ext uri="{FF2B5EF4-FFF2-40B4-BE49-F238E27FC236}">
                <a16:creationId xmlns:a16="http://schemas.microsoft.com/office/drawing/2014/main" id="{3D634D9E-255B-4D4E-B92B-89807E47353A}"/>
              </a:ext>
            </a:extLst>
          </p:cNvPr>
          <p:cNvSpPr>
            <a:spLocks noGrp="1"/>
          </p:cNvSpPr>
          <p:nvPr>
            <p:ph type="sldNum" sz="quarter" idx="46"/>
          </p:nvPr>
        </p:nvSpPr>
        <p:spPr/>
        <p:txBody>
          <a:bodyPr/>
          <a:lstStyle>
            <a:lvl1pPr algn="l">
              <a:defRPr/>
            </a:lvl1pPr>
          </a:lstStyle>
          <a:p>
            <a:pPr>
              <a:defRPr/>
            </a:pPr>
            <a:fld id="{422FD60D-7652-6E48-8B44-97F447F6D57E}" type="slidenum">
              <a:rPr lang="en-US" altLang="en-US"/>
              <a:pPr>
                <a:defRPr/>
              </a:pPr>
              <a:t>‹#›</a:t>
            </a:fld>
            <a:endParaRPr lang="en-US" altLang="en-US"/>
          </a:p>
        </p:txBody>
      </p:sp>
      <p:sp>
        <p:nvSpPr>
          <p:cNvPr id="26" name="Footer Placeholder 37">
            <a:extLst>
              <a:ext uri="{FF2B5EF4-FFF2-40B4-BE49-F238E27FC236}">
                <a16:creationId xmlns:a16="http://schemas.microsoft.com/office/drawing/2014/main" id="{86788EC8-D884-9E49-82D0-71964D235C7D}"/>
              </a:ext>
            </a:extLst>
          </p:cNvPr>
          <p:cNvSpPr>
            <a:spLocks noGrp="1"/>
          </p:cNvSpPr>
          <p:nvPr>
            <p:ph type="ftr" sz="quarter" idx="47"/>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428680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0864739E-5B60-1D4E-9111-6CA092A601F0}"/>
              </a:ext>
            </a:extLst>
          </p:cNvPr>
          <p:cNvSpPr>
            <a:spLocks noGrp="1"/>
          </p:cNvSpPr>
          <p:nvPr>
            <p:ph type="sldNum" sz="quarter" idx="19"/>
          </p:nvPr>
        </p:nvSpPr>
        <p:spPr/>
        <p:txBody>
          <a:bodyPr/>
          <a:lstStyle>
            <a:lvl1pPr algn="l">
              <a:defRPr/>
            </a:lvl1pPr>
          </a:lstStyle>
          <a:p>
            <a:pPr>
              <a:defRPr/>
            </a:pPr>
            <a:fld id="{69F693F8-DB38-634E-8E3E-A6639791D266}" type="slidenum">
              <a:rPr lang="en-US" altLang="en-US"/>
              <a:pPr>
                <a:defRPr/>
              </a:pPr>
              <a:t>‹#›</a:t>
            </a:fld>
            <a:endParaRPr lang="en-US" altLang="en-US" dirty="0"/>
          </a:p>
        </p:txBody>
      </p:sp>
      <p:sp>
        <p:nvSpPr>
          <p:cNvPr id="8" name="Footer Placeholder 12">
            <a:extLst>
              <a:ext uri="{FF2B5EF4-FFF2-40B4-BE49-F238E27FC236}">
                <a16:creationId xmlns:a16="http://schemas.microsoft.com/office/drawing/2014/main" id="{12967E9C-1575-2345-8ED0-990523A16CF6}"/>
              </a:ext>
            </a:extLst>
          </p:cNvPr>
          <p:cNvSpPr>
            <a:spLocks noGrp="1"/>
          </p:cNvSpPr>
          <p:nvPr>
            <p:ph type="ftr" sz="quarter" idx="20"/>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2877973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a:extLst>
              <a:ext uri="{FF2B5EF4-FFF2-40B4-BE49-F238E27FC236}">
                <a16:creationId xmlns:a16="http://schemas.microsoft.com/office/drawing/2014/main" id="{1443AF16-E6C0-E74E-A8D7-D6CE3082759F}"/>
              </a:ext>
            </a:extLst>
          </p:cNvPr>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cxnSp>
        <p:nvCxnSpPr>
          <p:cNvPr id="23" name="Straight Connector 9">
            <a:extLst>
              <a:ext uri="{FF2B5EF4-FFF2-40B4-BE49-F238E27FC236}">
                <a16:creationId xmlns:a16="http://schemas.microsoft.com/office/drawing/2014/main" id="{CA0826C0-A90B-2747-937F-BCF8C52B8F3A}"/>
              </a:ext>
            </a:extLst>
          </p:cNvPr>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F35576E-A16D-BE4C-84AB-5CC618ADA4B6}"/>
              </a:ext>
            </a:extLst>
          </p:cNvPr>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a:extLst>
              <a:ext uri="{FF2B5EF4-FFF2-40B4-BE49-F238E27FC236}">
                <a16:creationId xmlns:a16="http://schemas.microsoft.com/office/drawing/2014/main" id="{D6846E13-741A-654E-9264-689DDE734852}"/>
              </a:ext>
            </a:extLst>
          </p:cNvPr>
          <p:cNvGrpSpPr>
            <a:grpSpLocks/>
          </p:cNvGrpSpPr>
          <p:nvPr userDrawn="1"/>
        </p:nvGrpSpPr>
        <p:grpSpPr bwMode="auto">
          <a:xfrm>
            <a:off x="3445933" y="1576388"/>
            <a:ext cx="7374467" cy="4367212"/>
            <a:chOff x="2585007" y="1576462"/>
            <a:chExt cx="5530617" cy="4041195"/>
          </a:xfrm>
        </p:grpSpPr>
        <p:cxnSp>
          <p:nvCxnSpPr>
            <p:cNvPr id="42" name="Straight Connector 12">
              <a:extLst>
                <a:ext uri="{FF2B5EF4-FFF2-40B4-BE49-F238E27FC236}">
                  <a16:creationId xmlns:a16="http://schemas.microsoft.com/office/drawing/2014/main" id="{C64FE97A-53E8-4245-B2CF-15242D81BF66}"/>
                </a:ext>
              </a:extLst>
            </p:cNvPr>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a:extLst>
                <a:ext uri="{FF2B5EF4-FFF2-40B4-BE49-F238E27FC236}">
                  <a16:creationId xmlns:a16="http://schemas.microsoft.com/office/drawing/2014/main" id="{24C27FBE-3C59-744C-93DC-C4207883A5BE}"/>
                </a:ext>
              </a:extLst>
            </p:cNvPr>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a:extLst>
                <a:ext uri="{FF2B5EF4-FFF2-40B4-BE49-F238E27FC236}">
                  <a16:creationId xmlns:a16="http://schemas.microsoft.com/office/drawing/2014/main" id="{A2231690-D2F4-7C43-BD01-A0BD8A68495E}"/>
                </a:ext>
              </a:extLst>
            </p:cNvPr>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a:extLst>
                <a:ext uri="{FF2B5EF4-FFF2-40B4-BE49-F238E27FC236}">
                  <a16:creationId xmlns:a16="http://schemas.microsoft.com/office/drawing/2014/main" id="{428F119B-C243-3F46-980E-5C88BA83BF61}"/>
                </a:ext>
              </a:extLst>
            </p:cNvPr>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a:extLst>
                <a:ext uri="{FF2B5EF4-FFF2-40B4-BE49-F238E27FC236}">
                  <a16:creationId xmlns:a16="http://schemas.microsoft.com/office/drawing/2014/main" id="{C2711FB7-9960-0B4C-AAD1-1749166881B0}"/>
                </a:ext>
              </a:extLst>
            </p:cNvPr>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a:extLst>
                <a:ext uri="{FF2B5EF4-FFF2-40B4-BE49-F238E27FC236}">
                  <a16:creationId xmlns:a16="http://schemas.microsoft.com/office/drawing/2014/main" id="{0D88BE41-256E-E840-8FB9-DE6FA64CED85}"/>
                </a:ext>
              </a:extLst>
            </p:cNvPr>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a:extLst>
                <a:ext uri="{FF2B5EF4-FFF2-40B4-BE49-F238E27FC236}">
                  <a16:creationId xmlns:a16="http://schemas.microsoft.com/office/drawing/2014/main" id="{A185D960-945C-5A4C-BBC3-4EF8A2157001}"/>
                </a:ext>
              </a:extLst>
            </p:cNvPr>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a:extLst>
                <a:ext uri="{FF2B5EF4-FFF2-40B4-BE49-F238E27FC236}">
                  <a16:creationId xmlns:a16="http://schemas.microsoft.com/office/drawing/2014/main" id="{815C9CB6-E3D3-B640-A3E8-7B0FC6513F35}"/>
                </a:ext>
              </a:extLst>
            </p:cNvPr>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a:extLst>
                <a:ext uri="{FF2B5EF4-FFF2-40B4-BE49-F238E27FC236}">
                  <a16:creationId xmlns:a16="http://schemas.microsoft.com/office/drawing/2014/main" id="{3E0A7020-2536-5749-B532-50960E09BA83}"/>
                </a:ext>
              </a:extLst>
            </p:cNvPr>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a:extLst>
                <a:ext uri="{FF2B5EF4-FFF2-40B4-BE49-F238E27FC236}">
                  <a16:creationId xmlns:a16="http://schemas.microsoft.com/office/drawing/2014/main" id="{6E2EA001-6DF2-0145-AAE7-43BF4BD57779}"/>
                </a:ext>
              </a:extLst>
            </p:cNvPr>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a:extLst>
                <a:ext uri="{FF2B5EF4-FFF2-40B4-BE49-F238E27FC236}">
                  <a16:creationId xmlns:a16="http://schemas.microsoft.com/office/drawing/2014/main" id="{57053692-C32C-014B-8E2F-6D32A94EAE58}"/>
                </a:ext>
              </a:extLst>
            </p:cNvPr>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a:extLst>
                <a:ext uri="{FF2B5EF4-FFF2-40B4-BE49-F238E27FC236}">
                  <a16:creationId xmlns:a16="http://schemas.microsoft.com/office/drawing/2014/main" id="{A18B2B25-779F-6D48-BE7D-E8BB7F42EA0B}"/>
                </a:ext>
              </a:extLst>
            </p:cNvPr>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a:extLst>
                <a:ext uri="{FF2B5EF4-FFF2-40B4-BE49-F238E27FC236}">
                  <a16:creationId xmlns:a16="http://schemas.microsoft.com/office/drawing/2014/main" id="{0C6EFA48-A618-BD43-9A9F-6D3274033209}"/>
                </a:ext>
              </a:extLst>
            </p:cNvPr>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a:extLst>
                <a:ext uri="{FF2B5EF4-FFF2-40B4-BE49-F238E27FC236}">
                  <a16:creationId xmlns:a16="http://schemas.microsoft.com/office/drawing/2014/main" id="{75784953-2811-704A-915B-3698B729CB67}"/>
                </a:ext>
              </a:extLst>
            </p:cNvPr>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a:extLst>
              <a:ext uri="{FF2B5EF4-FFF2-40B4-BE49-F238E27FC236}">
                <a16:creationId xmlns:a16="http://schemas.microsoft.com/office/drawing/2014/main" id="{78AF5507-6542-B941-878C-9186D89E01D2}"/>
              </a:ext>
            </a:extLst>
          </p:cNvPr>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sp>
        <p:nvSpPr>
          <p:cNvPr id="61" name="Rectangle 31">
            <a:extLst>
              <a:ext uri="{FF2B5EF4-FFF2-40B4-BE49-F238E27FC236}">
                <a16:creationId xmlns:a16="http://schemas.microsoft.com/office/drawing/2014/main" id="{EEB2480F-F228-F542-A407-602E5669AA16}"/>
              </a:ext>
            </a:extLst>
          </p:cNvPr>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cxnSp>
        <p:nvCxnSpPr>
          <p:cNvPr id="62" name="Straight Connector 28">
            <a:extLst>
              <a:ext uri="{FF2B5EF4-FFF2-40B4-BE49-F238E27FC236}">
                <a16:creationId xmlns:a16="http://schemas.microsoft.com/office/drawing/2014/main" id="{5C1590EF-3BCD-A749-9C81-A4CA67998B6D}"/>
              </a:ext>
            </a:extLst>
          </p:cNvPr>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3" y="1282932"/>
            <a:ext cx="8496387"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4021496"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4588797"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886893"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6290701"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5723400"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9127208"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7425304"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7992605"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9694509"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10829112"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868569" y="1278090"/>
            <a:ext cx="860776"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a:extLst>
              <a:ext uri="{FF2B5EF4-FFF2-40B4-BE49-F238E27FC236}">
                <a16:creationId xmlns:a16="http://schemas.microsoft.com/office/drawing/2014/main" id="{4D800A7D-EA59-B54E-9232-52F48507D998}"/>
              </a:ext>
            </a:extLst>
          </p:cNvPr>
          <p:cNvSpPr>
            <a:spLocks noGrp="1"/>
          </p:cNvSpPr>
          <p:nvPr>
            <p:ph type="sldNum" sz="quarter" idx="48"/>
          </p:nvPr>
        </p:nvSpPr>
        <p:spPr/>
        <p:txBody>
          <a:bodyPr/>
          <a:lstStyle>
            <a:lvl1pPr algn="l">
              <a:defRPr/>
            </a:lvl1pPr>
          </a:lstStyle>
          <a:p>
            <a:pPr>
              <a:defRPr/>
            </a:pPr>
            <a:fld id="{0A6BAFC3-3FFC-624B-8549-E8FEC9942A82}" type="slidenum">
              <a:rPr lang="en-US" altLang="en-US"/>
              <a:pPr>
                <a:defRPr/>
              </a:pPr>
              <a:t>‹#›</a:t>
            </a:fld>
            <a:endParaRPr lang="en-US" altLang="en-US"/>
          </a:p>
        </p:txBody>
      </p:sp>
      <p:sp>
        <p:nvSpPr>
          <p:cNvPr id="64" name="Footer Placeholder 47">
            <a:extLst>
              <a:ext uri="{FF2B5EF4-FFF2-40B4-BE49-F238E27FC236}">
                <a16:creationId xmlns:a16="http://schemas.microsoft.com/office/drawing/2014/main" id="{F8E4ECAD-42CD-D543-BB23-968C9A1A8C14}"/>
              </a:ext>
            </a:extLst>
          </p:cNvPr>
          <p:cNvSpPr>
            <a:spLocks noGrp="1"/>
          </p:cNvSpPr>
          <p:nvPr>
            <p:ph type="ftr" sz="quarter" idx="49"/>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6497093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a:extLst>
              <a:ext uri="{FF2B5EF4-FFF2-40B4-BE49-F238E27FC236}">
                <a16:creationId xmlns:a16="http://schemas.microsoft.com/office/drawing/2014/main" id="{2293ED16-442F-184D-A4A6-B44A2013E853}"/>
              </a:ext>
            </a:extLst>
          </p:cNvPr>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a:latin typeface="Arial" charset="0"/>
            </a:endParaRPr>
          </a:p>
        </p:txBody>
      </p:sp>
      <p:sp>
        <p:nvSpPr>
          <p:cNvPr id="71" name="Rectangle 13">
            <a:extLst>
              <a:ext uri="{FF2B5EF4-FFF2-40B4-BE49-F238E27FC236}">
                <a16:creationId xmlns:a16="http://schemas.microsoft.com/office/drawing/2014/main" id="{56331333-B173-7D4D-8569-6C6F64A24631}"/>
              </a:ext>
            </a:extLst>
          </p:cNvPr>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a:latin typeface="Arial" charset="0"/>
            </a:endParaRPr>
          </a:p>
        </p:txBody>
      </p:sp>
      <p:grpSp>
        <p:nvGrpSpPr>
          <p:cNvPr id="72" name="Group 84">
            <a:extLst>
              <a:ext uri="{FF2B5EF4-FFF2-40B4-BE49-F238E27FC236}">
                <a16:creationId xmlns:a16="http://schemas.microsoft.com/office/drawing/2014/main" id="{3EE71AFE-F880-3F44-B2D3-C27650DC9D5B}"/>
              </a:ext>
            </a:extLst>
          </p:cNvPr>
          <p:cNvGrpSpPr>
            <a:grpSpLocks/>
          </p:cNvGrpSpPr>
          <p:nvPr userDrawn="1"/>
        </p:nvGrpSpPr>
        <p:grpSpPr bwMode="auto">
          <a:xfrm>
            <a:off x="590551" y="1819275"/>
            <a:ext cx="10979149" cy="3657600"/>
            <a:chOff x="443344" y="1819866"/>
            <a:chExt cx="8234523" cy="3657600"/>
          </a:xfrm>
        </p:grpSpPr>
        <p:grpSp>
          <p:nvGrpSpPr>
            <p:cNvPr id="73" name="Group 83">
              <a:extLst>
                <a:ext uri="{FF2B5EF4-FFF2-40B4-BE49-F238E27FC236}">
                  <a16:creationId xmlns:a16="http://schemas.microsoft.com/office/drawing/2014/main" id="{5C9CB6D1-69BB-AD42-A1D1-431918B627C0}"/>
                </a:ext>
              </a:extLst>
            </p:cNvPr>
            <p:cNvGrpSpPr>
              <a:grpSpLocks/>
            </p:cNvGrpSpPr>
            <p:nvPr userDrawn="1"/>
          </p:nvGrpSpPr>
          <p:grpSpPr bwMode="auto">
            <a:xfrm>
              <a:off x="443344" y="2565862"/>
              <a:ext cx="8229600" cy="2556366"/>
              <a:chOff x="443344" y="2565862"/>
              <a:chExt cx="8229600" cy="2556366"/>
            </a:xfrm>
          </p:grpSpPr>
          <p:cxnSp>
            <p:nvCxnSpPr>
              <p:cNvPr id="87" name="Straight Connector 27">
                <a:extLst>
                  <a:ext uri="{FF2B5EF4-FFF2-40B4-BE49-F238E27FC236}">
                    <a16:creationId xmlns:a16="http://schemas.microsoft.com/office/drawing/2014/main" id="{3F9A2779-3409-9748-A06A-F779FE4C294D}"/>
                  </a:ext>
                </a:extLst>
              </p:cNvPr>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a:extLst>
                  <a:ext uri="{FF2B5EF4-FFF2-40B4-BE49-F238E27FC236}">
                    <a16:creationId xmlns:a16="http://schemas.microsoft.com/office/drawing/2014/main" id="{2E278BC6-93C1-924E-9035-CA45607B610D}"/>
                  </a:ext>
                </a:extLst>
              </p:cNvPr>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a:extLst>
                  <a:ext uri="{FF2B5EF4-FFF2-40B4-BE49-F238E27FC236}">
                    <a16:creationId xmlns:a16="http://schemas.microsoft.com/office/drawing/2014/main" id="{AC84E752-CE96-2447-A352-73761FD0DF43}"/>
                  </a:ext>
                </a:extLst>
              </p:cNvPr>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a:extLst>
                  <a:ext uri="{FF2B5EF4-FFF2-40B4-BE49-F238E27FC236}">
                    <a16:creationId xmlns:a16="http://schemas.microsoft.com/office/drawing/2014/main" id="{9C252CB5-8551-C349-ABC4-D69D044D2754}"/>
                  </a:ext>
                </a:extLst>
              </p:cNvPr>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a:extLst>
                  <a:ext uri="{FF2B5EF4-FFF2-40B4-BE49-F238E27FC236}">
                    <a16:creationId xmlns:a16="http://schemas.microsoft.com/office/drawing/2014/main" id="{4C689D37-D543-0248-9277-9F80EF97A04C}"/>
                  </a:ext>
                </a:extLst>
              </p:cNvPr>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a:extLst>
                  <a:ext uri="{FF2B5EF4-FFF2-40B4-BE49-F238E27FC236}">
                    <a16:creationId xmlns:a16="http://schemas.microsoft.com/office/drawing/2014/main" id="{2AD0A234-208C-EC46-9620-607F6CDFE4D0}"/>
                  </a:ext>
                </a:extLst>
              </p:cNvPr>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a:extLst>
                  <a:ext uri="{FF2B5EF4-FFF2-40B4-BE49-F238E27FC236}">
                    <a16:creationId xmlns:a16="http://schemas.microsoft.com/office/drawing/2014/main" id="{A940B934-2B62-8249-BD2E-4C8CB9AA6470}"/>
                  </a:ext>
                </a:extLst>
              </p:cNvPr>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a:extLst>
                  <a:ext uri="{FF2B5EF4-FFF2-40B4-BE49-F238E27FC236}">
                    <a16:creationId xmlns:a16="http://schemas.microsoft.com/office/drawing/2014/main" id="{2356297B-56F1-8847-9438-878183941334}"/>
                  </a:ext>
                </a:extLst>
              </p:cNvPr>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a:extLst>
                <a:ext uri="{FF2B5EF4-FFF2-40B4-BE49-F238E27FC236}">
                  <a16:creationId xmlns:a16="http://schemas.microsoft.com/office/drawing/2014/main" id="{06DACFB8-948D-6B4B-A503-B6713A7BBBD4}"/>
                </a:ext>
              </a:extLst>
            </p:cNvPr>
            <p:cNvGrpSpPr>
              <a:grpSpLocks/>
            </p:cNvGrpSpPr>
            <p:nvPr userDrawn="1"/>
          </p:nvGrpSpPr>
          <p:grpSpPr bwMode="auto">
            <a:xfrm>
              <a:off x="2202964" y="1819866"/>
              <a:ext cx="6474903" cy="3657600"/>
              <a:chOff x="2202964" y="1819866"/>
              <a:chExt cx="6474903" cy="3657600"/>
            </a:xfrm>
          </p:grpSpPr>
          <p:cxnSp>
            <p:nvCxnSpPr>
              <p:cNvPr id="75" name="Straight Connector 16">
                <a:extLst>
                  <a:ext uri="{FF2B5EF4-FFF2-40B4-BE49-F238E27FC236}">
                    <a16:creationId xmlns:a16="http://schemas.microsoft.com/office/drawing/2014/main" id="{2C48228B-74E4-1A42-BEDB-C93604E5508F}"/>
                  </a:ext>
                </a:extLst>
              </p:cNvPr>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a:extLst>
                  <a:ext uri="{FF2B5EF4-FFF2-40B4-BE49-F238E27FC236}">
                    <a16:creationId xmlns:a16="http://schemas.microsoft.com/office/drawing/2014/main" id="{5A1B1616-23EE-664F-B645-D0E145B57CB2}"/>
                  </a:ext>
                </a:extLst>
              </p:cNvPr>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a:extLst>
                  <a:ext uri="{FF2B5EF4-FFF2-40B4-BE49-F238E27FC236}">
                    <a16:creationId xmlns:a16="http://schemas.microsoft.com/office/drawing/2014/main" id="{65BBCE28-3B2A-EC48-B8F3-D53586B6B2AA}"/>
                  </a:ext>
                </a:extLst>
              </p:cNvPr>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a:extLst>
                  <a:ext uri="{FF2B5EF4-FFF2-40B4-BE49-F238E27FC236}">
                    <a16:creationId xmlns:a16="http://schemas.microsoft.com/office/drawing/2014/main" id="{C54A2D2A-7244-E44C-A1B1-5BB5361CD58A}"/>
                  </a:ext>
                </a:extLst>
              </p:cNvPr>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a:extLst>
                  <a:ext uri="{FF2B5EF4-FFF2-40B4-BE49-F238E27FC236}">
                    <a16:creationId xmlns:a16="http://schemas.microsoft.com/office/drawing/2014/main" id="{FDA4A1B2-4288-D648-80C9-3910200D37FA}"/>
                  </a:ext>
                </a:extLst>
              </p:cNvPr>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a:extLst>
                  <a:ext uri="{FF2B5EF4-FFF2-40B4-BE49-F238E27FC236}">
                    <a16:creationId xmlns:a16="http://schemas.microsoft.com/office/drawing/2014/main" id="{07613D05-E4EC-8E47-9B9C-50332F819E9A}"/>
                  </a:ext>
                </a:extLst>
              </p:cNvPr>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a:extLst>
                  <a:ext uri="{FF2B5EF4-FFF2-40B4-BE49-F238E27FC236}">
                    <a16:creationId xmlns:a16="http://schemas.microsoft.com/office/drawing/2014/main" id="{5910BBFE-6A04-0B4C-AEDE-39F988B9FBBA}"/>
                  </a:ext>
                </a:extLst>
              </p:cNvPr>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a:extLst>
                  <a:ext uri="{FF2B5EF4-FFF2-40B4-BE49-F238E27FC236}">
                    <a16:creationId xmlns:a16="http://schemas.microsoft.com/office/drawing/2014/main" id="{877F02E6-32E5-CA49-9915-91E5051C725A}"/>
                  </a:ext>
                </a:extLst>
              </p:cNvPr>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a:extLst>
                  <a:ext uri="{FF2B5EF4-FFF2-40B4-BE49-F238E27FC236}">
                    <a16:creationId xmlns:a16="http://schemas.microsoft.com/office/drawing/2014/main" id="{C0409CAA-9B2B-F748-8085-B46E1795EEF0}"/>
                  </a:ext>
                </a:extLst>
              </p:cNvPr>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a:extLst>
                  <a:ext uri="{FF2B5EF4-FFF2-40B4-BE49-F238E27FC236}">
                    <a16:creationId xmlns:a16="http://schemas.microsoft.com/office/drawing/2014/main" id="{786A555D-B4B3-0244-9B04-4EFD4AD9AC81}"/>
                  </a:ext>
                </a:extLst>
              </p:cNvPr>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a:extLst>
                  <a:ext uri="{FF2B5EF4-FFF2-40B4-BE49-F238E27FC236}">
                    <a16:creationId xmlns:a16="http://schemas.microsoft.com/office/drawing/2014/main" id="{0C886F78-0806-C147-80D2-2168C7613FBB}"/>
                  </a:ext>
                </a:extLst>
              </p:cNvPr>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a:extLst>
              <a:ext uri="{FF2B5EF4-FFF2-40B4-BE49-F238E27FC236}">
                <a16:creationId xmlns:a16="http://schemas.microsoft.com/office/drawing/2014/main" id="{E74313DA-F788-8D41-93EC-EA1706E3BF41}"/>
              </a:ext>
            </a:extLst>
          </p:cNvPr>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a:extLst>
              <a:ext uri="{FF2B5EF4-FFF2-40B4-BE49-F238E27FC236}">
                <a16:creationId xmlns:a16="http://schemas.microsoft.com/office/drawing/2014/main" id="{8DC4C0F8-A321-4741-8C13-D950D433B188}"/>
              </a:ext>
            </a:extLst>
          </p:cNvPr>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a:extLst>
              <a:ext uri="{FF2B5EF4-FFF2-40B4-BE49-F238E27FC236}">
                <a16:creationId xmlns:a16="http://schemas.microsoft.com/office/drawing/2014/main" id="{28055E75-DF71-E248-AA74-7BB94C0666B9}"/>
              </a:ext>
            </a:extLst>
          </p:cNvPr>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a:extLst>
              <a:ext uri="{FF2B5EF4-FFF2-40B4-BE49-F238E27FC236}">
                <a16:creationId xmlns:a16="http://schemas.microsoft.com/office/drawing/2014/main" id="{C9680EE7-90D1-A345-B054-662FF463A282}"/>
              </a:ext>
            </a:extLst>
          </p:cNvPr>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a:extLst>
              <a:ext uri="{FF2B5EF4-FFF2-40B4-BE49-F238E27FC236}">
                <a16:creationId xmlns:a16="http://schemas.microsoft.com/office/drawing/2014/main" id="{E9BB0CE2-0617-1941-A588-C827F2524964}"/>
              </a:ext>
            </a:extLst>
          </p:cNvPr>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en-US" sz="1350"/>
          </a:p>
        </p:txBody>
      </p:sp>
      <p:cxnSp>
        <p:nvCxnSpPr>
          <p:cNvPr id="100" name="Straight Connector 42">
            <a:extLst>
              <a:ext uri="{FF2B5EF4-FFF2-40B4-BE49-F238E27FC236}">
                <a16:creationId xmlns:a16="http://schemas.microsoft.com/office/drawing/2014/main" id="{FBD52821-1B49-9E4C-B574-500AB3B6AFC9}"/>
              </a:ext>
            </a:extLst>
          </p:cNvPr>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937753" y="1835813"/>
            <a:ext cx="86251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3800275" y="1835813"/>
            <a:ext cx="86900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4662792" y="1835813"/>
            <a:ext cx="85603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8112868" y="1835813"/>
            <a:ext cx="86900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625654" y="223026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625654" y="259557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625654" y="296088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625654" y="332619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625654" y="369150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625654" y="405681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625654" y="5152742"/>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625654" y="442212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625654" y="478743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a:extLst>
              <a:ext uri="{FF2B5EF4-FFF2-40B4-BE49-F238E27FC236}">
                <a16:creationId xmlns:a16="http://schemas.microsoft.com/office/drawing/2014/main" id="{ACF79274-401B-E847-9669-0A3D2E2738E9}"/>
              </a:ext>
            </a:extLst>
          </p:cNvPr>
          <p:cNvSpPr>
            <a:spLocks noGrp="1"/>
          </p:cNvSpPr>
          <p:nvPr>
            <p:ph type="sldNum" sz="quarter" idx="79"/>
          </p:nvPr>
        </p:nvSpPr>
        <p:spPr/>
        <p:txBody>
          <a:bodyPr/>
          <a:lstStyle>
            <a:lvl1pPr algn="l">
              <a:defRPr/>
            </a:lvl1pPr>
          </a:lstStyle>
          <a:p>
            <a:pPr>
              <a:defRPr/>
            </a:pPr>
            <a:fld id="{5C34364F-CB38-1E48-8DD6-8A135FEC3D76}" type="slidenum">
              <a:rPr lang="en-US" altLang="en-US"/>
              <a:pPr>
                <a:defRPr/>
              </a:pPr>
              <a:t>‹#›</a:t>
            </a:fld>
            <a:endParaRPr lang="en-US" altLang="en-US"/>
          </a:p>
        </p:txBody>
      </p:sp>
      <p:sp>
        <p:nvSpPr>
          <p:cNvPr id="102" name="Footer Placeholder 79">
            <a:extLst>
              <a:ext uri="{FF2B5EF4-FFF2-40B4-BE49-F238E27FC236}">
                <a16:creationId xmlns:a16="http://schemas.microsoft.com/office/drawing/2014/main" id="{6FCCAA74-A71F-BD48-A36F-2913CBEFBA79}"/>
              </a:ext>
            </a:extLst>
          </p:cNvPr>
          <p:cNvSpPr>
            <a:spLocks noGrp="1"/>
          </p:cNvSpPr>
          <p:nvPr>
            <p:ph type="ftr" sz="quarter" idx="80"/>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17262127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a:extLst>
              <a:ext uri="{FF2B5EF4-FFF2-40B4-BE49-F238E27FC236}">
                <a16:creationId xmlns:a16="http://schemas.microsoft.com/office/drawing/2014/main" id="{56796AC3-0CC9-4644-BE5A-F7E4445F89C5}"/>
              </a:ext>
            </a:extLst>
          </p:cNvPr>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8"/>
            <a:ext cx="73152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7"/>
            <a:ext cx="73152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a:extLst>
              <a:ext uri="{FF2B5EF4-FFF2-40B4-BE49-F238E27FC236}">
                <a16:creationId xmlns:a16="http://schemas.microsoft.com/office/drawing/2014/main" id="{0979C2C2-85F4-924D-9FCC-0B43C65A441A}"/>
              </a:ext>
            </a:extLst>
          </p:cNvPr>
          <p:cNvSpPr>
            <a:spLocks noGrp="1"/>
          </p:cNvSpPr>
          <p:nvPr>
            <p:ph type="sldNum" sz="quarter" idx="11"/>
          </p:nvPr>
        </p:nvSpPr>
        <p:spPr/>
        <p:txBody>
          <a:bodyPr/>
          <a:lstStyle>
            <a:lvl1pPr algn="l">
              <a:defRPr/>
            </a:lvl1pPr>
          </a:lstStyle>
          <a:p>
            <a:pPr>
              <a:defRPr/>
            </a:pPr>
            <a:fld id="{F4871064-9999-644D-B35B-038FAB2E2FA3}" type="slidenum">
              <a:rPr lang="en-US" altLang="en-US"/>
              <a:pPr>
                <a:defRPr/>
              </a:pPr>
              <a:t>‹#›</a:t>
            </a:fld>
            <a:endParaRPr lang="en-US" altLang="en-US"/>
          </a:p>
        </p:txBody>
      </p:sp>
      <p:sp>
        <p:nvSpPr>
          <p:cNvPr id="12" name="Footer Placeholder 9">
            <a:extLst>
              <a:ext uri="{FF2B5EF4-FFF2-40B4-BE49-F238E27FC236}">
                <a16:creationId xmlns:a16="http://schemas.microsoft.com/office/drawing/2014/main" id="{35454F5E-C949-6F4E-AF56-AF0C4FEF46ED}"/>
              </a:ext>
            </a:extLst>
          </p:cNvPr>
          <p:cNvSpPr>
            <a:spLocks noGrp="1"/>
          </p:cNvSpPr>
          <p:nvPr>
            <p:ph type="ftr" sz="quarter" idx="12"/>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9038219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5" y="1447800"/>
            <a:ext cx="2250831"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603255" y="2667000"/>
            <a:ext cx="2250831"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603255" y="5105400"/>
            <a:ext cx="2250831"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9337925" y="1447800"/>
            <a:ext cx="2250831"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9337925" y="2667000"/>
            <a:ext cx="2250831"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9337925" y="3886200"/>
            <a:ext cx="2250831"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9337925" y="5105400"/>
            <a:ext cx="2250831"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603255" y="3886200"/>
            <a:ext cx="2250831" cy="914400"/>
          </a:xfrm>
          <a:prstGeom prst="rect">
            <a:avLst/>
          </a:prstGeom>
        </p:spPr>
        <p:txBody>
          <a:bodyPr/>
          <a:lstStyle>
            <a:lvl1pPr>
              <a:buNone/>
              <a:defRPr sz="750"/>
            </a:lvl1pPr>
          </a:lstStyle>
          <a:p>
            <a:pPr lvl="0"/>
            <a:r>
              <a:rPr lang="en-US"/>
              <a:t>Click to edit Master text styles</a:t>
            </a:r>
          </a:p>
        </p:txBody>
      </p:sp>
      <p:sp>
        <p:nvSpPr>
          <p:cNvPr id="16" name="Slide Number Placeholder 9">
            <a:extLst>
              <a:ext uri="{FF2B5EF4-FFF2-40B4-BE49-F238E27FC236}">
                <a16:creationId xmlns:a16="http://schemas.microsoft.com/office/drawing/2014/main" id="{8C26E02F-56C9-A842-9594-876A7CE1FEF8}"/>
              </a:ext>
            </a:extLst>
          </p:cNvPr>
          <p:cNvSpPr>
            <a:spLocks noGrp="1"/>
          </p:cNvSpPr>
          <p:nvPr>
            <p:ph type="sldNum" sz="quarter" idx="19"/>
          </p:nvPr>
        </p:nvSpPr>
        <p:spPr/>
        <p:txBody>
          <a:bodyPr/>
          <a:lstStyle>
            <a:lvl1pPr algn="l">
              <a:defRPr/>
            </a:lvl1pPr>
          </a:lstStyle>
          <a:p>
            <a:pPr>
              <a:defRPr/>
            </a:pPr>
            <a:fld id="{AF9CC1D5-9985-8045-BBA9-B728A1C78B61}" type="slidenum">
              <a:rPr lang="en-US" altLang="en-US"/>
              <a:pPr>
                <a:defRPr/>
              </a:pPr>
              <a:t>‹#›</a:t>
            </a:fld>
            <a:endParaRPr lang="en-US" altLang="en-US"/>
          </a:p>
        </p:txBody>
      </p:sp>
      <p:sp>
        <p:nvSpPr>
          <p:cNvPr id="17" name="Footer Placeholder 12">
            <a:extLst>
              <a:ext uri="{FF2B5EF4-FFF2-40B4-BE49-F238E27FC236}">
                <a16:creationId xmlns:a16="http://schemas.microsoft.com/office/drawing/2014/main" id="{FD93BA97-5C7A-B540-8EC9-89562014AE6F}"/>
              </a:ext>
            </a:extLst>
          </p:cNvPr>
          <p:cNvSpPr>
            <a:spLocks noGrp="1"/>
          </p:cNvSpPr>
          <p:nvPr>
            <p:ph type="ftr" sz="quarter" idx="20"/>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23118165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7" y="1419225"/>
            <a:ext cx="3376247"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a:extLst>
              <a:ext uri="{FF2B5EF4-FFF2-40B4-BE49-F238E27FC236}">
                <a16:creationId xmlns:a16="http://schemas.microsoft.com/office/drawing/2014/main" id="{58F763F2-9030-164C-B559-7A0545D2364C}"/>
              </a:ext>
            </a:extLst>
          </p:cNvPr>
          <p:cNvSpPr>
            <a:spLocks noGrp="1"/>
          </p:cNvSpPr>
          <p:nvPr>
            <p:ph type="sldNum" sz="quarter" idx="10"/>
          </p:nvPr>
        </p:nvSpPr>
        <p:spPr/>
        <p:txBody>
          <a:bodyPr/>
          <a:lstStyle>
            <a:lvl1pPr algn="l">
              <a:defRPr/>
            </a:lvl1pPr>
          </a:lstStyle>
          <a:p>
            <a:pPr>
              <a:defRPr/>
            </a:pPr>
            <a:fld id="{147CC2E7-3DE2-6448-A596-9611D429FB96}" type="slidenum">
              <a:rPr lang="en-US" altLang="en-US"/>
              <a:pPr>
                <a:defRPr/>
              </a:pPr>
              <a:t>‹#›</a:t>
            </a:fld>
            <a:endParaRPr lang="en-US" altLang="en-US"/>
          </a:p>
        </p:txBody>
      </p:sp>
      <p:sp>
        <p:nvSpPr>
          <p:cNvPr id="6" name="Footer Placeholder 12">
            <a:extLst>
              <a:ext uri="{FF2B5EF4-FFF2-40B4-BE49-F238E27FC236}">
                <a16:creationId xmlns:a16="http://schemas.microsoft.com/office/drawing/2014/main" id="{01B10961-D5C0-544A-B389-2791677FD8AE}"/>
              </a:ext>
            </a:extLst>
          </p:cNvPr>
          <p:cNvSpPr>
            <a:spLocks noGrp="1"/>
          </p:cNvSpPr>
          <p:nvPr>
            <p:ph type="ftr" sz="quarter" idx="11"/>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24129164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6" y="1419225"/>
            <a:ext cx="6815667"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1D0109D5-693C-1C4E-8BE9-C06A6164B5BA}"/>
              </a:ext>
            </a:extLst>
          </p:cNvPr>
          <p:cNvSpPr>
            <a:spLocks noGrp="1"/>
          </p:cNvSpPr>
          <p:nvPr>
            <p:ph type="sldNum" sz="quarter" idx="10"/>
          </p:nvPr>
        </p:nvSpPr>
        <p:spPr/>
        <p:txBody>
          <a:bodyPr/>
          <a:lstStyle>
            <a:lvl1pPr algn="l">
              <a:defRPr/>
            </a:lvl1pPr>
          </a:lstStyle>
          <a:p>
            <a:pPr>
              <a:defRPr/>
            </a:pPr>
            <a:fld id="{4C74A507-26F8-1142-A856-93201DF2BD46}" type="slidenum">
              <a:rPr lang="en-US" altLang="en-US"/>
              <a:pPr>
                <a:defRPr/>
              </a:pPr>
              <a:t>‹#›</a:t>
            </a:fld>
            <a:endParaRPr lang="en-US" altLang="en-US"/>
          </a:p>
        </p:txBody>
      </p:sp>
      <p:sp>
        <p:nvSpPr>
          <p:cNvPr id="9" name="Footer Placeholder 12">
            <a:extLst>
              <a:ext uri="{FF2B5EF4-FFF2-40B4-BE49-F238E27FC236}">
                <a16:creationId xmlns:a16="http://schemas.microsoft.com/office/drawing/2014/main" id="{77ABE06B-78E5-9140-9D47-CDD8F49C28D1}"/>
              </a:ext>
            </a:extLst>
          </p:cNvPr>
          <p:cNvSpPr>
            <a:spLocks noGrp="1"/>
          </p:cNvSpPr>
          <p:nvPr>
            <p:ph type="ftr" sz="quarter" idx="11"/>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29978376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DA9C7854-5168-DC4B-956D-DF5A5BCDA72D}"/>
              </a:ext>
            </a:extLst>
          </p:cNvPr>
          <p:cNvSpPr>
            <a:spLocks noGrp="1"/>
          </p:cNvSpPr>
          <p:nvPr>
            <p:ph type="sldNum" sz="quarter" idx="10"/>
          </p:nvPr>
        </p:nvSpPr>
        <p:spPr/>
        <p:txBody>
          <a:bodyPr/>
          <a:lstStyle>
            <a:lvl1pPr algn="l">
              <a:defRPr/>
            </a:lvl1pPr>
          </a:lstStyle>
          <a:p>
            <a:pPr>
              <a:defRPr/>
            </a:pPr>
            <a:fld id="{D691E93E-9F73-564C-B814-F581E833C79F}" type="slidenum">
              <a:rPr lang="en-US" altLang="en-US"/>
              <a:pPr>
                <a:defRPr/>
              </a:pPr>
              <a:t>‹#›</a:t>
            </a:fld>
            <a:endParaRPr lang="en-US" altLang="en-US"/>
          </a:p>
        </p:txBody>
      </p:sp>
      <p:sp>
        <p:nvSpPr>
          <p:cNvPr id="9" name="Footer Placeholder 12">
            <a:extLst>
              <a:ext uri="{FF2B5EF4-FFF2-40B4-BE49-F238E27FC236}">
                <a16:creationId xmlns:a16="http://schemas.microsoft.com/office/drawing/2014/main" id="{2EF1CCF9-D4D1-5F43-9A71-EC53EC0A5961}"/>
              </a:ext>
            </a:extLst>
          </p:cNvPr>
          <p:cNvSpPr>
            <a:spLocks noGrp="1"/>
          </p:cNvSpPr>
          <p:nvPr>
            <p:ph type="ftr" sz="quarter" idx="11"/>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23560886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a:extLst>
              <a:ext uri="{FF2B5EF4-FFF2-40B4-BE49-F238E27FC236}">
                <a16:creationId xmlns:a16="http://schemas.microsoft.com/office/drawing/2014/main" id="{DC0FFC69-A712-7841-8BC1-7D491A36D9F9}"/>
              </a:ext>
            </a:extLst>
          </p:cNvPr>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3" name="TextBox 13">
            <a:extLst>
              <a:ext uri="{FF2B5EF4-FFF2-40B4-BE49-F238E27FC236}">
                <a16:creationId xmlns:a16="http://schemas.microsoft.com/office/drawing/2014/main" id="{D2B37BE4-C3D8-B74D-8A46-04B048063B4D}"/>
              </a:ext>
            </a:extLst>
          </p:cNvPr>
          <p:cNvSpPr txBox="1">
            <a:spLocks noChangeArrowheads="1"/>
          </p:cNvSpPr>
          <p:nvPr userDrawn="1"/>
        </p:nvSpPr>
        <p:spPr bwMode="auto">
          <a:xfrm>
            <a:off x="2755900" y="1108076"/>
            <a:ext cx="42672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a:extLst>
              <a:ext uri="{FF2B5EF4-FFF2-40B4-BE49-F238E27FC236}">
                <a16:creationId xmlns:a16="http://schemas.microsoft.com/office/drawing/2014/main" id="{839928CE-6949-4D48-8933-DCFDDB8A5177}"/>
              </a:ext>
            </a:extLst>
          </p:cNvPr>
          <p:cNvSpPr txBox="1">
            <a:spLocks noChangeArrowheads="1"/>
          </p:cNvSpPr>
          <p:nvPr userDrawn="1"/>
        </p:nvSpPr>
        <p:spPr bwMode="auto">
          <a:xfrm>
            <a:off x="7340600" y="1108076"/>
            <a:ext cx="42672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a:extLst>
              <a:ext uri="{FF2B5EF4-FFF2-40B4-BE49-F238E27FC236}">
                <a16:creationId xmlns:a16="http://schemas.microsoft.com/office/drawing/2014/main" id="{6AA03CE7-866F-D545-87C0-CA474AC5826A}"/>
              </a:ext>
            </a:extLst>
          </p:cNvPr>
          <p:cNvSpPr>
            <a:spLocks noGrp="1"/>
          </p:cNvSpPr>
          <p:nvPr>
            <p:ph type="sldNum" sz="quarter" idx="44"/>
          </p:nvPr>
        </p:nvSpPr>
        <p:spPr/>
        <p:txBody>
          <a:bodyPr/>
          <a:lstStyle>
            <a:lvl1pPr algn="l">
              <a:defRPr/>
            </a:lvl1pPr>
          </a:lstStyle>
          <a:p>
            <a:pPr>
              <a:defRPr/>
            </a:pPr>
            <a:fld id="{F90BF6AE-2761-A140-ADEC-413FECFFDFC5}"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1AB33A6B-862E-1F4E-BC8D-4F624F117CBE}"/>
              </a:ext>
            </a:extLst>
          </p:cNvPr>
          <p:cNvSpPr>
            <a:spLocks noGrp="1"/>
          </p:cNvSpPr>
          <p:nvPr>
            <p:ph type="ftr" sz="quarter" idx="45"/>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225446206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7" y="2982769"/>
            <a:ext cx="1904615"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4" y="1589236"/>
            <a:ext cx="1426633"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3" y="1246188"/>
            <a:ext cx="10917767"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6"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3" y="1589236"/>
            <a:ext cx="1426633"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9"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500" y="1589236"/>
            <a:ext cx="1426633"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8"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6" y="1589236"/>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90"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90" y="1589236"/>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7"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4"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6"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3"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9"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500"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8"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6"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90"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90" y="3962403"/>
            <a:ext cx="1426633"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a:extLst>
              <a:ext uri="{FF2B5EF4-FFF2-40B4-BE49-F238E27FC236}">
                <a16:creationId xmlns:a16="http://schemas.microsoft.com/office/drawing/2014/main" id="{F652C452-9626-C94F-9E50-F8FF42C42354}"/>
              </a:ext>
            </a:extLst>
          </p:cNvPr>
          <p:cNvSpPr>
            <a:spLocks noGrp="1"/>
          </p:cNvSpPr>
          <p:nvPr>
            <p:ph type="sldNum" sz="quarter" idx="34"/>
          </p:nvPr>
        </p:nvSpPr>
        <p:spPr/>
        <p:txBody>
          <a:bodyPr/>
          <a:lstStyle>
            <a:lvl1pPr algn="l">
              <a:defRPr/>
            </a:lvl1pPr>
          </a:lstStyle>
          <a:p>
            <a:pPr>
              <a:defRPr/>
            </a:pPr>
            <a:fld id="{799274F2-4605-EE49-810B-5A62744A01B3}" type="slidenum">
              <a:rPr lang="en-US" altLang="en-US"/>
              <a:pPr>
                <a:defRPr/>
              </a:pPr>
              <a:t>‹#›</a:t>
            </a:fld>
            <a:endParaRPr lang="en-US" altLang="en-US"/>
          </a:p>
        </p:txBody>
      </p:sp>
      <p:sp>
        <p:nvSpPr>
          <p:cNvPr id="28" name="Footer Placeholder 12">
            <a:extLst>
              <a:ext uri="{FF2B5EF4-FFF2-40B4-BE49-F238E27FC236}">
                <a16:creationId xmlns:a16="http://schemas.microsoft.com/office/drawing/2014/main" id="{8FFF7FCA-607C-AA43-8D20-4F34AC224E77}"/>
              </a:ext>
            </a:extLst>
          </p:cNvPr>
          <p:cNvSpPr>
            <a:spLocks noGrp="1"/>
          </p:cNvSpPr>
          <p:nvPr>
            <p:ph type="ftr" sz="quarter" idx="35"/>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147571722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a:extLst>
              <a:ext uri="{FF2B5EF4-FFF2-40B4-BE49-F238E27FC236}">
                <a16:creationId xmlns:a16="http://schemas.microsoft.com/office/drawing/2014/main" id="{604FEA5A-1E0A-1B4A-9D65-086D0611FB12}"/>
              </a:ext>
            </a:extLst>
          </p:cNvPr>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PARTNERS</a:t>
            </a:r>
          </a:p>
        </p:txBody>
      </p:sp>
      <p:sp>
        <p:nvSpPr>
          <p:cNvPr id="11" name="Line 22">
            <a:extLst>
              <a:ext uri="{FF2B5EF4-FFF2-40B4-BE49-F238E27FC236}">
                <a16:creationId xmlns:a16="http://schemas.microsoft.com/office/drawing/2014/main" id="{A0E62CB1-5CF7-5345-858E-30A7D7FD20BF}"/>
              </a:ext>
            </a:extLst>
          </p:cNvPr>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2" name="Text Box 23">
            <a:extLst>
              <a:ext uri="{FF2B5EF4-FFF2-40B4-BE49-F238E27FC236}">
                <a16:creationId xmlns:a16="http://schemas.microsoft.com/office/drawing/2014/main" id="{8DB6EFD1-8CC3-F047-ABA9-064D9BC35863}"/>
              </a:ext>
            </a:extLst>
          </p:cNvPr>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ASSOCIATES</a:t>
            </a:r>
          </a:p>
        </p:txBody>
      </p:sp>
      <p:sp>
        <p:nvSpPr>
          <p:cNvPr id="13" name="Line 24">
            <a:extLst>
              <a:ext uri="{FF2B5EF4-FFF2-40B4-BE49-F238E27FC236}">
                <a16:creationId xmlns:a16="http://schemas.microsoft.com/office/drawing/2014/main" id="{2F9D9F2B-F3BF-0C41-B48F-7B311862C636}"/>
              </a:ext>
            </a:extLst>
          </p:cNvPr>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a:extLst>
              <a:ext uri="{FF2B5EF4-FFF2-40B4-BE49-F238E27FC236}">
                <a16:creationId xmlns:a16="http://schemas.microsoft.com/office/drawing/2014/main" id="{A34D96B7-537C-C047-8761-BDDCC604206A}"/>
              </a:ext>
            </a:extLst>
          </p:cNvPr>
          <p:cNvSpPr>
            <a:spLocks noGrp="1"/>
          </p:cNvSpPr>
          <p:nvPr>
            <p:ph type="sldNum" sz="quarter" idx="21"/>
          </p:nvPr>
        </p:nvSpPr>
        <p:spPr/>
        <p:txBody>
          <a:bodyPr/>
          <a:lstStyle>
            <a:lvl1pPr algn="l">
              <a:defRPr/>
            </a:lvl1pPr>
          </a:lstStyle>
          <a:p>
            <a:pPr>
              <a:defRPr/>
            </a:pPr>
            <a:fld id="{ADA030DC-FDC3-BA45-B88A-C8BCFAF5D9BF}"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372D378E-C97D-8B44-84B7-1377028AA19F}"/>
              </a:ext>
            </a:extLst>
          </p:cNvPr>
          <p:cNvSpPr>
            <a:spLocks noGrp="1"/>
          </p:cNvSpPr>
          <p:nvPr>
            <p:ph type="ftr" sz="quarter" idx="22"/>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403071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5D8AC58F-12CF-AA45-87B9-7CFF7D8264E3}"/>
              </a:ext>
            </a:extLst>
          </p:cNvPr>
          <p:cNvSpPr>
            <a:spLocks noGrp="1"/>
          </p:cNvSpPr>
          <p:nvPr>
            <p:ph type="sldNum" sz="quarter" idx="20"/>
          </p:nvPr>
        </p:nvSpPr>
        <p:spPr/>
        <p:txBody>
          <a:bodyPr/>
          <a:lstStyle>
            <a:lvl1pPr algn="l">
              <a:defRPr/>
            </a:lvl1pPr>
          </a:lstStyle>
          <a:p>
            <a:pPr>
              <a:defRPr/>
            </a:pPr>
            <a:fld id="{DF366CC4-E5F6-0A46-8414-AB3398B381EA}" type="slidenum">
              <a:rPr lang="en-US" altLang="en-US"/>
              <a:pPr>
                <a:defRPr/>
              </a:pPr>
              <a:t>‹#›</a:t>
            </a:fld>
            <a:endParaRPr lang="en-US" altLang="en-US"/>
          </a:p>
        </p:txBody>
      </p:sp>
      <p:sp>
        <p:nvSpPr>
          <p:cNvPr id="8" name="Footer Placeholder 12">
            <a:extLst>
              <a:ext uri="{FF2B5EF4-FFF2-40B4-BE49-F238E27FC236}">
                <a16:creationId xmlns:a16="http://schemas.microsoft.com/office/drawing/2014/main" id="{5F8DF560-7528-634E-BE51-B52A4D885136}"/>
              </a:ext>
            </a:extLst>
          </p:cNvPr>
          <p:cNvSpPr>
            <a:spLocks noGrp="1"/>
          </p:cNvSpPr>
          <p:nvPr>
            <p:ph type="ftr" sz="quarter" idx="21"/>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53571929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079F0D0F-F8B4-F943-A389-4257CE4715B8}"/>
              </a:ext>
            </a:extLst>
          </p:cNvPr>
          <p:cNvSpPr>
            <a:spLocks noGrp="1"/>
          </p:cNvSpPr>
          <p:nvPr>
            <p:ph type="sldNum" sz="quarter" idx="132"/>
          </p:nvPr>
        </p:nvSpPr>
        <p:spPr/>
        <p:txBody>
          <a:bodyPr/>
          <a:lstStyle>
            <a:lvl1pPr algn="l">
              <a:defRPr/>
            </a:lvl1pPr>
          </a:lstStyle>
          <a:p>
            <a:pPr>
              <a:defRPr/>
            </a:pPr>
            <a:fld id="{FD88FBED-16A4-254B-A2C1-71B81D724BF4}" type="slidenum">
              <a:rPr lang="en-US" altLang="en-US"/>
              <a:pPr>
                <a:defRPr/>
              </a:pPr>
              <a:t>‹#›</a:t>
            </a:fld>
            <a:endParaRPr lang="en-US" altLang="en-US"/>
          </a:p>
        </p:txBody>
      </p:sp>
      <p:sp>
        <p:nvSpPr>
          <p:cNvPr id="34" name="Footer Placeholder 12">
            <a:extLst>
              <a:ext uri="{FF2B5EF4-FFF2-40B4-BE49-F238E27FC236}">
                <a16:creationId xmlns:a16="http://schemas.microsoft.com/office/drawing/2014/main" id="{7996A400-B189-4C40-A82D-5574650542F8}"/>
              </a:ext>
            </a:extLst>
          </p:cNvPr>
          <p:cNvSpPr>
            <a:spLocks noGrp="1"/>
          </p:cNvSpPr>
          <p:nvPr>
            <p:ph type="ftr" sz="quarter" idx="133"/>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565412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547AC1CC-989F-EF4F-883C-95EFB4AAB75A}"/>
              </a:ext>
            </a:extLst>
          </p:cNvPr>
          <p:cNvSpPr>
            <a:spLocks noGrp="1"/>
          </p:cNvSpPr>
          <p:nvPr>
            <p:ph type="sldNum" sz="quarter" idx="132"/>
          </p:nvPr>
        </p:nvSpPr>
        <p:spPr/>
        <p:txBody>
          <a:bodyPr/>
          <a:lstStyle>
            <a:lvl1pPr algn="l">
              <a:defRPr/>
            </a:lvl1pPr>
          </a:lstStyle>
          <a:p>
            <a:pPr>
              <a:defRPr/>
            </a:pPr>
            <a:fld id="{B2980DCB-17C2-6A4A-84AA-85D7AEE09889}"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2B0D2AE8-4FC0-1A4F-B037-9A9F1579642F}"/>
              </a:ext>
            </a:extLst>
          </p:cNvPr>
          <p:cNvSpPr>
            <a:spLocks noGrp="1"/>
          </p:cNvSpPr>
          <p:nvPr>
            <p:ph type="ftr" sz="quarter" idx="133"/>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62717906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F42440C5-AB64-6D41-895E-37A9319E8477}"/>
              </a:ext>
            </a:extLst>
          </p:cNvPr>
          <p:cNvSpPr>
            <a:spLocks noGrp="1"/>
          </p:cNvSpPr>
          <p:nvPr>
            <p:ph type="sldNum" sz="quarter" idx="131"/>
          </p:nvPr>
        </p:nvSpPr>
        <p:spPr/>
        <p:txBody>
          <a:bodyPr/>
          <a:lstStyle>
            <a:lvl1pPr algn="l">
              <a:defRPr/>
            </a:lvl1pPr>
          </a:lstStyle>
          <a:p>
            <a:pPr>
              <a:defRPr/>
            </a:pPr>
            <a:fld id="{C57BC95E-CD4F-DE41-AD25-B687E10699B1}" type="slidenum">
              <a:rPr lang="en-US" altLang="en-US"/>
              <a:pPr>
                <a:defRPr/>
              </a:pPr>
              <a:t>‹#›</a:t>
            </a:fld>
            <a:endParaRPr lang="en-US" altLang="en-US"/>
          </a:p>
        </p:txBody>
      </p:sp>
      <p:sp>
        <p:nvSpPr>
          <p:cNvPr id="34" name="Footer Placeholder 12">
            <a:extLst>
              <a:ext uri="{FF2B5EF4-FFF2-40B4-BE49-F238E27FC236}">
                <a16:creationId xmlns:a16="http://schemas.microsoft.com/office/drawing/2014/main" id="{DECAD609-2A9D-3E4C-AD77-DFE92DF80326}"/>
              </a:ext>
            </a:extLst>
          </p:cNvPr>
          <p:cNvSpPr>
            <a:spLocks noGrp="1"/>
          </p:cNvSpPr>
          <p:nvPr>
            <p:ph type="ftr" sz="quarter" idx="132"/>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173070380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EDAD8F92-4C0A-D648-B0F1-F59F0731F4A9}"/>
              </a:ext>
            </a:extLst>
          </p:cNvPr>
          <p:cNvSpPr>
            <a:spLocks noGrp="1"/>
          </p:cNvSpPr>
          <p:nvPr>
            <p:ph type="sldNum" sz="quarter" idx="131"/>
          </p:nvPr>
        </p:nvSpPr>
        <p:spPr/>
        <p:txBody>
          <a:bodyPr/>
          <a:lstStyle>
            <a:lvl1pPr algn="l">
              <a:defRPr/>
            </a:lvl1pPr>
          </a:lstStyle>
          <a:p>
            <a:pPr>
              <a:defRPr/>
            </a:pPr>
            <a:fld id="{BDC8BE7A-C664-D04A-8598-4E5685E3174A}"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21B274BD-430A-844D-B842-7F1D383B2E3F}"/>
              </a:ext>
            </a:extLst>
          </p:cNvPr>
          <p:cNvSpPr>
            <a:spLocks noGrp="1"/>
          </p:cNvSpPr>
          <p:nvPr>
            <p:ph type="ftr" sz="quarter" idx="132"/>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17311377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2A2ED45C-888B-1246-82B4-C7C831C82324}"/>
              </a:ext>
            </a:extLst>
          </p:cNvPr>
          <p:cNvSpPr>
            <a:spLocks noGrp="1"/>
          </p:cNvSpPr>
          <p:nvPr>
            <p:ph type="sldNum" sz="quarter" idx="131"/>
          </p:nvPr>
        </p:nvSpPr>
        <p:spPr/>
        <p:txBody>
          <a:bodyPr/>
          <a:lstStyle>
            <a:lvl1pPr algn="l">
              <a:defRPr/>
            </a:lvl1pPr>
          </a:lstStyle>
          <a:p>
            <a:pPr>
              <a:defRPr/>
            </a:pPr>
            <a:fld id="{DF7A95AD-5F8B-924D-8935-5ADADA9D42D6}"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66521D81-1BDB-0741-8AB7-05D637F2E829}"/>
              </a:ext>
            </a:extLst>
          </p:cNvPr>
          <p:cNvSpPr>
            <a:spLocks noGrp="1"/>
          </p:cNvSpPr>
          <p:nvPr>
            <p:ph type="ftr" sz="quarter" idx="132"/>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8365823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5">
            <a:extLst>
              <a:ext uri="{FF2B5EF4-FFF2-40B4-BE49-F238E27FC236}">
                <a16:creationId xmlns:a16="http://schemas.microsoft.com/office/drawing/2014/main" id="{9885D879-F8A2-154B-97DC-20A4BB559C16}"/>
              </a:ext>
            </a:extLst>
          </p:cNvPr>
          <p:cNvSpPr>
            <a:spLocks noGrp="1" noChangeArrowheads="1"/>
          </p:cNvSpPr>
          <p:nvPr>
            <p:ph type="ftr" sz="quarter" idx="10"/>
          </p:nvPr>
        </p:nvSpPr>
        <p:spPr/>
        <p:txBody>
          <a:bodyPr/>
          <a:lstStyle>
            <a:lvl1pPr>
              <a:defRPr b="0"/>
            </a:lvl1pPr>
          </a:lstStyle>
          <a:p>
            <a:pPr>
              <a:defRPr/>
            </a:pPr>
            <a:r>
              <a:rPr lang="en-US"/>
              <a:t>Nonrecognition of Realized G/L</a:t>
            </a:r>
            <a:endParaRPr lang="en-US" dirty="0"/>
          </a:p>
        </p:txBody>
      </p:sp>
      <p:sp>
        <p:nvSpPr>
          <p:cNvPr id="5" name="Slide Number Placeholder 6">
            <a:extLst>
              <a:ext uri="{FF2B5EF4-FFF2-40B4-BE49-F238E27FC236}">
                <a16:creationId xmlns:a16="http://schemas.microsoft.com/office/drawing/2014/main" id="{AFE0BECD-A12F-E74F-B9CF-DD681B3E6436}"/>
              </a:ext>
            </a:extLst>
          </p:cNvPr>
          <p:cNvSpPr>
            <a:spLocks noGrp="1" noChangeArrowheads="1"/>
          </p:cNvSpPr>
          <p:nvPr>
            <p:ph type="sldNum" sz="quarter" idx="11"/>
          </p:nvPr>
        </p:nvSpPr>
        <p:spPr/>
        <p:txBody>
          <a:bodyPr/>
          <a:lstStyle>
            <a:lvl1pPr algn="l">
              <a:defRPr/>
            </a:lvl1pPr>
          </a:lstStyle>
          <a:p>
            <a:pPr>
              <a:defRPr/>
            </a:pPr>
            <a:endParaRPr lang="en-US"/>
          </a:p>
          <a:p>
            <a:pPr>
              <a:defRPr/>
            </a:pPr>
            <a:fld id="{B5B79ECD-265C-BB46-92EF-43484890C038}" type="slidenum">
              <a:rPr lang="en-US"/>
              <a:pPr>
                <a:defRPr/>
              </a:pPr>
              <a:t>‹#›</a:t>
            </a:fld>
            <a:endParaRPr lang="en-US"/>
          </a:p>
        </p:txBody>
      </p:sp>
    </p:spTree>
    <p:extLst>
      <p:ext uri="{BB962C8B-B14F-4D97-AF65-F5344CB8AC3E}">
        <p14:creationId xmlns:p14="http://schemas.microsoft.com/office/powerpoint/2010/main" val="86326745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277600" cy="609600"/>
          </a:xfrm>
        </p:spPr>
        <p:txBody>
          <a:bodyPr/>
          <a:lstStyle/>
          <a:p>
            <a:r>
              <a:rPr lang="en-US"/>
              <a:t>Click to edit Master title style</a:t>
            </a:r>
          </a:p>
        </p:txBody>
      </p:sp>
      <p:sp>
        <p:nvSpPr>
          <p:cNvPr id="3" name="Text Placeholder 2"/>
          <p:cNvSpPr>
            <a:spLocks noGrp="1"/>
          </p:cNvSpPr>
          <p:nvPr>
            <p:ph type="body" sz="half" idx="1"/>
          </p:nvPr>
        </p:nvSpPr>
        <p:spPr>
          <a:xfrm>
            <a:off x="304800" y="838200"/>
            <a:ext cx="553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45200" y="838200"/>
            <a:ext cx="5537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45200" y="3619500"/>
            <a:ext cx="5537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A7359D8E-E112-C345-9903-2893FD0386F0}"/>
              </a:ext>
            </a:extLst>
          </p:cNvPr>
          <p:cNvSpPr>
            <a:spLocks noGrp="1" noChangeArrowheads="1"/>
          </p:cNvSpPr>
          <p:nvPr>
            <p:ph type="ftr" sz="quarter" idx="10"/>
          </p:nvPr>
        </p:nvSpPr>
        <p:spPr/>
        <p:txBody>
          <a:bodyPr/>
          <a:lstStyle>
            <a:lvl1pPr>
              <a:defRPr/>
            </a:lvl1pPr>
          </a:lstStyle>
          <a:p>
            <a:pPr>
              <a:defRPr/>
            </a:pPr>
            <a:r>
              <a:rPr lang="en-US"/>
              <a:t>Nonrecognition of Realized G/L</a:t>
            </a:r>
          </a:p>
        </p:txBody>
      </p:sp>
      <p:sp>
        <p:nvSpPr>
          <p:cNvPr id="7" name="Rectangle 5">
            <a:extLst>
              <a:ext uri="{FF2B5EF4-FFF2-40B4-BE49-F238E27FC236}">
                <a16:creationId xmlns:a16="http://schemas.microsoft.com/office/drawing/2014/main" id="{0C4001AB-DB1D-5946-9736-03D4B54E2C60}"/>
              </a:ext>
            </a:extLst>
          </p:cNvPr>
          <p:cNvSpPr>
            <a:spLocks noGrp="1" noChangeArrowheads="1"/>
          </p:cNvSpPr>
          <p:nvPr>
            <p:ph type="sldNum" sz="quarter" idx="11"/>
          </p:nvPr>
        </p:nvSpPr>
        <p:spPr/>
        <p:txBody>
          <a:bodyPr/>
          <a:lstStyle>
            <a:lvl1pPr algn="l">
              <a:defRPr/>
            </a:lvl1pPr>
          </a:lstStyle>
          <a:p>
            <a:pPr>
              <a:defRPr/>
            </a:pPr>
            <a:fld id="{6B4B8618-4A19-CB4D-A1ED-E327290BBB7A}" type="slidenum">
              <a:rPr lang="en-US" altLang="en-US"/>
              <a:pPr>
                <a:defRPr/>
              </a:pPr>
              <a:t>‹#›</a:t>
            </a:fld>
            <a:endParaRPr lang="en-US" altLang="en-US"/>
          </a:p>
        </p:txBody>
      </p:sp>
    </p:spTree>
    <p:extLst>
      <p:ext uri="{BB962C8B-B14F-4D97-AF65-F5344CB8AC3E}">
        <p14:creationId xmlns:p14="http://schemas.microsoft.com/office/powerpoint/2010/main" val="19613563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838200"/>
            <a:ext cx="553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5200" y="838200"/>
            <a:ext cx="553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5">
            <a:extLst>
              <a:ext uri="{FF2B5EF4-FFF2-40B4-BE49-F238E27FC236}">
                <a16:creationId xmlns:a16="http://schemas.microsoft.com/office/drawing/2014/main" id="{8D36792D-32CC-2248-9D1D-323FEA404F6A}"/>
              </a:ext>
            </a:extLst>
          </p:cNvPr>
          <p:cNvSpPr>
            <a:spLocks noGrp="1" noChangeArrowheads="1"/>
          </p:cNvSpPr>
          <p:nvPr>
            <p:ph type="ftr" sz="quarter" idx="10"/>
          </p:nvPr>
        </p:nvSpPr>
        <p:spPr/>
        <p:txBody>
          <a:bodyPr/>
          <a:lstStyle>
            <a:lvl1pPr>
              <a:defRPr/>
            </a:lvl1pPr>
          </a:lstStyle>
          <a:p>
            <a:pPr>
              <a:defRPr/>
            </a:pPr>
            <a:r>
              <a:rPr lang="en-US"/>
              <a:t>Nonrecognition of Realized G/L</a:t>
            </a:r>
          </a:p>
        </p:txBody>
      </p:sp>
      <p:sp>
        <p:nvSpPr>
          <p:cNvPr id="6" name="Slide Number Placeholder 6">
            <a:extLst>
              <a:ext uri="{FF2B5EF4-FFF2-40B4-BE49-F238E27FC236}">
                <a16:creationId xmlns:a16="http://schemas.microsoft.com/office/drawing/2014/main" id="{0578B703-4DAA-DA4F-94DA-174EAFB37330}"/>
              </a:ext>
            </a:extLst>
          </p:cNvPr>
          <p:cNvSpPr>
            <a:spLocks noGrp="1" noChangeArrowheads="1"/>
          </p:cNvSpPr>
          <p:nvPr>
            <p:ph type="sldNum" sz="quarter" idx="11"/>
          </p:nvPr>
        </p:nvSpPr>
        <p:spPr/>
        <p:txBody>
          <a:bodyPr/>
          <a:lstStyle>
            <a:lvl1pPr algn="l">
              <a:defRPr/>
            </a:lvl1pPr>
          </a:lstStyle>
          <a:p>
            <a:pPr>
              <a:defRPr/>
            </a:pPr>
            <a:fld id="{20A85829-7B02-0F41-93DA-41792B6B4937}" type="slidenum">
              <a:rPr lang="en-US" altLang="en-US"/>
              <a:pPr>
                <a:defRPr/>
              </a:pPr>
              <a:t>‹#›</a:t>
            </a:fld>
            <a:endParaRPr lang="en-US" altLang="en-US"/>
          </a:p>
        </p:txBody>
      </p:sp>
    </p:spTree>
    <p:extLst>
      <p:ext uri="{BB962C8B-B14F-4D97-AF65-F5344CB8AC3E}">
        <p14:creationId xmlns:p14="http://schemas.microsoft.com/office/powerpoint/2010/main" val="72132739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277600" cy="609600"/>
          </a:xfrm>
        </p:spPr>
        <p:txBody>
          <a:bodyPr/>
          <a:lstStyle/>
          <a:p>
            <a:r>
              <a:rPr lang="en-US"/>
              <a:t>Click to edit Master title style</a:t>
            </a:r>
          </a:p>
        </p:txBody>
      </p:sp>
      <p:sp>
        <p:nvSpPr>
          <p:cNvPr id="3" name="Text Placeholder 2"/>
          <p:cNvSpPr>
            <a:spLocks noGrp="1"/>
          </p:cNvSpPr>
          <p:nvPr>
            <p:ph type="body" sz="half" idx="1"/>
          </p:nvPr>
        </p:nvSpPr>
        <p:spPr>
          <a:xfrm>
            <a:off x="304800" y="838200"/>
            <a:ext cx="553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5200" y="838200"/>
            <a:ext cx="553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a:t>Nonrecognition of Realized G/L</a:t>
            </a:r>
          </a:p>
        </p:txBody>
      </p:sp>
      <p:sp>
        <p:nvSpPr>
          <p:cNvPr id="6" name="Rectangle 5"/>
          <p:cNvSpPr>
            <a:spLocks noGrp="1" noChangeArrowheads="1"/>
          </p:cNvSpPr>
          <p:nvPr>
            <p:ph type="sldNum" sz="quarter" idx="11"/>
          </p:nvPr>
        </p:nvSpPr>
        <p:spPr>
          <a:ln/>
        </p:spPr>
        <p:txBody>
          <a:bodyPr/>
          <a:lstStyle>
            <a:lvl1pPr>
              <a:defRPr/>
            </a:lvl1pPr>
          </a:lstStyle>
          <a:p>
            <a:fld id="{F507D8FA-3A4D-4F06-95F9-AF158D855021}" type="slidenum">
              <a:rPr lang="en-US"/>
              <a:pPr/>
              <a:t>‹#›</a:t>
            </a:fld>
            <a:endParaRPr lang="en-US"/>
          </a:p>
        </p:txBody>
      </p:sp>
    </p:spTree>
    <p:extLst>
      <p:ext uri="{BB962C8B-B14F-4D97-AF65-F5344CB8AC3E}">
        <p14:creationId xmlns:p14="http://schemas.microsoft.com/office/powerpoint/2010/main" val="26738712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Nonrecognition of Realized G/L</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2074335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a:extLst>
              <a:ext uri="{FF2B5EF4-FFF2-40B4-BE49-F238E27FC236}">
                <a16:creationId xmlns:a16="http://schemas.microsoft.com/office/drawing/2014/main" id="{20FDBE43-6368-D340-BAF8-74F94E9581AE}"/>
              </a:ext>
            </a:extLst>
          </p:cNvPr>
          <p:cNvSpPr>
            <a:spLocks noGrp="1"/>
          </p:cNvSpPr>
          <p:nvPr>
            <p:ph type="sldNum" sz="quarter" idx="10"/>
          </p:nvPr>
        </p:nvSpPr>
        <p:spPr/>
        <p:txBody>
          <a:bodyPr/>
          <a:lstStyle>
            <a:lvl1pPr algn="l">
              <a:defRPr/>
            </a:lvl1pPr>
          </a:lstStyle>
          <a:p>
            <a:pPr>
              <a:defRPr/>
            </a:pPr>
            <a:fld id="{2FA1A9D3-0EF0-EE47-996A-83C0C42DB0DF}" type="slidenum">
              <a:rPr lang="en-US" altLang="en-US"/>
              <a:pPr>
                <a:defRPr/>
              </a:pPr>
              <a:t>‹#›</a:t>
            </a:fld>
            <a:endParaRPr lang="en-US" altLang="en-US"/>
          </a:p>
        </p:txBody>
      </p:sp>
      <p:sp>
        <p:nvSpPr>
          <p:cNvPr id="4" name="Footer Placeholder 12">
            <a:extLst>
              <a:ext uri="{FF2B5EF4-FFF2-40B4-BE49-F238E27FC236}">
                <a16:creationId xmlns:a16="http://schemas.microsoft.com/office/drawing/2014/main" id="{B10AE3CD-00D6-2F49-A382-168C08DE0216}"/>
              </a:ext>
            </a:extLst>
          </p:cNvPr>
          <p:cNvSpPr>
            <a:spLocks noGrp="1"/>
          </p:cNvSpPr>
          <p:nvPr>
            <p:ph type="ftr" sz="quarter" idx="11"/>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682498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4C571E-9B85-0743-A10B-C02DAAFC1694}"/>
              </a:ext>
            </a:extLst>
          </p:cNvPr>
          <p:cNvSpPr/>
          <p:nvPr userDrawn="1"/>
        </p:nvSpPr>
        <p:spPr>
          <a:xfrm>
            <a:off x="512233" y="406401"/>
            <a:ext cx="112776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ectangle 2"/>
          <p:cNvSpPr>
            <a:spLocks noGrp="1" noChangeArrowheads="1"/>
          </p:cNvSpPr>
          <p:nvPr>
            <p:ph type="title"/>
          </p:nvPr>
        </p:nvSpPr>
        <p:spPr bwMode="gray">
          <a:xfrm>
            <a:off x="512064" y="3"/>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10" name="Slide Number Placeholder 9">
            <a:extLst>
              <a:ext uri="{FF2B5EF4-FFF2-40B4-BE49-F238E27FC236}">
                <a16:creationId xmlns:a16="http://schemas.microsoft.com/office/drawing/2014/main" id="{90078C46-DEDD-6143-8EDC-5358ACA73D4B}"/>
              </a:ext>
            </a:extLst>
          </p:cNvPr>
          <p:cNvSpPr>
            <a:spLocks noGrp="1"/>
          </p:cNvSpPr>
          <p:nvPr>
            <p:ph type="sldNum" sz="quarter" idx="22"/>
          </p:nvPr>
        </p:nvSpPr>
        <p:spPr/>
        <p:txBody>
          <a:bodyPr/>
          <a:lstStyle>
            <a:lvl1pPr algn="l">
              <a:defRPr/>
            </a:lvl1pPr>
          </a:lstStyle>
          <a:p>
            <a:pPr>
              <a:defRPr/>
            </a:pPr>
            <a:fld id="{DB041CF3-6AE7-4D4F-9500-39AA37C0034C}"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26D17645-D126-D445-8791-447DD4BA92AA}"/>
              </a:ext>
            </a:extLst>
          </p:cNvPr>
          <p:cNvSpPr>
            <a:spLocks noGrp="1"/>
          </p:cNvSpPr>
          <p:nvPr>
            <p:ph type="ftr" sz="quarter" idx="23"/>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379014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4"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a:extLst>
              <a:ext uri="{FF2B5EF4-FFF2-40B4-BE49-F238E27FC236}">
                <a16:creationId xmlns:a16="http://schemas.microsoft.com/office/drawing/2014/main" id="{36251B5E-27FB-8342-ACEB-833D59209246}"/>
              </a:ext>
            </a:extLst>
          </p:cNvPr>
          <p:cNvSpPr>
            <a:spLocks noGrp="1"/>
          </p:cNvSpPr>
          <p:nvPr>
            <p:ph type="sldNum" sz="quarter" idx="22"/>
          </p:nvPr>
        </p:nvSpPr>
        <p:spPr/>
        <p:txBody>
          <a:bodyPr/>
          <a:lstStyle>
            <a:lvl1pPr algn="l">
              <a:defRPr/>
            </a:lvl1pPr>
          </a:lstStyle>
          <a:p>
            <a:pPr>
              <a:defRPr/>
            </a:pPr>
            <a:fld id="{54FF2C14-282E-E74A-B7C9-720C67E35E76}"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466E3049-0B35-354E-95D8-7ABA6CE46BB4}"/>
              </a:ext>
            </a:extLst>
          </p:cNvPr>
          <p:cNvSpPr>
            <a:spLocks noGrp="1"/>
          </p:cNvSpPr>
          <p:nvPr>
            <p:ph type="ftr" sz="quarter" idx="23"/>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2614384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831A18DE-AB1B-0D43-8522-E0A79B146DE1}"/>
              </a:ext>
            </a:extLst>
          </p:cNvPr>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a:extLst>
              <a:ext uri="{FF2B5EF4-FFF2-40B4-BE49-F238E27FC236}">
                <a16:creationId xmlns:a16="http://schemas.microsoft.com/office/drawing/2014/main" id="{61BA002E-A7CC-7C46-8BBA-4B5C18732335}"/>
              </a:ext>
            </a:extLst>
          </p:cNvPr>
          <p:cNvSpPr>
            <a:spLocks noGrp="1"/>
          </p:cNvSpPr>
          <p:nvPr>
            <p:ph type="sldNum" sz="quarter" idx="22"/>
          </p:nvPr>
        </p:nvSpPr>
        <p:spPr/>
        <p:txBody>
          <a:bodyPr/>
          <a:lstStyle>
            <a:lvl1pPr algn="l">
              <a:defRPr/>
            </a:lvl1pPr>
          </a:lstStyle>
          <a:p>
            <a:pPr>
              <a:defRPr/>
            </a:pPr>
            <a:fld id="{F7774EA3-C7A4-5D42-B465-5BE92637672B}" type="slidenum">
              <a:rPr lang="en-US" altLang="en-US"/>
              <a:pPr>
                <a:defRPr/>
              </a:pPr>
              <a:t>‹#›</a:t>
            </a:fld>
            <a:endParaRPr lang="en-US" altLang="en-US"/>
          </a:p>
        </p:txBody>
      </p:sp>
      <p:sp>
        <p:nvSpPr>
          <p:cNvPr id="14" name="Footer Placeholder 9">
            <a:extLst>
              <a:ext uri="{FF2B5EF4-FFF2-40B4-BE49-F238E27FC236}">
                <a16:creationId xmlns:a16="http://schemas.microsoft.com/office/drawing/2014/main" id="{6364E92B-4AA7-8D4B-8146-686FEE2D15EE}"/>
              </a:ext>
            </a:extLst>
          </p:cNvPr>
          <p:cNvSpPr>
            <a:spLocks noGrp="1"/>
          </p:cNvSpPr>
          <p:nvPr>
            <p:ph type="ftr" sz="quarter" idx="23"/>
          </p:nvPr>
        </p:nvSpPr>
        <p:spPr/>
        <p:txBody>
          <a:bodyPr/>
          <a:lstStyle>
            <a:lvl1pPr>
              <a:defRPr/>
            </a:lvl1pPr>
          </a:lstStyle>
          <a:p>
            <a:pPr>
              <a:defRPr/>
            </a:pPr>
            <a:r>
              <a:rPr lang="en-US"/>
              <a:t>Nonrecognition of Realized G/L</a:t>
            </a:r>
          </a:p>
        </p:txBody>
      </p:sp>
    </p:spTree>
    <p:extLst>
      <p:ext uri="{BB962C8B-B14F-4D97-AF65-F5344CB8AC3E}">
        <p14:creationId xmlns:p14="http://schemas.microsoft.com/office/powerpoint/2010/main" val="23659155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88">
            <a:extLst>
              <a:ext uri="{FF2B5EF4-FFF2-40B4-BE49-F238E27FC236}">
                <a16:creationId xmlns:a16="http://schemas.microsoft.com/office/drawing/2014/main" id="{BD5F6FDD-DD89-0A42-B8D9-68B2DF4548AA}"/>
              </a:ext>
            </a:extLst>
          </p:cNvPr>
          <p:cNvSpPr>
            <a:spLocks noChangeShapeType="1"/>
          </p:cNvSpPr>
          <p:nvPr/>
        </p:nvSpPr>
        <p:spPr bwMode="gray">
          <a:xfrm>
            <a:off x="0" y="6423025"/>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 name="Slide Number Placeholder 9">
            <a:extLst>
              <a:ext uri="{FF2B5EF4-FFF2-40B4-BE49-F238E27FC236}">
                <a16:creationId xmlns:a16="http://schemas.microsoft.com/office/drawing/2014/main" id="{22BED04A-BAAD-2848-9574-A899427890E8}"/>
              </a:ext>
            </a:extLst>
          </p:cNvPr>
          <p:cNvSpPr>
            <a:spLocks noGrp="1"/>
          </p:cNvSpPr>
          <p:nvPr>
            <p:ph type="sldNum" sz="quarter" idx="4"/>
          </p:nvPr>
        </p:nvSpPr>
        <p:spPr>
          <a:xfrm>
            <a:off x="11480800" y="6437314"/>
            <a:ext cx="609600" cy="365125"/>
          </a:xfrm>
          <a:prstGeom prst="rect">
            <a:avLst/>
          </a:prstGeom>
        </p:spPr>
        <p:txBody>
          <a:bodyPr vert="horz" wrap="square" lIns="91440" tIns="45720" rIns="91440" bIns="45720" numCol="1" anchor="ctr" anchorCtr="0" compatLnSpc="1">
            <a:prstTxWarp prst="textNoShape">
              <a:avLst/>
            </a:prstTxWarp>
          </a:bodyPr>
          <a:lstStyle>
            <a:lvl1pPr algn="r">
              <a:defRPr sz="600" b="0">
                <a:solidFill>
                  <a:schemeClr val="tx1">
                    <a:lumMod val="50000"/>
                    <a:lumOff val="50000"/>
                  </a:schemeClr>
                </a:solidFill>
                <a:latin typeface="+mn-lt"/>
              </a:defRPr>
            </a:lvl1pPr>
          </a:lstStyle>
          <a:p>
            <a:pPr>
              <a:defRPr/>
            </a:pPr>
            <a:fld id="{F1B63961-A176-3F4D-8365-029CC154962F}" type="slidenum">
              <a:rPr lang="en-US" altLang="en-US"/>
              <a:pPr>
                <a:defRPr/>
              </a:pPr>
              <a:t>‹#›</a:t>
            </a:fld>
            <a:endParaRPr lang="en-US" altLang="en-US" dirty="0"/>
          </a:p>
        </p:txBody>
      </p:sp>
      <p:sp>
        <p:nvSpPr>
          <p:cNvPr id="13" name="Footer Placeholder 12">
            <a:extLst>
              <a:ext uri="{FF2B5EF4-FFF2-40B4-BE49-F238E27FC236}">
                <a16:creationId xmlns:a16="http://schemas.microsoft.com/office/drawing/2014/main" id="{DDE277C3-6881-FD40-9F80-591B717301AD}"/>
              </a:ext>
            </a:extLst>
          </p:cNvPr>
          <p:cNvSpPr>
            <a:spLocks noGrp="1"/>
          </p:cNvSpPr>
          <p:nvPr>
            <p:ph type="ftr" sz="quarter" idx="3"/>
          </p:nvPr>
        </p:nvSpPr>
        <p:spPr>
          <a:xfrm>
            <a:off x="4165600" y="6442076"/>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a:solidFill>
                  <a:srgbClr val="898989"/>
                </a:solidFill>
                <a:latin typeface="+mn-lt"/>
                <a:ea typeface="+mn-ea"/>
              </a:defRPr>
            </a:lvl1pPr>
          </a:lstStyle>
          <a:p>
            <a:pPr>
              <a:defRPr/>
            </a:pPr>
            <a:r>
              <a:rPr lang="en-US" dirty="0"/>
              <a:t>Nonrecognition of Realized G/L</a:t>
            </a:r>
          </a:p>
        </p:txBody>
      </p:sp>
      <p:sp>
        <p:nvSpPr>
          <p:cNvPr id="9" name="Footer Placeholder 3">
            <a:extLst>
              <a:ext uri="{FF2B5EF4-FFF2-40B4-BE49-F238E27FC236}">
                <a16:creationId xmlns:a16="http://schemas.microsoft.com/office/drawing/2014/main" id="{334AE25E-6AD0-E44B-A71F-5684FB10D98D}"/>
              </a:ext>
            </a:extLst>
          </p:cNvPr>
          <p:cNvSpPr txBox="1">
            <a:spLocks/>
          </p:cNvSpPr>
          <p:nvPr userDrawn="1"/>
        </p:nvSpPr>
        <p:spPr>
          <a:xfrm>
            <a:off x="97367" y="6423026"/>
            <a:ext cx="3149600" cy="365125"/>
          </a:xfrm>
          <a:prstGeom prst="rect">
            <a:avLst/>
          </a:prstGeom>
        </p:spPr>
        <p:txBody>
          <a:bodyPr lIns="68580" tIns="34290" rIns="68580" bIns="34290" anchor="ct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FIT_Nonrecognition_2025S</a:t>
            </a:r>
          </a:p>
        </p:txBody>
      </p:sp>
    </p:spTree>
    <p:extLst>
      <p:ext uri="{BB962C8B-B14F-4D97-AF65-F5344CB8AC3E}">
        <p14:creationId xmlns:p14="http://schemas.microsoft.com/office/powerpoint/2010/main" val="3534734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Lst>
  <p:hf hdr="0" dt="0"/>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anose="020F0502020204030204" pitchFamily="34" charset="0"/>
        </a:defRPr>
      </a:lvl2pPr>
      <a:lvl3pPr algn="ctr" rtl="0" eaLnBrk="0" fontAlgn="base" hangingPunct="0">
        <a:spcBef>
          <a:spcPct val="0"/>
        </a:spcBef>
        <a:spcAft>
          <a:spcPct val="0"/>
        </a:spcAft>
        <a:defRPr sz="3300">
          <a:solidFill>
            <a:schemeClr val="tx1"/>
          </a:solidFill>
          <a:latin typeface="Calibri" panose="020F0502020204030204" pitchFamily="34" charset="0"/>
        </a:defRPr>
      </a:lvl3pPr>
      <a:lvl4pPr algn="ctr" rtl="0" eaLnBrk="0" fontAlgn="base" hangingPunct="0">
        <a:spcBef>
          <a:spcPct val="0"/>
        </a:spcBef>
        <a:spcAft>
          <a:spcPct val="0"/>
        </a:spcAft>
        <a:defRPr sz="3300">
          <a:solidFill>
            <a:schemeClr val="tx1"/>
          </a:solidFill>
          <a:latin typeface="Calibri" panose="020F0502020204030204" pitchFamily="34" charset="0"/>
        </a:defRPr>
      </a:lvl4pPr>
      <a:lvl5pPr algn="ctr" rtl="0" eaLnBrk="0" fontAlgn="base" hangingPunct="0">
        <a:spcBef>
          <a:spcPct val="0"/>
        </a:spcBef>
        <a:spcAft>
          <a:spcPct val="0"/>
        </a:spcAft>
        <a:defRPr sz="3300">
          <a:solidFill>
            <a:schemeClr val="tx1"/>
          </a:solidFill>
          <a:latin typeface="Calibri" panose="020F0502020204030204" pitchFamily="34"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441A-BE6A-C116-933E-7A1EEC37F578}"/>
              </a:ext>
            </a:extLst>
          </p:cNvPr>
          <p:cNvSpPr>
            <a:spLocks noGrp="1"/>
          </p:cNvSpPr>
          <p:nvPr>
            <p:ph type="ctrTitle"/>
          </p:nvPr>
        </p:nvSpPr>
        <p:spPr>
          <a:xfrm>
            <a:off x="783771" y="1122363"/>
            <a:ext cx="10559143" cy="2387600"/>
          </a:xfrm>
        </p:spPr>
        <p:txBody>
          <a:bodyPr/>
          <a:lstStyle/>
          <a:p>
            <a:r>
              <a:rPr lang="en-US" sz="4800" dirty="0"/>
              <a:t>Federal Income Taxation</a:t>
            </a:r>
            <a:br>
              <a:rPr lang="en-US" sz="4800" dirty="0"/>
            </a:br>
            <a:r>
              <a:rPr lang="en-US" sz="4800" i="1" dirty="0"/>
              <a:t>Nonrecognition of Realized Gain or Loss</a:t>
            </a:r>
            <a:endParaRPr lang="en-US" sz="4800" dirty="0"/>
          </a:p>
        </p:txBody>
      </p:sp>
      <p:sp>
        <p:nvSpPr>
          <p:cNvPr id="3" name="Subtitle 2">
            <a:extLst>
              <a:ext uri="{FF2B5EF4-FFF2-40B4-BE49-F238E27FC236}">
                <a16:creationId xmlns:a16="http://schemas.microsoft.com/office/drawing/2014/main" id="{27728FE2-39D0-E4B6-16F7-700B3BBA1EE7}"/>
              </a:ext>
            </a:extLst>
          </p:cNvPr>
          <p:cNvSpPr>
            <a:spLocks noGrp="1"/>
          </p:cNvSpPr>
          <p:nvPr>
            <p:ph type="subTitle" idx="1"/>
          </p:nvPr>
        </p:nvSpPr>
        <p:spPr/>
        <p:txBody>
          <a:bodyPr/>
          <a:lstStyle/>
          <a:p>
            <a:r>
              <a:rPr lang="en-US" sz="2800" b="1" dirty="0"/>
              <a:t>Prof. Colon</a:t>
            </a:r>
          </a:p>
          <a:p>
            <a:r>
              <a:rPr lang="en-US" sz="2800" b="1" dirty="0"/>
              <a:t>Spring 2025</a:t>
            </a:r>
          </a:p>
          <a:p>
            <a:endParaRPr lang="en-US" dirty="0"/>
          </a:p>
        </p:txBody>
      </p:sp>
      <p:sp>
        <p:nvSpPr>
          <p:cNvPr id="4" name="Footer Placeholder 3">
            <a:extLst>
              <a:ext uri="{FF2B5EF4-FFF2-40B4-BE49-F238E27FC236}">
                <a16:creationId xmlns:a16="http://schemas.microsoft.com/office/drawing/2014/main" id="{B13B88B0-F4E4-79C2-2B66-5408429EE0A1}"/>
              </a:ext>
            </a:extLst>
          </p:cNvPr>
          <p:cNvSpPr>
            <a:spLocks noGrp="1"/>
          </p:cNvSpPr>
          <p:nvPr>
            <p:ph type="ftr" sz="quarter" idx="11"/>
          </p:nvPr>
        </p:nvSpPr>
        <p:spPr/>
        <p:txBody>
          <a:bodyPr/>
          <a:lstStyle/>
          <a:p>
            <a:r>
              <a:rPr lang="en-US"/>
              <a:t>Nonrecognition of Realized G/L</a:t>
            </a:r>
          </a:p>
        </p:txBody>
      </p:sp>
      <p:sp>
        <p:nvSpPr>
          <p:cNvPr id="5" name="Slide Number Placeholder 4">
            <a:extLst>
              <a:ext uri="{FF2B5EF4-FFF2-40B4-BE49-F238E27FC236}">
                <a16:creationId xmlns:a16="http://schemas.microsoft.com/office/drawing/2014/main" id="{D9A84B54-0607-436D-A22D-B3446644D903}"/>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593294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AA00AB-6596-A6EA-B6C0-A178C7DD4134}"/>
              </a:ext>
            </a:extLst>
          </p:cNvPr>
          <p:cNvSpPr>
            <a:spLocks noGrp="1"/>
          </p:cNvSpPr>
          <p:nvPr>
            <p:ph type="title"/>
          </p:nvPr>
        </p:nvSpPr>
        <p:spPr>
          <a:xfrm>
            <a:off x="512063" y="50799"/>
            <a:ext cx="7715003" cy="365127"/>
          </a:xfrm>
        </p:spPr>
        <p:txBody>
          <a:bodyPr/>
          <a:lstStyle/>
          <a:p>
            <a:r>
              <a:rPr lang="en-US" dirty="0"/>
              <a:t>Section 1031: Like-Kind Exchanges</a:t>
            </a:r>
          </a:p>
        </p:txBody>
      </p:sp>
      <p:sp>
        <p:nvSpPr>
          <p:cNvPr id="4" name="Slide Number Placeholder 3">
            <a:extLst>
              <a:ext uri="{FF2B5EF4-FFF2-40B4-BE49-F238E27FC236}">
                <a16:creationId xmlns:a16="http://schemas.microsoft.com/office/drawing/2014/main" id="{BCAE3175-2A87-9ECC-DB34-C40320E3F7D4}"/>
              </a:ext>
            </a:extLst>
          </p:cNvPr>
          <p:cNvSpPr>
            <a:spLocks noGrp="1"/>
          </p:cNvSpPr>
          <p:nvPr>
            <p:ph type="sldNum" sz="quarter" idx="10"/>
          </p:nvPr>
        </p:nvSpPr>
        <p:spPr/>
        <p:txBody>
          <a:bodyPr/>
          <a:lstStyle/>
          <a:p>
            <a:pPr>
              <a:defRPr/>
            </a:pPr>
            <a:fld id="{A889C299-EA3D-2B4E-A3DD-F5D85D19A74B}" type="slidenum">
              <a:rPr lang="en-US" altLang="en-US" smtClean="0"/>
              <a:pPr>
                <a:defRPr/>
              </a:pPr>
              <a:t>10</a:t>
            </a:fld>
            <a:endParaRPr lang="en-US" altLang="en-US" dirty="0"/>
          </a:p>
        </p:txBody>
      </p:sp>
      <p:sp>
        <p:nvSpPr>
          <p:cNvPr id="5" name="Footer Placeholder 4">
            <a:extLst>
              <a:ext uri="{FF2B5EF4-FFF2-40B4-BE49-F238E27FC236}">
                <a16:creationId xmlns:a16="http://schemas.microsoft.com/office/drawing/2014/main" id="{19F952EC-A4AC-BB09-C929-738D6806D6BB}"/>
              </a:ext>
            </a:extLst>
          </p:cNvPr>
          <p:cNvSpPr>
            <a:spLocks noGrp="1"/>
          </p:cNvSpPr>
          <p:nvPr>
            <p:ph type="ftr" sz="quarter" idx="11"/>
          </p:nvPr>
        </p:nvSpPr>
        <p:spPr/>
        <p:txBody>
          <a:bodyPr/>
          <a:lstStyle/>
          <a:p>
            <a:pPr>
              <a:defRPr/>
            </a:pPr>
            <a:r>
              <a:rPr lang="en-US"/>
              <a:t>Nonrecognition of Realized G/L</a:t>
            </a:r>
            <a:endParaRPr lang="en-US" dirty="0"/>
          </a:p>
        </p:txBody>
      </p:sp>
      <p:pic>
        <p:nvPicPr>
          <p:cNvPr id="1028" name="Picture 4" descr="Chrysler Building - Wikipedia">
            <a:extLst>
              <a:ext uri="{FF2B5EF4-FFF2-40B4-BE49-F238E27FC236}">
                <a16:creationId xmlns:a16="http://schemas.microsoft.com/office/drawing/2014/main" id="{D43F03F5-7A51-3E62-53A8-34EF17B288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321" y="828222"/>
            <a:ext cx="2558308" cy="54963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mpire State Building – American Bridge">
            <a:extLst>
              <a:ext uri="{FF2B5EF4-FFF2-40B4-BE49-F238E27FC236}">
                <a16:creationId xmlns:a16="http://schemas.microsoft.com/office/drawing/2014/main" id="{609C00B3-B5DB-5438-7F48-6C25AAADEF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5116" y="828221"/>
            <a:ext cx="3360737" cy="549637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037B72E6-0AE7-B695-F5C4-63DB24CCA4F9}"/>
              </a:ext>
            </a:extLst>
          </p:cNvPr>
          <p:cNvCxnSpPr>
            <a:cxnSpLocks/>
          </p:cNvCxnSpPr>
          <p:nvPr/>
        </p:nvCxnSpPr>
        <p:spPr>
          <a:xfrm>
            <a:off x="5063913" y="2933206"/>
            <a:ext cx="2144409"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8313CCE-DE01-E55F-A5EE-AE9484AC2920}"/>
              </a:ext>
            </a:extLst>
          </p:cNvPr>
          <p:cNvCxnSpPr>
            <a:cxnSpLocks/>
          </p:cNvCxnSpPr>
          <p:nvPr/>
        </p:nvCxnSpPr>
        <p:spPr>
          <a:xfrm flipH="1">
            <a:off x="5063913" y="3576410"/>
            <a:ext cx="2144409"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888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white background with black text&#10;&#10;AI-generated content may be incorrect.">
            <a:extLst>
              <a:ext uri="{FF2B5EF4-FFF2-40B4-BE49-F238E27FC236}">
                <a16:creationId xmlns:a16="http://schemas.microsoft.com/office/drawing/2014/main" id="{345B91C4-1D07-A9D5-0077-027D958832EA}"/>
              </a:ext>
            </a:extLst>
          </p:cNvPr>
          <p:cNvPicPr>
            <a:picLocks noGrp="1" noChangeAspect="1"/>
          </p:cNvPicPr>
          <p:nvPr>
            <p:ph idx="1"/>
          </p:nvPr>
        </p:nvPicPr>
        <p:blipFill>
          <a:blip r:embed="rId2"/>
          <a:stretch>
            <a:fillRect/>
          </a:stretch>
        </p:blipFill>
        <p:spPr>
          <a:xfrm>
            <a:off x="512064" y="805640"/>
            <a:ext cx="4931868" cy="2504022"/>
          </a:xfrm>
          <a:ln w="22225">
            <a:solidFill>
              <a:schemeClr val="accent1">
                <a:shade val="95000"/>
                <a:satMod val="105000"/>
              </a:schemeClr>
            </a:solidFill>
          </a:ln>
        </p:spPr>
      </p:pic>
      <p:sp>
        <p:nvSpPr>
          <p:cNvPr id="3" name="Title 2">
            <a:extLst>
              <a:ext uri="{FF2B5EF4-FFF2-40B4-BE49-F238E27FC236}">
                <a16:creationId xmlns:a16="http://schemas.microsoft.com/office/drawing/2014/main" id="{A0835BE7-7B73-DC4E-3DF6-E4C1D757677D}"/>
              </a:ext>
            </a:extLst>
          </p:cNvPr>
          <p:cNvSpPr>
            <a:spLocks noGrp="1"/>
          </p:cNvSpPr>
          <p:nvPr>
            <p:ph type="title"/>
          </p:nvPr>
        </p:nvSpPr>
        <p:spPr/>
        <p:txBody>
          <a:bodyPr/>
          <a:lstStyle/>
          <a:p>
            <a:r>
              <a:rPr lang="en-US" dirty="0"/>
              <a:t>Section 1031: Like-Kind Exchanges</a:t>
            </a:r>
          </a:p>
        </p:txBody>
      </p:sp>
      <p:sp>
        <p:nvSpPr>
          <p:cNvPr id="4" name="Slide Number Placeholder 3">
            <a:extLst>
              <a:ext uri="{FF2B5EF4-FFF2-40B4-BE49-F238E27FC236}">
                <a16:creationId xmlns:a16="http://schemas.microsoft.com/office/drawing/2014/main" id="{92F15409-5EE7-B863-6E16-DF89D3BB05A0}"/>
              </a:ext>
            </a:extLst>
          </p:cNvPr>
          <p:cNvSpPr>
            <a:spLocks noGrp="1"/>
          </p:cNvSpPr>
          <p:nvPr>
            <p:ph type="sldNum" sz="quarter" idx="10"/>
          </p:nvPr>
        </p:nvSpPr>
        <p:spPr/>
        <p:txBody>
          <a:bodyPr/>
          <a:lstStyle/>
          <a:p>
            <a:pPr>
              <a:defRPr/>
            </a:pPr>
            <a:fld id="{A889C299-EA3D-2B4E-A3DD-F5D85D19A74B}" type="slidenum">
              <a:rPr lang="en-US" altLang="en-US" smtClean="0"/>
              <a:pPr>
                <a:defRPr/>
              </a:pPr>
              <a:t>11</a:t>
            </a:fld>
            <a:endParaRPr lang="en-US" altLang="en-US" dirty="0"/>
          </a:p>
        </p:txBody>
      </p:sp>
      <p:sp>
        <p:nvSpPr>
          <p:cNvPr id="5" name="Footer Placeholder 4">
            <a:extLst>
              <a:ext uri="{FF2B5EF4-FFF2-40B4-BE49-F238E27FC236}">
                <a16:creationId xmlns:a16="http://schemas.microsoft.com/office/drawing/2014/main" id="{380EB0C9-188F-3632-46EE-79F65D4A0120}"/>
              </a:ext>
            </a:extLst>
          </p:cNvPr>
          <p:cNvSpPr>
            <a:spLocks noGrp="1"/>
          </p:cNvSpPr>
          <p:nvPr>
            <p:ph type="ftr" sz="quarter" idx="11"/>
          </p:nvPr>
        </p:nvSpPr>
        <p:spPr/>
        <p:txBody>
          <a:bodyPr/>
          <a:lstStyle/>
          <a:p>
            <a:pPr>
              <a:defRPr/>
            </a:pPr>
            <a:r>
              <a:rPr lang="en-US"/>
              <a:t>Nonrecognition of Realized G/L</a:t>
            </a:r>
            <a:endParaRPr lang="en-US" dirty="0"/>
          </a:p>
        </p:txBody>
      </p:sp>
      <p:pic>
        <p:nvPicPr>
          <p:cNvPr id="9" name="Picture 8" descr="A close-up of a white background&#10;&#10;AI-generated content may be incorrect.">
            <a:extLst>
              <a:ext uri="{FF2B5EF4-FFF2-40B4-BE49-F238E27FC236}">
                <a16:creationId xmlns:a16="http://schemas.microsoft.com/office/drawing/2014/main" id="{F6ACD2BA-B3BE-7740-CF06-243FC5B3E021}"/>
              </a:ext>
            </a:extLst>
          </p:cNvPr>
          <p:cNvPicPr>
            <a:picLocks noChangeAspect="1"/>
          </p:cNvPicPr>
          <p:nvPr/>
        </p:nvPicPr>
        <p:blipFill>
          <a:blip r:embed="rId3"/>
          <a:stretch>
            <a:fillRect/>
          </a:stretch>
        </p:blipFill>
        <p:spPr>
          <a:xfrm>
            <a:off x="6266734" y="616244"/>
            <a:ext cx="5498821" cy="2882815"/>
          </a:xfrm>
          <a:prstGeom prst="rect">
            <a:avLst/>
          </a:prstGeom>
          <a:ln w="25400">
            <a:solidFill>
              <a:schemeClr val="accent1">
                <a:shade val="95000"/>
                <a:satMod val="105000"/>
              </a:schemeClr>
            </a:solidFill>
          </a:ln>
        </p:spPr>
      </p:pic>
      <p:cxnSp>
        <p:nvCxnSpPr>
          <p:cNvPr id="11" name="Straight Connector 10">
            <a:extLst>
              <a:ext uri="{FF2B5EF4-FFF2-40B4-BE49-F238E27FC236}">
                <a16:creationId xmlns:a16="http://schemas.microsoft.com/office/drawing/2014/main" id="{51E385D8-A732-7836-483A-FD747C40D702}"/>
              </a:ext>
            </a:extLst>
          </p:cNvPr>
          <p:cNvCxnSpPr/>
          <p:nvPr/>
        </p:nvCxnSpPr>
        <p:spPr>
          <a:xfrm>
            <a:off x="5855333" y="934834"/>
            <a:ext cx="0" cy="489595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BB5F4B9-841A-EF07-324A-31C391738785}"/>
              </a:ext>
            </a:extLst>
          </p:cNvPr>
          <p:cNvSpPr txBox="1"/>
          <p:nvPr/>
        </p:nvSpPr>
        <p:spPr>
          <a:xfrm>
            <a:off x="6150864" y="3679008"/>
            <a:ext cx="5638797" cy="2031325"/>
          </a:xfrm>
          <a:prstGeom prst="rect">
            <a:avLst/>
          </a:prstGeom>
          <a:noFill/>
          <a:ln w="22225">
            <a:solidFill>
              <a:schemeClr val="accent3">
                <a:lumMod val="50000"/>
                <a:lumOff val="50000"/>
              </a:schemeClr>
            </a:solidFill>
          </a:ln>
        </p:spPr>
        <p:txBody>
          <a:bodyPr wrap="square" rtlCol="0">
            <a:spAutoFit/>
          </a:bodyPr>
          <a:lstStyle/>
          <a:p>
            <a:pPr algn="just"/>
            <a:r>
              <a:rPr lang="en-US" sz="1400" b="0" i="0" dirty="0">
                <a:solidFill>
                  <a:srgbClr val="222222"/>
                </a:solidFill>
                <a:effectLst/>
                <a:latin typeface="__Open_Sans_22d393"/>
              </a:rPr>
              <a:t>[T]he words "like kind" have reference to the nature or character of the property and not to its grade or quality…</a:t>
            </a:r>
            <a:r>
              <a:rPr lang="en-US" sz="1400" b="0" i="0" u="sng" dirty="0">
                <a:solidFill>
                  <a:srgbClr val="222222"/>
                </a:solidFill>
                <a:effectLst/>
                <a:latin typeface="__Open_Sans_22d393"/>
              </a:rPr>
              <a:t>The fact that any real estate involved is improved or unimproved is not materia</a:t>
            </a:r>
            <a:r>
              <a:rPr lang="en-US" sz="1400" b="0" i="0" dirty="0">
                <a:solidFill>
                  <a:srgbClr val="222222"/>
                </a:solidFill>
                <a:effectLst/>
                <a:latin typeface="__Open_Sans_22d393"/>
              </a:rPr>
              <a:t>l, for that fact relates only to the grade or quality of the property and not to its kind or class. </a:t>
            </a:r>
            <a:br>
              <a:rPr lang="en-US" sz="1400" b="0" i="0" dirty="0">
                <a:solidFill>
                  <a:srgbClr val="222222"/>
                </a:solidFill>
                <a:effectLst/>
                <a:latin typeface="__Open_Sans_22d393"/>
              </a:rPr>
            </a:br>
            <a:endParaRPr lang="en-US" sz="1400" dirty="0">
              <a:solidFill>
                <a:srgbClr val="222222"/>
              </a:solidFill>
              <a:latin typeface="__Open_Sans_22d393"/>
            </a:endParaRPr>
          </a:p>
          <a:p>
            <a:pPr algn="just"/>
            <a:r>
              <a:rPr lang="en-US" sz="1400" b="0" i="0" dirty="0">
                <a:solidFill>
                  <a:srgbClr val="222222"/>
                </a:solidFill>
                <a:effectLst/>
                <a:latin typeface="__Open_Sans_22d393"/>
              </a:rPr>
              <a:t>[A]  taxpayer who is not a dealer in real estate exchanges city real estate for a ranch or farm, or exchanges a leasehold of a fee with 30 years or more to run for real estate, or exchanges improved real estate for unimproved real estate…Reg. </a:t>
            </a:r>
            <a:r>
              <a:rPr lang="en-US" sz="1400" dirty="0"/>
              <a:t>§</a:t>
            </a:r>
            <a:r>
              <a:rPr lang="en-US" sz="1400" b="0" i="0" dirty="0">
                <a:solidFill>
                  <a:srgbClr val="222222"/>
                </a:solidFill>
                <a:effectLst/>
                <a:latin typeface="__Open_Sans_22d393"/>
              </a:rPr>
              <a:t>1.1031(a)-1(b) and (c).</a:t>
            </a:r>
            <a:endParaRPr lang="en-US" sz="1400" dirty="0"/>
          </a:p>
        </p:txBody>
      </p:sp>
      <p:sp>
        <p:nvSpPr>
          <p:cNvPr id="13" name="TextBox 12">
            <a:extLst>
              <a:ext uri="{FF2B5EF4-FFF2-40B4-BE49-F238E27FC236}">
                <a16:creationId xmlns:a16="http://schemas.microsoft.com/office/drawing/2014/main" id="{8CE4A300-7E8D-3AE5-4A73-4142F81C399D}"/>
              </a:ext>
            </a:extLst>
          </p:cNvPr>
          <p:cNvSpPr txBox="1"/>
          <p:nvPr/>
        </p:nvSpPr>
        <p:spPr>
          <a:xfrm>
            <a:off x="6150864" y="5872424"/>
            <a:ext cx="5614691" cy="369332"/>
          </a:xfrm>
          <a:prstGeom prst="rect">
            <a:avLst/>
          </a:prstGeom>
          <a:noFill/>
          <a:ln w="22225">
            <a:solidFill>
              <a:schemeClr val="accent1">
                <a:shade val="95000"/>
                <a:satMod val="105000"/>
              </a:schemeClr>
            </a:solidFill>
          </a:ln>
        </p:spPr>
        <p:txBody>
          <a:bodyPr wrap="square" rtlCol="0">
            <a:spAutoFit/>
          </a:bodyPr>
          <a:lstStyle/>
          <a:p>
            <a:r>
              <a:rPr lang="en-US" dirty="0"/>
              <a:t>Results: Taxable? Basis? Holding period?</a:t>
            </a:r>
          </a:p>
        </p:txBody>
      </p:sp>
    </p:spTree>
    <p:extLst>
      <p:ext uri="{BB962C8B-B14F-4D97-AF65-F5344CB8AC3E}">
        <p14:creationId xmlns:p14="http://schemas.microsoft.com/office/powerpoint/2010/main" val="112493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09E611-52ED-C751-6DF0-059525BE9803}"/>
              </a:ext>
            </a:extLst>
          </p:cNvPr>
          <p:cNvSpPr>
            <a:spLocks noGrp="1"/>
          </p:cNvSpPr>
          <p:nvPr>
            <p:ph idx="1"/>
          </p:nvPr>
        </p:nvSpPr>
        <p:spPr>
          <a:xfrm>
            <a:off x="457200" y="2755190"/>
            <a:ext cx="11277600" cy="3176053"/>
          </a:xfrm>
          <a:ln>
            <a:solidFill>
              <a:schemeClr val="accent1">
                <a:shade val="95000"/>
                <a:satMod val="105000"/>
              </a:schemeClr>
            </a:solidFill>
          </a:ln>
        </p:spPr>
        <p:txBody>
          <a:bodyPr/>
          <a:lstStyle/>
          <a:p>
            <a:r>
              <a:rPr lang="en-US" sz="2800" dirty="0"/>
              <a:t>Consequences to Nora:</a:t>
            </a:r>
          </a:p>
          <a:p>
            <a:pPr lvl="1"/>
            <a:r>
              <a:rPr lang="en-US" sz="2400" dirty="0"/>
              <a:t>§1031(a) apply?</a:t>
            </a:r>
          </a:p>
          <a:p>
            <a:pPr lvl="1"/>
            <a:r>
              <a:rPr lang="en-US" sz="2400" dirty="0"/>
              <a:t>§1031(b) apply?</a:t>
            </a:r>
          </a:p>
          <a:p>
            <a:pPr lvl="1"/>
            <a:r>
              <a:rPr lang="en-US" sz="2400" dirty="0"/>
              <a:t>What is the cash called in tax parlance?</a:t>
            </a:r>
          </a:p>
          <a:p>
            <a:pPr lvl="1"/>
            <a:r>
              <a:rPr lang="en-US" sz="2400" dirty="0"/>
              <a:t>Basis of land and office building? §1031(d)</a:t>
            </a:r>
          </a:p>
          <a:p>
            <a:pPr lvl="2"/>
            <a:r>
              <a:rPr lang="en-US" sz="2400" dirty="0"/>
              <a:t>Explain why basis is increased by gain recognized and decreased by cash received.</a:t>
            </a:r>
          </a:p>
          <a:p>
            <a:pPr lvl="1"/>
            <a:r>
              <a:rPr lang="en-US" sz="2400" dirty="0"/>
              <a:t>Holding period? §1223(1) </a:t>
            </a:r>
          </a:p>
          <a:p>
            <a:pPr lvl="1"/>
            <a:endParaRPr lang="en-US" dirty="0"/>
          </a:p>
        </p:txBody>
      </p:sp>
      <p:sp>
        <p:nvSpPr>
          <p:cNvPr id="3" name="Title 2">
            <a:extLst>
              <a:ext uri="{FF2B5EF4-FFF2-40B4-BE49-F238E27FC236}">
                <a16:creationId xmlns:a16="http://schemas.microsoft.com/office/drawing/2014/main" id="{C4F6A176-B62A-503C-521D-B4072E766F14}"/>
              </a:ext>
            </a:extLst>
          </p:cNvPr>
          <p:cNvSpPr>
            <a:spLocks noGrp="1"/>
          </p:cNvSpPr>
          <p:nvPr>
            <p:ph type="title"/>
          </p:nvPr>
        </p:nvSpPr>
        <p:spPr/>
        <p:txBody>
          <a:bodyPr/>
          <a:lstStyle/>
          <a:p>
            <a:r>
              <a:rPr lang="en-US" dirty="0"/>
              <a:t>Section 1031: Like-Kind Exchanges</a:t>
            </a:r>
          </a:p>
        </p:txBody>
      </p:sp>
      <p:sp>
        <p:nvSpPr>
          <p:cNvPr id="4" name="Slide Number Placeholder 3">
            <a:extLst>
              <a:ext uri="{FF2B5EF4-FFF2-40B4-BE49-F238E27FC236}">
                <a16:creationId xmlns:a16="http://schemas.microsoft.com/office/drawing/2014/main" id="{1871F166-D95A-AA61-B8C3-A09145D61895}"/>
              </a:ext>
            </a:extLst>
          </p:cNvPr>
          <p:cNvSpPr>
            <a:spLocks noGrp="1"/>
          </p:cNvSpPr>
          <p:nvPr>
            <p:ph type="sldNum" sz="quarter" idx="10"/>
          </p:nvPr>
        </p:nvSpPr>
        <p:spPr/>
        <p:txBody>
          <a:bodyPr/>
          <a:lstStyle/>
          <a:p>
            <a:pPr>
              <a:defRPr/>
            </a:pPr>
            <a:fld id="{A889C299-EA3D-2B4E-A3DD-F5D85D19A74B}" type="slidenum">
              <a:rPr lang="en-US" altLang="en-US" smtClean="0"/>
              <a:pPr>
                <a:defRPr/>
              </a:pPr>
              <a:t>12</a:t>
            </a:fld>
            <a:endParaRPr lang="en-US" altLang="en-US" dirty="0"/>
          </a:p>
        </p:txBody>
      </p:sp>
      <p:sp>
        <p:nvSpPr>
          <p:cNvPr id="5" name="Footer Placeholder 4">
            <a:extLst>
              <a:ext uri="{FF2B5EF4-FFF2-40B4-BE49-F238E27FC236}">
                <a16:creationId xmlns:a16="http://schemas.microsoft.com/office/drawing/2014/main" id="{CFA6F7AA-37C5-06F8-EC13-31AFD9C1939B}"/>
              </a:ext>
            </a:extLst>
          </p:cNvPr>
          <p:cNvSpPr>
            <a:spLocks noGrp="1"/>
          </p:cNvSpPr>
          <p:nvPr>
            <p:ph type="ftr" sz="quarter" idx="11"/>
          </p:nvPr>
        </p:nvSpPr>
        <p:spPr/>
        <p:txBody>
          <a:bodyPr/>
          <a:lstStyle/>
          <a:p>
            <a:pPr>
              <a:defRPr/>
            </a:pPr>
            <a:r>
              <a:rPr lang="en-US"/>
              <a:t>Nonrecognition of Realized G/L</a:t>
            </a:r>
            <a:endParaRPr lang="en-US" dirty="0"/>
          </a:p>
        </p:txBody>
      </p:sp>
      <p:pic>
        <p:nvPicPr>
          <p:cNvPr id="9" name="Picture 8" descr="A close-up of a business card&#10;&#10;AI-generated content may be incorrect.">
            <a:extLst>
              <a:ext uri="{FF2B5EF4-FFF2-40B4-BE49-F238E27FC236}">
                <a16:creationId xmlns:a16="http://schemas.microsoft.com/office/drawing/2014/main" id="{F6558140-8C76-871B-EB0B-86BEB5A3E527}"/>
              </a:ext>
            </a:extLst>
          </p:cNvPr>
          <p:cNvPicPr>
            <a:picLocks noChangeAspect="1"/>
          </p:cNvPicPr>
          <p:nvPr/>
        </p:nvPicPr>
        <p:blipFill>
          <a:blip r:embed="rId2"/>
          <a:stretch>
            <a:fillRect/>
          </a:stretch>
        </p:blipFill>
        <p:spPr>
          <a:xfrm>
            <a:off x="3265561" y="808654"/>
            <a:ext cx="7772400" cy="1649801"/>
          </a:xfrm>
          <a:prstGeom prst="rect">
            <a:avLst/>
          </a:prstGeom>
          <a:ln w="22225">
            <a:solidFill>
              <a:schemeClr val="accent1">
                <a:shade val="95000"/>
                <a:satMod val="105000"/>
              </a:schemeClr>
            </a:solidFill>
          </a:ln>
        </p:spPr>
      </p:pic>
    </p:spTree>
    <p:extLst>
      <p:ext uri="{BB962C8B-B14F-4D97-AF65-F5344CB8AC3E}">
        <p14:creationId xmlns:p14="http://schemas.microsoft.com/office/powerpoint/2010/main" val="364156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A3C081-AE6F-6B87-5432-C57CDE925067}"/>
              </a:ext>
            </a:extLst>
          </p:cNvPr>
          <p:cNvSpPr>
            <a:spLocks noGrp="1"/>
          </p:cNvSpPr>
          <p:nvPr>
            <p:ph type="title"/>
          </p:nvPr>
        </p:nvSpPr>
        <p:spPr/>
        <p:txBody>
          <a:bodyPr/>
          <a:lstStyle/>
          <a:p>
            <a:r>
              <a:rPr lang="en-US" dirty="0"/>
              <a:t>Section 1031: Like-Kind Exchanges</a:t>
            </a:r>
          </a:p>
        </p:txBody>
      </p:sp>
      <p:sp>
        <p:nvSpPr>
          <p:cNvPr id="4" name="Slide Number Placeholder 3">
            <a:extLst>
              <a:ext uri="{FF2B5EF4-FFF2-40B4-BE49-F238E27FC236}">
                <a16:creationId xmlns:a16="http://schemas.microsoft.com/office/drawing/2014/main" id="{D31E19AF-2029-5160-EEF9-3E69097625F5}"/>
              </a:ext>
            </a:extLst>
          </p:cNvPr>
          <p:cNvSpPr>
            <a:spLocks noGrp="1"/>
          </p:cNvSpPr>
          <p:nvPr>
            <p:ph type="sldNum" sz="quarter" idx="10"/>
          </p:nvPr>
        </p:nvSpPr>
        <p:spPr/>
        <p:txBody>
          <a:bodyPr/>
          <a:lstStyle/>
          <a:p>
            <a:pPr>
              <a:defRPr/>
            </a:pPr>
            <a:fld id="{A889C299-EA3D-2B4E-A3DD-F5D85D19A74B}" type="slidenum">
              <a:rPr lang="en-US" altLang="en-US" smtClean="0"/>
              <a:pPr>
                <a:defRPr/>
              </a:pPr>
              <a:t>13</a:t>
            </a:fld>
            <a:endParaRPr lang="en-US" altLang="en-US" dirty="0"/>
          </a:p>
        </p:txBody>
      </p:sp>
      <p:sp>
        <p:nvSpPr>
          <p:cNvPr id="5" name="Footer Placeholder 4">
            <a:extLst>
              <a:ext uri="{FF2B5EF4-FFF2-40B4-BE49-F238E27FC236}">
                <a16:creationId xmlns:a16="http://schemas.microsoft.com/office/drawing/2014/main" id="{E2B924F6-7BDF-7F69-E62E-382E7468EA8B}"/>
              </a:ext>
            </a:extLst>
          </p:cNvPr>
          <p:cNvSpPr>
            <a:spLocks noGrp="1"/>
          </p:cNvSpPr>
          <p:nvPr>
            <p:ph type="ftr" sz="quarter" idx="11"/>
          </p:nvPr>
        </p:nvSpPr>
        <p:spPr/>
        <p:txBody>
          <a:bodyPr/>
          <a:lstStyle/>
          <a:p>
            <a:pPr>
              <a:defRPr/>
            </a:pPr>
            <a:r>
              <a:rPr lang="en-US"/>
              <a:t>Nonrecognition of Realized G/L</a:t>
            </a:r>
            <a:endParaRPr lang="en-US" dirty="0"/>
          </a:p>
        </p:txBody>
      </p:sp>
      <p:pic>
        <p:nvPicPr>
          <p:cNvPr id="7" name="Picture 6" descr="A close-up of a business card&#10;&#10;AI-generated content may be incorrect.">
            <a:extLst>
              <a:ext uri="{FF2B5EF4-FFF2-40B4-BE49-F238E27FC236}">
                <a16:creationId xmlns:a16="http://schemas.microsoft.com/office/drawing/2014/main" id="{C5A15D1E-8A60-58E3-E609-C006FCD8F733}"/>
              </a:ext>
            </a:extLst>
          </p:cNvPr>
          <p:cNvPicPr>
            <a:picLocks noChangeAspect="1"/>
          </p:cNvPicPr>
          <p:nvPr/>
        </p:nvPicPr>
        <p:blipFill>
          <a:blip r:embed="rId2"/>
          <a:stretch>
            <a:fillRect/>
          </a:stretch>
        </p:blipFill>
        <p:spPr>
          <a:xfrm>
            <a:off x="1992355" y="906449"/>
            <a:ext cx="7772400" cy="1732780"/>
          </a:xfrm>
          <a:prstGeom prst="rect">
            <a:avLst/>
          </a:prstGeom>
          <a:ln w="22225">
            <a:solidFill>
              <a:schemeClr val="accent1">
                <a:shade val="95000"/>
                <a:satMod val="105000"/>
              </a:schemeClr>
            </a:solidFill>
          </a:ln>
        </p:spPr>
      </p:pic>
      <p:sp>
        <p:nvSpPr>
          <p:cNvPr id="8" name="Content Placeholder 1">
            <a:extLst>
              <a:ext uri="{FF2B5EF4-FFF2-40B4-BE49-F238E27FC236}">
                <a16:creationId xmlns:a16="http://schemas.microsoft.com/office/drawing/2014/main" id="{6011C70D-E1F7-AF5B-6CCF-CE54C68A90AB}"/>
              </a:ext>
            </a:extLst>
          </p:cNvPr>
          <p:cNvSpPr txBox="1">
            <a:spLocks/>
          </p:cNvSpPr>
          <p:nvPr/>
        </p:nvSpPr>
        <p:spPr>
          <a:xfrm>
            <a:off x="711200" y="2939216"/>
            <a:ext cx="11277600" cy="3176053"/>
          </a:xfrm>
          <a:prstGeom prst="rect">
            <a:avLst/>
          </a:prstGeom>
          <a:ln>
            <a:solidFill>
              <a:schemeClr val="accent1">
                <a:shade val="95000"/>
                <a:satMod val="105000"/>
              </a:schemeClr>
            </a:solidFill>
          </a:ln>
        </p:spPr>
        <p:txBody>
          <a:bodyPr/>
          <a:lstStyle>
            <a:lvl1pPr marL="171450" indent="-171450" algn="just" defTabSz="685800" rtl="0" eaLnBrk="1" fontAlgn="base" latinLnBrk="0" hangingPunct="1">
              <a:spcBef>
                <a:spcPct val="20000"/>
              </a:spcBef>
              <a:spcAft>
                <a:spcPct val="0"/>
              </a:spcAft>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rtl="0" eaLnBrk="0" fontAlgn="base" hangingPunct="0">
              <a:spcBef>
                <a:spcPct val="20000"/>
              </a:spcBef>
              <a:spcAft>
                <a:spcPct val="0"/>
              </a:spcAf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rtl="0" eaLnBrk="0" fontAlgn="base" hangingPunct="0">
              <a:spcBef>
                <a:spcPct val="20000"/>
              </a:spcBef>
              <a:spcAft>
                <a:spcPct val="0"/>
              </a:spcAf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rtl="0" eaLnBrk="0" fontAlgn="base" hangingPunct="0">
              <a:spcBef>
                <a:spcPct val="20000"/>
              </a:spcBef>
              <a:spcAft>
                <a:spcPct val="0"/>
              </a:spcAf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indent="-171450" algn="just" rtl="0" eaLnBrk="0" fontAlgn="base" hangingPunct="0">
              <a:spcBef>
                <a:spcPct val="20000"/>
              </a:spcBef>
              <a:spcAft>
                <a:spcPct val="0"/>
              </a:spcAf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sz="2800" dirty="0"/>
              <a:t>Consequences to Nora:</a:t>
            </a:r>
          </a:p>
          <a:p>
            <a:pPr lvl="1"/>
            <a:r>
              <a:rPr lang="en-US" sz="2400" dirty="0"/>
              <a:t>§1031(a) apply?</a:t>
            </a:r>
          </a:p>
          <a:p>
            <a:pPr lvl="1"/>
            <a:r>
              <a:rPr lang="en-US" sz="2400" dirty="0"/>
              <a:t>§1031(b) apply?</a:t>
            </a:r>
          </a:p>
          <a:p>
            <a:pPr lvl="1"/>
            <a:r>
              <a:rPr lang="en-US" sz="2400" dirty="0"/>
              <a:t>Basis of land and office building? §1031(d)</a:t>
            </a:r>
          </a:p>
          <a:p>
            <a:pPr lvl="1"/>
            <a:r>
              <a:rPr lang="en-US" sz="2400" dirty="0"/>
              <a:t>Holding period? §1223(1) </a:t>
            </a:r>
          </a:p>
          <a:p>
            <a:pPr lvl="1"/>
            <a:endParaRPr lang="en-US" dirty="0"/>
          </a:p>
        </p:txBody>
      </p:sp>
    </p:spTree>
    <p:extLst>
      <p:ext uri="{BB962C8B-B14F-4D97-AF65-F5344CB8AC3E}">
        <p14:creationId xmlns:p14="http://schemas.microsoft.com/office/powerpoint/2010/main" val="555591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allAtOnce"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9A9B07-F089-2E77-6632-4BDB8ECBCD95}"/>
              </a:ext>
            </a:extLst>
          </p:cNvPr>
          <p:cNvSpPr>
            <a:spLocks noGrp="1"/>
          </p:cNvSpPr>
          <p:nvPr>
            <p:ph idx="1"/>
          </p:nvPr>
        </p:nvSpPr>
        <p:spPr>
          <a:xfrm>
            <a:off x="512064" y="2806700"/>
            <a:ext cx="11277600" cy="3538764"/>
          </a:xfrm>
          <a:ln w="25400">
            <a:solidFill>
              <a:schemeClr val="accent1">
                <a:shade val="95000"/>
                <a:satMod val="105000"/>
              </a:schemeClr>
            </a:solidFill>
          </a:ln>
        </p:spPr>
        <p:txBody>
          <a:bodyPr/>
          <a:lstStyle/>
          <a:p>
            <a:r>
              <a:rPr lang="en-US" sz="2800" dirty="0"/>
              <a:t>Consequences to Nora:</a:t>
            </a:r>
          </a:p>
          <a:p>
            <a:pPr lvl="1"/>
            <a:r>
              <a:rPr lang="en-US" sz="2400" dirty="0"/>
              <a:t>§1031(a) apply?</a:t>
            </a:r>
          </a:p>
          <a:p>
            <a:pPr lvl="1"/>
            <a:r>
              <a:rPr lang="en-US" sz="2400" dirty="0"/>
              <a:t>§1031(b) apply?</a:t>
            </a:r>
          </a:p>
          <a:p>
            <a:pPr lvl="1"/>
            <a:r>
              <a:rPr lang="en-US" sz="2400" dirty="0"/>
              <a:t>§1031(c) apply?</a:t>
            </a:r>
          </a:p>
          <a:p>
            <a:pPr lvl="1"/>
            <a:r>
              <a:rPr lang="en-US" sz="2400" dirty="0"/>
              <a:t>Basis of land and office building? §1031(d)</a:t>
            </a:r>
          </a:p>
          <a:p>
            <a:pPr lvl="1"/>
            <a:r>
              <a:rPr lang="en-US" sz="2400" dirty="0"/>
              <a:t>Holding period? §1223(1) </a:t>
            </a:r>
          </a:p>
        </p:txBody>
      </p:sp>
      <p:sp>
        <p:nvSpPr>
          <p:cNvPr id="3" name="Title 2">
            <a:extLst>
              <a:ext uri="{FF2B5EF4-FFF2-40B4-BE49-F238E27FC236}">
                <a16:creationId xmlns:a16="http://schemas.microsoft.com/office/drawing/2014/main" id="{F7DF128A-95E8-BCDF-7FD2-1BF8111A89EB}"/>
              </a:ext>
            </a:extLst>
          </p:cNvPr>
          <p:cNvSpPr>
            <a:spLocks noGrp="1"/>
          </p:cNvSpPr>
          <p:nvPr>
            <p:ph type="title"/>
          </p:nvPr>
        </p:nvSpPr>
        <p:spPr/>
        <p:txBody>
          <a:bodyPr/>
          <a:lstStyle/>
          <a:p>
            <a:r>
              <a:rPr lang="en-US" dirty="0"/>
              <a:t>Section 1031: Like-Kind Exchanges</a:t>
            </a:r>
          </a:p>
        </p:txBody>
      </p:sp>
      <p:sp>
        <p:nvSpPr>
          <p:cNvPr id="4" name="Slide Number Placeholder 3">
            <a:extLst>
              <a:ext uri="{FF2B5EF4-FFF2-40B4-BE49-F238E27FC236}">
                <a16:creationId xmlns:a16="http://schemas.microsoft.com/office/drawing/2014/main" id="{CDF3E047-754B-5342-B526-E0ABE512D9D3}"/>
              </a:ext>
            </a:extLst>
          </p:cNvPr>
          <p:cNvSpPr>
            <a:spLocks noGrp="1"/>
          </p:cNvSpPr>
          <p:nvPr>
            <p:ph type="sldNum" sz="quarter" idx="10"/>
          </p:nvPr>
        </p:nvSpPr>
        <p:spPr/>
        <p:txBody>
          <a:bodyPr/>
          <a:lstStyle/>
          <a:p>
            <a:pPr>
              <a:defRPr/>
            </a:pPr>
            <a:fld id="{A889C299-EA3D-2B4E-A3DD-F5D85D19A74B}" type="slidenum">
              <a:rPr lang="en-US" altLang="en-US" smtClean="0"/>
              <a:pPr>
                <a:defRPr/>
              </a:pPr>
              <a:t>14</a:t>
            </a:fld>
            <a:endParaRPr lang="en-US" altLang="en-US" dirty="0"/>
          </a:p>
        </p:txBody>
      </p:sp>
      <p:sp>
        <p:nvSpPr>
          <p:cNvPr id="5" name="Footer Placeholder 4">
            <a:extLst>
              <a:ext uri="{FF2B5EF4-FFF2-40B4-BE49-F238E27FC236}">
                <a16:creationId xmlns:a16="http://schemas.microsoft.com/office/drawing/2014/main" id="{AF22090D-7AF8-B200-BA57-FD6706D8E831}"/>
              </a:ext>
            </a:extLst>
          </p:cNvPr>
          <p:cNvSpPr>
            <a:spLocks noGrp="1"/>
          </p:cNvSpPr>
          <p:nvPr>
            <p:ph type="ftr" sz="quarter" idx="11"/>
          </p:nvPr>
        </p:nvSpPr>
        <p:spPr/>
        <p:txBody>
          <a:bodyPr/>
          <a:lstStyle/>
          <a:p>
            <a:pPr>
              <a:defRPr/>
            </a:pPr>
            <a:r>
              <a:rPr lang="en-US"/>
              <a:t>Nonrecognition of Realized G/L</a:t>
            </a:r>
            <a:endParaRPr lang="en-US" dirty="0"/>
          </a:p>
        </p:txBody>
      </p:sp>
      <p:pic>
        <p:nvPicPr>
          <p:cNvPr id="7" name="Picture 6" descr="A close-up of a card&#10;&#10;AI-generated content may be incorrect.">
            <a:extLst>
              <a:ext uri="{FF2B5EF4-FFF2-40B4-BE49-F238E27FC236}">
                <a16:creationId xmlns:a16="http://schemas.microsoft.com/office/drawing/2014/main" id="{1D553578-9CB7-D42D-495D-C12B72053811}"/>
              </a:ext>
            </a:extLst>
          </p:cNvPr>
          <p:cNvPicPr>
            <a:picLocks noChangeAspect="1"/>
          </p:cNvPicPr>
          <p:nvPr/>
        </p:nvPicPr>
        <p:blipFill>
          <a:blip r:embed="rId2"/>
          <a:srcRect t="7042"/>
          <a:stretch/>
        </p:blipFill>
        <p:spPr>
          <a:xfrm>
            <a:off x="2353564" y="768680"/>
            <a:ext cx="7594600" cy="1809419"/>
          </a:xfrm>
          <a:prstGeom prst="rect">
            <a:avLst/>
          </a:prstGeom>
          <a:ln w="25400">
            <a:solidFill>
              <a:schemeClr val="accent1">
                <a:shade val="95000"/>
                <a:satMod val="105000"/>
              </a:schemeClr>
            </a:solidFill>
          </a:ln>
        </p:spPr>
      </p:pic>
    </p:spTree>
    <p:extLst>
      <p:ext uri="{BB962C8B-B14F-4D97-AF65-F5344CB8AC3E}">
        <p14:creationId xmlns:p14="http://schemas.microsoft.com/office/powerpoint/2010/main" val="422001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BDAFDF-2B90-C815-FD74-F7C3A8295CC6}"/>
              </a:ext>
            </a:extLst>
          </p:cNvPr>
          <p:cNvSpPr>
            <a:spLocks noGrp="1"/>
          </p:cNvSpPr>
          <p:nvPr>
            <p:ph idx="1"/>
          </p:nvPr>
        </p:nvSpPr>
        <p:spPr>
          <a:xfrm>
            <a:off x="512064" y="3030840"/>
            <a:ext cx="11277600" cy="3081658"/>
          </a:xfrm>
          <a:ln w="22225">
            <a:solidFill>
              <a:schemeClr val="accent1">
                <a:shade val="95000"/>
                <a:satMod val="105000"/>
              </a:schemeClr>
            </a:solidFill>
          </a:ln>
        </p:spPr>
        <p:txBody>
          <a:bodyPr/>
          <a:lstStyle/>
          <a:p>
            <a:r>
              <a:rPr lang="en-US" sz="2800" dirty="0"/>
              <a:t>Consequences to Nora:</a:t>
            </a:r>
          </a:p>
          <a:p>
            <a:pPr lvl="1"/>
            <a:r>
              <a:rPr lang="en-US" sz="2400" dirty="0"/>
              <a:t>§1031(a) apply?</a:t>
            </a:r>
          </a:p>
          <a:p>
            <a:pPr lvl="1"/>
            <a:r>
              <a:rPr lang="en-US" sz="2400" dirty="0"/>
              <a:t>§1031(b) apply?</a:t>
            </a:r>
          </a:p>
          <a:p>
            <a:pPr lvl="1"/>
            <a:r>
              <a:rPr lang="en-US" sz="2400" dirty="0"/>
              <a:t>Basis of land and office building? §1031(d), 2</a:t>
            </a:r>
            <a:r>
              <a:rPr lang="en-US" sz="2400" baseline="30000" dirty="0"/>
              <a:t>nd</a:t>
            </a:r>
            <a:r>
              <a:rPr lang="en-US" sz="2400" dirty="0"/>
              <a:t> sentence</a:t>
            </a:r>
          </a:p>
          <a:p>
            <a:pPr lvl="1"/>
            <a:r>
              <a:rPr lang="en-US" sz="2400" dirty="0"/>
              <a:t>Basis of boat? §1031(d), 2</a:t>
            </a:r>
            <a:r>
              <a:rPr lang="en-US" sz="2400" baseline="30000" dirty="0"/>
              <a:t>nd</a:t>
            </a:r>
            <a:r>
              <a:rPr lang="en-US" sz="2400" dirty="0"/>
              <a:t> sentence</a:t>
            </a:r>
          </a:p>
          <a:p>
            <a:pPr lvl="1"/>
            <a:r>
              <a:rPr lang="en-US" sz="2400" dirty="0"/>
              <a:t>Holding period? §1223(1) </a:t>
            </a:r>
          </a:p>
          <a:p>
            <a:pPr marL="0" indent="0">
              <a:buNone/>
            </a:pPr>
            <a:endParaRPr lang="en-US" dirty="0"/>
          </a:p>
        </p:txBody>
      </p:sp>
      <p:sp>
        <p:nvSpPr>
          <p:cNvPr id="3" name="Title 2">
            <a:extLst>
              <a:ext uri="{FF2B5EF4-FFF2-40B4-BE49-F238E27FC236}">
                <a16:creationId xmlns:a16="http://schemas.microsoft.com/office/drawing/2014/main" id="{E4D15A65-7C1A-61A7-75E1-418A902AE952}"/>
              </a:ext>
            </a:extLst>
          </p:cNvPr>
          <p:cNvSpPr>
            <a:spLocks noGrp="1"/>
          </p:cNvSpPr>
          <p:nvPr>
            <p:ph type="title"/>
          </p:nvPr>
        </p:nvSpPr>
        <p:spPr/>
        <p:txBody>
          <a:bodyPr/>
          <a:lstStyle/>
          <a:p>
            <a:r>
              <a:rPr lang="en-US" dirty="0"/>
              <a:t>Section 1031: Like-Kind Exchanges</a:t>
            </a:r>
          </a:p>
        </p:txBody>
      </p:sp>
      <p:sp>
        <p:nvSpPr>
          <p:cNvPr id="4" name="Slide Number Placeholder 3">
            <a:extLst>
              <a:ext uri="{FF2B5EF4-FFF2-40B4-BE49-F238E27FC236}">
                <a16:creationId xmlns:a16="http://schemas.microsoft.com/office/drawing/2014/main" id="{3A1198EF-DA74-4434-4879-2B49DFB502AB}"/>
              </a:ext>
            </a:extLst>
          </p:cNvPr>
          <p:cNvSpPr>
            <a:spLocks noGrp="1"/>
          </p:cNvSpPr>
          <p:nvPr>
            <p:ph type="sldNum" sz="quarter" idx="10"/>
          </p:nvPr>
        </p:nvSpPr>
        <p:spPr/>
        <p:txBody>
          <a:bodyPr/>
          <a:lstStyle/>
          <a:p>
            <a:pPr>
              <a:defRPr/>
            </a:pPr>
            <a:fld id="{A889C299-EA3D-2B4E-A3DD-F5D85D19A74B}" type="slidenum">
              <a:rPr lang="en-US" altLang="en-US" smtClean="0"/>
              <a:pPr>
                <a:defRPr/>
              </a:pPr>
              <a:t>15</a:t>
            </a:fld>
            <a:endParaRPr lang="en-US" altLang="en-US" dirty="0"/>
          </a:p>
        </p:txBody>
      </p:sp>
      <p:sp>
        <p:nvSpPr>
          <p:cNvPr id="5" name="Footer Placeholder 4">
            <a:extLst>
              <a:ext uri="{FF2B5EF4-FFF2-40B4-BE49-F238E27FC236}">
                <a16:creationId xmlns:a16="http://schemas.microsoft.com/office/drawing/2014/main" id="{BF424C0D-3B42-2356-2397-E1A8F7B77D2F}"/>
              </a:ext>
            </a:extLst>
          </p:cNvPr>
          <p:cNvSpPr>
            <a:spLocks noGrp="1"/>
          </p:cNvSpPr>
          <p:nvPr>
            <p:ph type="ftr" sz="quarter" idx="11"/>
          </p:nvPr>
        </p:nvSpPr>
        <p:spPr/>
        <p:txBody>
          <a:bodyPr/>
          <a:lstStyle/>
          <a:p>
            <a:pPr>
              <a:defRPr/>
            </a:pPr>
            <a:r>
              <a:rPr lang="en-US"/>
              <a:t>Nonrecognition of Realized G/L</a:t>
            </a:r>
            <a:endParaRPr lang="en-US" dirty="0"/>
          </a:p>
        </p:txBody>
      </p:sp>
      <p:pic>
        <p:nvPicPr>
          <p:cNvPr id="7" name="Picture 6" descr="A close-up of a name&#10;&#10;AI-generated content may be incorrect.">
            <a:extLst>
              <a:ext uri="{FF2B5EF4-FFF2-40B4-BE49-F238E27FC236}">
                <a16:creationId xmlns:a16="http://schemas.microsoft.com/office/drawing/2014/main" id="{EA85C534-FD7C-34C3-3F42-7835F190616D}"/>
              </a:ext>
            </a:extLst>
          </p:cNvPr>
          <p:cNvPicPr>
            <a:picLocks noChangeAspect="1"/>
          </p:cNvPicPr>
          <p:nvPr/>
        </p:nvPicPr>
        <p:blipFill>
          <a:blip r:embed="rId2"/>
          <a:stretch>
            <a:fillRect/>
          </a:stretch>
        </p:blipFill>
        <p:spPr>
          <a:xfrm>
            <a:off x="1943100" y="859802"/>
            <a:ext cx="8153400" cy="1984998"/>
          </a:xfrm>
          <a:prstGeom prst="rect">
            <a:avLst/>
          </a:prstGeom>
          <a:ln w="25400">
            <a:solidFill>
              <a:schemeClr val="accent1">
                <a:shade val="95000"/>
                <a:satMod val="105000"/>
              </a:schemeClr>
            </a:solidFill>
          </a:ln>
        </p:spPr>
      </p:pic>
    </p:spTree>
    <p:extLst>
      <p:ext uri="{BB962C8B-B14F-4D97-AF65-F5344CB8AC3E}">
        <p14:creationId xmlns:p14="http://schemas.microsoft.com/office/powerpoint/2010/main" val="668879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128F40-A596-E692-F113-D7BA1A296F48}"/>
              </a:ext>
            </a:extLst>
          </p:cNvPr>
          <p:cNvSpPr>
            <a:spLocks noGrp="1"/>
          </p:cNvSpPr>
          <p:nvPr>
            <p:ph type="title"/>
          </p:nvPr>
        </p:nvSpPr>
        <p:spPr/>
        <p:txBody>
          <a:bodyPr/>
          <a:lstStyle/>
          <a:p>
            <a:r>
              <a:rPr lang="en-US" dirty="0"/>
              <a:t>Section 1031: Like-Kind Exchanges</a:t>
            </a:r>
          </a:p>
        </p:txBody>
      </p:sp>
      <p:sp>
        <p:nvSpPr>
          <p:cNvPr id="4" name="Slide Number Placeholder 3">
            <a:extLst>
              <a:ext uri="{FF2B5EF4-FFF2-40B4-BE49-F238E27FC236}">
                <a16:creationId xmlns:a16="http://schemas.microsoft.com/office/drawing/2014/main" id="{9818E1E1-9233-BD3B-C543-2DFD91987425}"/>
              </a:ext>
            </a:extLst>
          </p:cNvPr>
          <p:cNvSpPr>
            <a:spLocks noGrp="1"/>
          </p:cNvSpPr>
          <p:nvPr>
            <p:ph type="sldNum" sz="quarter" idx="10"/>
          </p:nvPr>
        </p:nvSpPr>
        <p:spPr/>
        <p:txBody>
          <a:bodyPr/>
          <a:lstStyle/>
          <a:p>
            <a:pPr>
              <a:defRPr/>
            </a:pPr>
            <a:fld id="{A889C299-EA3D-2B4E-A3DD-F5D85D19A74B}" type="slidenum">
              <a:rPr lang="en-US" altLang="en-US" smtClean="0"/>
              <a:pPr>
                <a:defRPr/>
              </a:pPr>
              <a:t>16</a:t>
            </a:fld>
            <a:endParaRPr lang="en-US" altLang="en-US" dirty="0"/>
          </a:p>
        </p:txBody>
      </p:sp>
      <p:sp>
        <p:nvSpPr>
          <p:cNvPr id="5" name="Footer Placeholder 4">
            <a:extLst>
              <a:ext uri="{FF2B5EF4-FFF2-40B4-BE49-F238E27FC236}">
                <a16:creationId xmlns:a16="http://schemas.microsoft.com/office/drawing/2014/main" id="{3FDBB9BA-F5EA-CAEE-EE6D-93056080F925}"/>
              </a:ext>
            </a:extLst>
          </p:cNvPr>
          <p:cNvSpPr>
            <a:spLocks noGrp="1"/>
          </p:cNvSpPr>
          <p:nvPr>
            <p:ph type="ftr" sz="quarter" idx="11"/>
          </p:nvPr>
        </p:nvSpPr>
        <p:spPr/>
        <p:txBody>
          <a:bodyPr/>
          <a:lstStyle/>
          <a:p>
            <a:pPr>
              <a:defRPr/>
            </a:pPr>
            <a:r>
              <a:rPr lang="en-US"/>
              <a:t>Nonrecognition of Realized G/L</a:t>
            </a:r>
            <a:endParaRPr lang="en-US" dirty="0"/>
          </a:p>
        </p:txBody>
      </p:sp>
      <p:sp>
        <p:nvSpPr>
          <p:cNvPr id="9" name="Content Placeholder 8">
            <a:extLst>
              <a:ext uri="{FF2B5EF4-FFF2-40B4-BE49-F238E27FC236}">
                <a16:creationId xmlns:a16="http://schemas.microsoft.com/office/drawing/2014/main" id="{01ED760B-9A0B-CB53-27CE-96A8D35299C5}"/>
              </a:ext>
            </a:extLst>
          </p:cNvPr>
          <p:cNvSpPr>
            <a:spLocks noGrp="1"/>
          </p:cNvSpPr>
          <p:nvPr>
            <p:ph idx="1"/>
          </p:nvPr>
        </p:nvSpPr>
        <p:spPr>
          <a:xfrm>
            <a:off x="512064" y="3429001"/>
            <a:ext cx="11277600" cy="2916464"/>
          </a:xfrm>
          <a:ln w="25400">
            <a:solidFill>
              <a:schemeClr val="accent1">
                <a:shade val="95000"/>
                <a:satMod val="105000"/>
              </a:schemeClr>
            </a:solidFill>
          </a:ln>
        </p:spPr>
        <p:txBody>
          <a:bodyPr/>
          <a:lstStyle/>
          <a:p>
            <a:r>
              <a:rPr lang="en-US" sz="2800" dirty="0"/>
              <a:t>Consequences to Nora:</a:t>
            </a:r>
          </a:p>
          <a:p>
            <a:pPr lvl="1"/>
            <a:r>
              <a:rPr lang="en-US" sz="2400" dirty="0"/>
              <a:t>§1031(a) apply?</a:t>
            </a:r>
          </a:p>
          <a:p>
            <a:pPr lvl="1"/>
            <a:r>
              <a:rPr lang="en-US" sz="2400" dirty="0"/>
              <a:t>§1031(b) apply?</a:t>
            </a:r>
          </a:p>
          <a:p>
            <a:pPr lvl="1"/>
            <a:r>
              <a:rPr lang="en-US" sz="2400" dirty="0"/>
              <a:t>Basis of land and office building? §1031(d), 1</a:t>
            </a:r>
            <a:r>
              <a:rPr lang="en-US" sz="2400" baseline="30000" dirty="0"/>
              <a:t>st</a:t>
            </a:r>
            <a:r>
              <a:rPr lang="en-US" sz="2400" dirty="0"/>
              <a:t> sentence</a:t>
            </a:r>
          </a:p>
          <a:p>
            <a:pPr lvl="1"/>
            <a:r>
              <a:rPr lang="en-US" sz="2400" dirty="0"/>
              <a:t>Holding period? §1223(1) </a:t>
            </a:r>
          </a:p>
          <a:p>
            <a:endParaRPr lang="en-US" dirty="0"/>
          </a:p>
        </p:txBody>
      </p:sp>
      <p:pic>
        <p:nvPicPr>
          <p:cNvPr id="10" name="Content Placeholder 6" descr="A close-up of a card&#10;&#10;AI-generated content may be incorrect.">
            <a:extLst>
              <a:ext uri="{FF2B5EF4-FFF2-40B4-BE49-F238E27FC236}">
                <a16:creationId xmlns:a16="http://schemas.microsoft.com/office/drawing/2014/main" id="{433A2490-4D83-B273-E1EF-6ECCE87A6AEE}"/>
              </a:ext>
            </a:extLst>
          </p:cNvPr>
          <p:cNvPicPr>
            <a:picLocks noChangeAspect="1"/>
          </p:cNvPicPr>
          <p:nvPr/>
        </p:nvPicPr>
        <p:blipFill>
          <a:blip r:embed="rId2"/>
          <a:stretch>
            <a:fillRect/>
          </a:stretch>
        </p:blipFill>
        <p:spPr>
          <a:xfrm>
            <a:off x="2086864" y="683419"/>
            <a:ext cx="8128000" cy="2514600"/>
          </a:xfrm>
          <a:prstGeom prst="rect">
            <a:avLst/>
          </a:prstGeom>
          <a:ln w="25400">
            <a:solidFill>
              <a:schemeClr val="accent1">
                <a:shade val="95000"/>
                <a:satMod val="105000"/>
              </a:schemeClr>
            </a:solidFill>
          </a:ln>
        </p:spPr>
      </p:pic>
    </p:spTree>
    <p:extLst>
      <p:ext uri="{BB962C8B-B14F-4D97-AF65-F5344CB8AC3E}">
        <p14:creationId xmlns:p14="http://schemas.microsoft.com/office/powerpoint/2010/main" val="143054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4BFFE7-7170-7D1E-2B14-EC01BA11298E}"/>
              </a:ext>
            </a:extLst>
          </p:cNvPr>
          <p:cNvSpPr>
            <a:spLocks noGrp="1"/>
          </p:cNvSpPr>
          <p:nvPr>
            <p:ph idx="1"/>
          </p:nvPr>
        </p:nvSpPr>
        <p:spPr>
          <a:xfrm>
            <a:off x="778764" y="3208337"/>
            <a:ext cx="3971036" cy="3078161"/>
          </a:xfrm>
          <a:ln w="25400">
            <a:solidFill>
              <a:schemeClr val="accent1">
                <a:shade val="95000"/>
                <a:satMod val="105000"/>
              </a:schemeClr>
            </a:solidFill>
          </a:ln>
        </p:spPr>
        <p:txBody>
          <a:bodyPr/>
          <a:lstStyle/>
          <a:p>
            <a:r>
              <a:rPr lang="en-US" sz="2800" dirty="0"/>
              <a:t>Consequences to Nora:</a:t>
            </a:r>
          </a:p>
          <a:p>
            <a:pPr lvl="1"/>
            <a:r>
              <a:rPr lang="en-US" sz="2400" dirty="0"/>
              <a:t>§1031(a) apply?</a:t>
            </a:r>
          </a:p>
          <a:p>
            <a:pPr lvl="1"/>
            <a:r>
              <a:rPr lang="en-US" sz="2400" dirty="0"/>
              <a:t>§1031(b) apply?</a:t>
            </a:r>
          </a:p>
          <a:p>
            <a:pPr lvl="1"/>
            <a:r>
              <a:rPr lang="en-US" sz="2400" dirty="0"/>
              <a:t>Basis of land and office building? §1031(d), 1</a:t>
            </a:r>
            <a:r>
              <a:rPr lang="en-US" sz="2400" baseline="30000" dirty="0"/>
              <a:t>st</a:t>
            </a:r>
            <a:r>
              <a:rPr lang="en-US" sz="2400" dirty="0"/>
              <a:t>  and last sentences</a:t>
            </a:r>
          </a:p>
          <a:p>
            <a:pPr lvl="1"/>
            <a:r>
              <a:rPr lang="en-US" sz="2400" dirty="0"/>
              <a:t>Holding period? §1223(1) </a:t>
            </a:r>
          </a:p>
          <a:p>
            <a:endParaRPr lang="en-US" dirty="0"/>
          </a:p>
        </p:txBody>
      </p:sp>
      <p:sp>
        <p:nvSpPr>
          <p:cNvPr id="3" name="Title 2">
            <a:extLst>
              <a:ext uri="{FF2B5EF4-FFF2-40B4-BE49-F238E27FC236}">
                <a16:creationId xmlns:a16="http://schemas.microsoft.com/office/drawing/2014/main" id="{DD38E359-10DF-90CB-C82D-A238C1682046}"/>
              </a:ext>
            </a:extLst>
          </p:cNvPr>
          <p:cNvSpPr>
            <a:spLocks noGrp="1"/>
          </p:cNvSpPr>
          <p:nvPr>
            <p:ph type="title"/>
          </p:nvPr>
        </p:nvSpPr>
        <p:spPr/>
        <p:txBody>
          <a:bodyPr/>
          <a:lstStyle/>
          <a:p>
            <a:r>
              <a:rPr lang="en-US" dirty="0"/>
              <a:t>Section 1031: Like-Kind Exchanges</a:t>
            </a:r>
          </a:p>
        </p:txBody>
      </p:sp>
      <p:sp>
        <p:nvSpPr>
          <p:cNvPr id="4" name="Slide Number Placeholder 3">
            <a:extLst>
              <a:ext uri="{FF2B5EF4-FFF2-40B4-BE49-F238E27FC236}">
                <a16:creationId xmlns:a16="http://schemas.microsoft.com/office/drawing/2014/main" id="{DE0D134A-EF3D-8177-0158-225C53B8B4C0}"/>
              </a:ext>
            </a:extLst>
          </p:cNvPr>
          <p:cNvSpPr>
            <a:spLocks noGrp="1"/>
          </p:cNvSpPr>
          <p:nvPr>
            <p:ph type="sldNum" sz="quarter" idx="10"/>
          </p:nvPr>
        </p:nvSpPr>
        <p:spPr/>
        <p:txBody>
          <a:bodyPr/>
          <a:lstStyle/>
          <a:p>
            <a:pPr>
              <a:defRPr/>
            </a:pPr>
            <a:fld id="{A889C299-EA3D-2B4E-A3DD-F5D85D19A74B}" type="slidenum">
              <a:rPr lang="en-US" altLang="en-US" smtClean="0"/>
              <a:pPr>
                <a:defRPr/>
              </a:pPr>
              <a:t>17</a:t>
            </a:fld>
            <a:endParaRPr lang="en-US" altLang="en-US" dirty="0"/>
          </a:p>
        </p:txBody>
      </p:sp>
      <p:sp>
        <p:nvSpPr>
          <p:cNvPr id="5" name="Footer Placeholder 4">
            <a:extLst>
              <a:ext uri="{FF2B5EF4-FFF2-40B4-BE49-F238E27FC236}">
                <a16:creationId xmlns:a16="http://schemas.microsoft.com/office/drawing/2014/main" id="{0C5D4EDA-E311-E424-D9F0-ED43B048136A}"/>
              </a:ext>
            </a:extLst>
          </p:cNvPr>
          <p:cNvSpPr>
            <a:spLocks noGrp="1"/>
          </p:cNvSpPr>
          <p:nvPr>
            <p:ph type="ftr" sz="quarter" idx="11"/>
          </p:nvPr>
        </p:nvSpPr>
        <p:spPr/>
        <p:txBody>
          <a:bodyPr/>
          <a:lstStyle/>
          <a:p>
            <a:pPr>
              <a:defRPr/>
            </a:pPr>
            <a:r>
              <a:rPr lang="en-US"/>
              <a:t>Nonrecognition of Realized G/L</a:t>
            </a:r>
            <a:endParaRPr lang="en-US" dirty="0"/>
          </a:p>
        </p:txBody>
      </p:sp>
      <p:pic>
        <p:nvPicPr>
          <p:cNvPr id="7" name="Picture 6" descr="A close-up of a paper&#10;&#10;AI-generated content may be incorrect.">
            <a:extLst>
              <a:ext uri="{FF2B5EF4-FFF2-40B4-BE49-F238E27FC236}">
                <a16:creationId xmlns:a16="http://schemas.microsoft.com/office/drawing/2014/main" id="{BEE151A7-5AE1-E6BE-8F0B-50B1010B94DE}"/>
              </a:ext>
            </a:extLst>
          </p:cNvPr>
          <p:cNvPicPr>
            <a:picLocks noChangeAspect="1"/>
          </p:cNvPicPr>
          <p:nvPr/>
        </p:nvPicPr>
        <p:blipFill>
          <a:blip r:embed="rId2"/>
          <a:srcRect t="5806" b="6063"/>
          <a:stretch/>
        </p:blipFill>
        <p:spPr>
          <a:xfrm>
            <a:off x="2209800" y="685801"/>
            <a:ext cx="7772400" cy="1892300"/>
          </a:xfrm>
          <a:prstGeom prst="rect">
            <a:avLst/>
          </a:prstGeom>
          <a:ln w="22225">
            <a:solidFill>
              <a:schemeClr val="accent1">
                <a:shade val="95000"/>
                <a:satMod val="105000"/>
              </a:schemeClr>
            </a:solidFill>
          </a:ln>
        </p:spPr>
      </p:pic>
      <p:sp>
        <p:nvSpPr>
          <p:cNvPr id="8" name="Content Placeholder 1">
            <a:extLst>
              <a:ext uri="{FF2B5EF4-FFF2-40B4-BE49-F238E27FC236}">
                <a16:creationId xmlns:a16="http://schemas.microsoft.com/office/drawing/2014/main" id="{B36EB131-7E2B-0D15-2248-ED287DDD82C7}"/>
              </a:ext>
            </a:extLst>
          </p:cNvPr>
          <p:cNvSpPr txBox="1">
            <a:spLocks/>
          </p:cNvSpPr>
          <p:nvPr/>
        </p:nvSpPr>
        <p:spPr>
          <a:xfrm>
            <a:off x="5045964" y="3208338"/>
            <a:ext cx="6743700" cy="3078162"/>
          </a:xfrm>
          <a:prstGeom prst="rect">
            <a:avLst/>
          </a:prstGeom>
          <a:ln w="25400">
            <a:solidFill>
              <a:schemeClr val="accent1">
                <a:shade val="95000"/>
                <a:satMod val="105000"/>
              </a:schemeClr>
            </a:solidFill>
          </a:ln>
        </p:spPr>
        <p:txBody>
          <a:bodyPr/>
          <a:lstStyle>
            <a:lvl1pPr marL="171450" indent="-171450" algn="just" defTabSz="685800" rtl="0" eaLnBrk="1" fontAlgn="base" latinLnBrk="0" hangingPunct="1">
              <a:spcBef>
                <a:spcPct val="20000"/>
              </a:spcBef>
              <a:spcAft>
                <a:spcPct val="0"/>
              </a:spcAft>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rtl="0" eaLnBrk="0" fontAlgn="base" hangingPunct="0">
              <a:spcBef>
                <a:spcPct val="20000"/>
              </a:spcBef>
              <a:spcAft>
                <a:spcPct val="0"/>
              </a:spcAf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rtl="0" eaLnBrk="0" fontAlgn="base" hangingPunct="0">
              <a:spcBef>
                <a:spcPct val="20000"/>
              </a:spcBef>
              <a:spcAft>
                <a:spcPct val="0"/>
              </a:spcAf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rtl="0" eaLnBrk="0" fontAlgn="base" hangingPunct="0">
              <a:spcBef>
                <a:spcPct val="20000"/>
              </a:spcBef>
              <a:spcAft>
                <a:spcPct val="0"/>
              </a:spcAf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indent="-171450" algn="just" rtl="0" eaLnBrk="0" fontAlgn="base" hangingPunct="0">
              <a:spcBef>
                <a:spcPct val="20000"/>
              </a:spcBef>
              <a:spcAft>
                <a:spcPct val="0"/>
              </a:spcAf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Under §1031(b), </a:t>
            </a:r>
            <a:r>
              <a:rPr lang="en-US" b="1" i="1" dirty="0"/>
              <a:t>net liability relief</a:t>
            </a:r>
            <a:r>
              <a:rPr lang="en-US" b="1" dirty="0"/>
              <a:t> </a:t>
            </a:r>
            <a:r>
              <a:rPr lang="en-US" dirty="0"/>
              <a:t>is treated as boot.  If TP has </a:t>
            </a:r>
            <a:r>
              <a:rPr lang="en-US" b="1" i="1" dirty="0"/>
              <a:t>net liability relief</a:t>
            </a:r>
            <a:r>
              <a:rPr lang="en-US" dirty="0"/>
              <a:t> and also transfers cash boot, the cash transferred reduces the boot deemed received.</a:t>
            </a:r>
          </a:p>
          <a:p>
            <a:r>
              <a:rPr lang="en-US" b="1" i="1" dirty="0"/>
              <a:t>Gross liability relief</a:t>
            </a:r>
            <a:r>
              <a:rPr lang="en-US" i="1" dirty="0"/>
              <a:t> </a:t>
            </a:r>
            <a:r>
              <a:rPr lang="en-US" dirty="0"/>
              <a:t>is treated as money received for computing basis under §1031(d).</a:t>
            </a:r>
          </a:p>
          <a:p>
            <a:r>
              <a:rPr lang="en-US" b="1" i="1" dirty="0"/>
              <a:t>Gross liability assumption</a:t>
            </a:r>
            <a:r>
              <a:rPr lang="en-US" dirty="0"/>
              <a:t> is added to basis of property received under §1031(d).  </a:t>
            </a:r>
            <a:r>
              <a:rPr lang="en-US" i="1" dirty="0"/>
              <a:t>Crane.</a:t>
            </a:r>
            <a:r>
              <a:rPr lang="en-US" dirty="0"/>
              <a:t> </a:t>
            </a:r>
          </a:p>
        </p:txBody>
      </p:sp>
    </p:spTree>
    <p:extLst>
      <p:ext uri="{BB962C8B-B14F-4D97-AF65-F5344CB8AC3E}">
        <p14:creationId xmlns:p14="http://schemas.microsoft.com/office/powerpoint/2010/main" val="3698980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bg/>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 nodeType="clickEffect">
                                  <p:stCondLst>
                                    <p:cond delay="0"/>
                                  </p:stCondLst>
                                  <p:childTnLst>
                                    <p:set>
                                      <p:cBhvr>
                                        <p:cTn id="50" dur="1" fill="hold">
                                          <p:stCondLst>
                                            <p:cond delay="0"/>
                                          </p:stCondLst>
                                        </p:cTn>
                                        <p:tgtEl>
                                          <p:spTgt spid="8">
                                            <p:bg/>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 nodeType="clickEffect">
                                  <p:stCondLst>
                                    <p:cond delay="0"/>
                                  </p:stCondLst>
                                  <p:childTnLst>
                                    <p:set>
                                      <p:cBhvr>
                                        <p:cTn id="5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1" nodeType="clickEffect">
                                  <p:stCondLst>
                                    <p:cond delay="0"/>
                                  </p:stCondLst>
                                  <p:childTnLst>
                                    <p:set>
                                      <p:cBhvr>
                                        <p:cTn id="5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1" nodeType="clickEffect">
                                  <p:stCondLst>
                                    <p:cond delay="0"/>
                                  </p:stCondLst>
                                  <p:childTnLst>
                                    <p:set>
                                      <p:cBhvr>
                                        <p:cTn id="6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8" grpId="0" build="p" animBg="1"/>
      <p:bldP spid="8" grpId="1" uiExpand="1" build="allAtOnce"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A0872B-54D1-6108-FF0A-E684F05D5D34}"/>
              </a:ext>
            </a:extLst>
          </p:cNvPr>
          <p:cNvSpPr>
            <a:spLocks noGrp="1"/>
          </p:cNvSpPr>
          <p:nvPr>
            <p:ph idx="1"/>
          </p:nvPr>
        </p:nvSpPr>
        <p:spPr/>
        <p:txBody>
          <a:bodyPr/>
          <a:lstStyle/>
          <a:p>
            <a:r>
              <a:rPr lang="en-US" sz="2800" dirty="0"/>
              <a:t>3rd-party Exchanges</a:t>
            </a:r>
          </a:p>
          <a:p>
            <a:pPr lvl="1"/>
            <a:r>
              <a:rPr lang="en-US" sz="2400" dirty="0"/>
              <a:t>Nora wants to do a 1031 exchange, but NY Nick wants $</a:t>
            </a:r>
          </a:p>
          <a:p>
            <a:pPr lvl="1"/>
            <a:r>
              <a:rPr lang="en-US" sz="2400" dirty="0"/>
              <a:t>Solution: deferred exchange under §1031(a)(3)</a:t>
            </a:r>
          </a:p>
          <a:p>
            <a:pPr lvl="2"/>
            <a:r>
              <a:rPr lang="en-US" sz="2400" dirty="0"/>
              <a:t>3rd party buys Nora’s ranch, and the money is placed into escrow (qualified escrow account)</a:t>
            </a:r>
          </a:p>
          <a:p>
            <a:pPr lvl="2"/>
            <a:r>
              <a:rPr lang="en-US" sz="2400" dirty="0"/>
              <a:t>Nora identifies NY Nick’s property, and the escrow agent pays Nick</a:t>
            </a:r>
          </a:p>
          <a:p>
            <a:r>
              <a:rPr lang="en-US" sz="3200" dirty="0"/>
              <a:t>Deferred Exchange</a:t>
            </a:r>
          </a:p>
          <a:p>
            <a:pPr lvl="1"/>
            <a:r>
              <a:rPr lang="en-US" sz="2400" dirty="0"/>
              <a:t>Property to be received must be identified on or before the </a:t>
            </a:r>
            <a:r>
              <a:rPr lang="en-US" sz="2400" b="1" dirty="0"/>
              <a:t>45</a:t>
            </a:r>
            <a:r>
              <a:rPr lang="en-US" sz="2400" b="1" baseline="30000" dirty="0"/>
              <a:t>th</a:t>
            </a:r>
            <a:r>
              <a:rPr lang="en-US" sz="2400" b="1" dirty="0"/>
              <a:t> day </a:t>
            </a:r>
            <a:r>
              <a:rPr lang="en-US" sz="2400" dirty="0"/>
              <a:t>after which the TP transfers the property relinquished in the exchange, </a:t>
            </a:r>
            <a:r>
              <a:rPr lang="en-US" sz="2400" b="1" dirty="0"/>
              <a:t>and </a:t>
            </a:r>
          </a:p>
          <a:p>
            <a:pPr lvl="1"/>
            <a:r>
              <a:rPr lang="en-US" sz="2400" dirty="0"/>
              <a:t>Such property is received after </a:t>
            </a:r>
            <a:r>
              <a:rPr lang="en-US" sz="2400" b="1" dirty="0"/>
              <a:t>the earlier of </a:t>
            </a:r>
            <a:r>
              <a:rPr lang="en-US" sz="2400" dirty="0"/>
              <a:t>(1) 180 days after the date on which the TP transfers the property relinquished in the exchange; or (2) the due date (including extensions) for the transferor’s return. </a:t>
            </a:r>
          </a:p>
        </p:txBody>
      </p:sp>
      <p:sp>
        <p:nvSpPr>
          <p:cNvPr id="3" name="Title 2">
            <a:extLst>
              <a:ext uri="{FF2B5EF4-FFF2-40B4-BE49-F238E27FC236}">
                <a16:creationId xmlns:a16="http://schemas.microsoft.com/office/drawing/2014/main" id="{8A1BF452-58B3-B37C-27D9-962AE1B7C490}"/>
              </a:ext>
            </a:extLst>
          </p:cNvPr>
          <p:cNvSpPr>
            <a:spLocks noGrp="1"/>
          </p:cNvSpPr>
          <p:nvPr>
            <p:ph type="title"/>
          </p:nvPr>
        </p:nvSpPr>
        <p:spPr/>
        <p:txBody>
          <a:bodyPr/>
          <a:lstStyle/>
          <a:p>
            <a:r>
              <a:rPr lang="en-US" dirty="0"/>
              <a:t>Section 1031: Like-Kind Exchanges</a:t>
            </a:r>
          </a:p>
        </p:txBody>
      </p:sp>
      <p:sp>
        <p:nvSpPr>
          <p:cNvPr id="4" name="Slide Number Placeholder 3">
            <a:extLst>
              <a:ext uri="{FF2B5EF4-FFF2-40B4-BE49-F238E27FC236}">
                <a16:creationId xmlns:a16="http://schemas.microsoft.com/office/drawing/2014/main" id="{97648B37-41AF-1041-83A2-1758284438BE}"/>
              </a:ext>
            </a:extLst>
          </p:cNvPr>
          <p:cNvSpPr>
            <a:spLocks noGrp="1"/>
          </p:cNvSpPr>
          <p:nvPr>
            <p:ph type="sldNum" sz="quarter" idx="10"/>
          </p:nvPr>
        </p:nvSpPr>
        <p:spPr/>
        <p:txBody>
          <a:bodyPr/>
          <a:lstStyle/>
          <a:p>
            <a:pPr>
              <a:defRPr/>
            </a:pPr>
            <a:fld id="{A889C299-EA3D-2B4E-A3DD-F5D85D19A74B}" type="slidenum">
              <a:rPr lang="en-US" altLang="en-US" smtClean="0"/>
              <a:pPr>
                <a:defRPr/>
              </a:pPr>
              <a:t>18</a:t>
            </a:fld>
            <a:endParaRPr lang="en-US" altLang="en-US" dirty="0"/>
          </a:p>
        </p:txBody>
      </p:sp>
      <p:sp>
        <p:nvSpPr>
          <p:cNvPr id="5" name="Footer Placeholder 4">
            <a:extLst>
              <a:ext uri="{FF2B5EF4-FFF2-40B4-BE49-F238E27FC236}">
                <a16:creationId xmlns:a16="http://schemas.microsoft.com/office/drawing/2014/main" id="{72B725D7-1EF4-18DE-CB41-DB99A23EA85F}"/>
              </a:ext>
            </a:extLst>
          </p:cNvPr>
          <p:cNvSpPr>
            <a:spLocks noGrp="1"/>
          </p:cNvSpPr>
          <p:nvPr>
            <p:ph type="ftr" sz="quarter" idx="11"/>
          </p:nvPr>
        </p:nvSpPr>
        <p:spPr/>
        <p:txBody>
          <a:bodyPr/>
          <a:lstStyle/>
          <a:p>
            <a:pPr>
              <a:defRPr/>
            </a:pPr>
            <a:r>
              <a:rPr lang="en-US"/>
              <a:t>Nonrecognition of Realized G/L</a:t>
            </a:r>
            <a:endParaRPr lang="en-US" dirty="0"/>
          </a:p>
        </p:txBody>
      </p:sp>
    </p:spTree>
    <p:extLst>
      <p:ext uri="{BB962C8B-B14F-4D97-AF65-F5344CB8AC3E}">
        <p14:creationId xmlns:p14="http://schemas.microsoft.com/office/powerpoint/2010/main" val="1945368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BA7FAB-1FE0-0CDC-301B-AB7F9C456DB8}"/>
              </a:ext>
            </a:extLst>
          </p:cNvPr>
          <p:cNvSpPr>
            <a:spLocks noGrp="1"/>
          </p:cNvSpPr>
          <p:nvPr>
            <p:ph idx="1"/>
          </p:nvPr>
        </p:nvSpPr>
        <p:spPr/>
        <p:txBody>
          <a:bodyPr>
            <a:normAutofit lnSpcReduction="10000"/>
          </a:bodyPr>
          <a:lstStyle/>
          <a:p>
            <a:r>
              <a:rPr lang="en-US" dirty="0"/>
              <a:t>Amy owns Orange stock (FMV = 100; AB = 200).  She thinks that its fortunes will improve and doesn’t want to sell, but she would like some losses to offset gains that she has from the sale of other stock.  She hears on Tik Tok that she can sell the stock at a loss and repurchase it the next day and use the loss against her gains.</a:t>
            </a:r>
          </a:p>
          <a:p>
            <a:r>
              <a:rPr lang="en-US" b="1" dirty="0"/>
              <a:t>No loss </a:t>
            </a:r>
            <a:r>
              <a:rPr lang="en-US" dirty="0"/>
              <a:t>is recognized on the S/X of stock or securities if with the 61-day period (30 days before the sale and 30 days after the sale), a TP acquires </a:t>
            </a:r>
            <a:r>
              <a:rPr lang="en-US" b="1" i="1" u="sng" dirty="0"/>
              <a:t>substantially identical stock or securities</a:t>
            </a:r>
            <a:r>
              <a:rPr lang="en-US" b="1" i="1" dirty="0"/>
              <a:t> (SISS)</a:t>
            </a:r>
          </a:p>
          <a:p>
            <a:r>
              <a:rPr lang="en-US" b="1" i="1" dirty="0"/>
              <a:t>Basis of Acquired Securities</a:t>
            </a:r>
            <a:r>
              <a:rPr lang="en-US" i="1" dirty="0"/>
              <a:t>:</a:t>
            </a:r>
            <a:r>
              <a:rPr lang="en-US" dirty="0"/>
              <a:t>  basis of original sold securities, increased or decreased, by the difference between (1) the price at which the new shares were acquired and (2) the price at which originally shares were sold. §1091(d)</a:t>
            </a:r>
          </a:p>
          <a:p>
            <a:r>
              <a:rPr lang="en-US" b="1" dirty="0"/>
              <a:t>Example</a:t>
            </a:r>
            <a:r>
              <a:rPr lang="en-US" dirty="0"/>
              <a:t>: TP sells 1 Apple share (FMV = 90; AB = 100) for 90.  10 days later he purchases 1 Apple share for 80.  The loss would be disallowed under §1091.</a:t>
            </a:r>
          </a:p>
          <a:p>
            <a:r>
              <a:rPr lang="en-US" dirty="0"/>
              <a:t>TP’s basis in the newly acquired shares is 90: 100 (basis of stock sold) decreased by 10,  difference between the price at which Apple was acquired (80) and the price at which Apple was originally sold (90).  If he sold the share for 80, he would recognize a loss of 10.  This rule preserves the original denied loss, unlike §267.</a:t>
            </a:r>
          </a:p>
          <a:p>
            <a:pPr marL="171450" lvl="1" indent="0">
              <a:buNone/>
            </a:pPr>
            <a:endParaRPr lang="en-US" dirty="0"/>
          </a:p>
          <a:p>
            <a:pPr lvl="1"/>
            <a:endParaRPr lang="en-US" dirty="0"/>
          </a:p>
          <a:p>
            <a:endParaRPr lang="en-US" dirty="0"/>
          </a:p>
        </p:txBody>
      </p:sp>
      <p:sp>
        <p:nvSpPr>
          <p:cNvPr id="3" name="Title 2">
            <a:extLst>
              <a:ext uri="{FF2B5EF4-FFF2-40B4-BE49-F238E27FC236}">
                <a16:creationId xmlns:a16="http://schemas.microsoft.com/office/drawing/2014/main" id="{4C3B2E37-4CFC-E357-F28F-8A10F70C95B9}"/>
              </a:ext>
            </a:extLst>
          </p:cNvPr>
          <p:cNvSpPr>
            <a:spLocks noGrp="1"/>
          </p:cNvSpPr>
          <p:nvPr>
            <p:ph type="title"/>
          </p:nvPr>
        </p:nvSpPr>
        <p:spPr/>
        <p:txBody>
          <a:bodyPr/>
          <a:lstStyle/>
          <a:p>
            <a:r>
              <a:rPr lang="en-US" dirty="0"/>
              <a:t>Section 1091: Wash Sales</a:t>
            </a:r>
          </a:p>
        </p:txBody>
      </p:sp>
      <p:sp>
        <p:nvSpPr>
          <p:cNvPr id="4" name="Slide Number Placeholder 3">
            <a:extLst>
              <a:ext uri="{FF2B5EF4-FFF2-40B4-BE49-F238E27FC236}">
                <a16:creationId xmlns:a16="http://schemas.microsoft.com/office/drawing/2014/main" id="{B4FCBDE3-A735-13E7-4857-195C86A64E75}"/>
              </a:ext>
            </a:extLst>
          </p:cNvPr>
          <p:cNvSpPr>
            <a:spLocks noGrp="1"/>
          </p:cNvSpPr>
          <p:nvPr>
            <p:ph type="sldNum" sz="quarter" idx="10"/>
          </p:nvPr>
        </p:nvSpPr>
        <p:spPr/>
        <p:txBody>
          <a:bodyPr/>
          <a:lstStyle/>
          <a:p>
            <a:pPr>
              <a:defRPr/>
            </a:pPr>
            <a:fld id="{A889C299-EA3D-2B4E-A3DD-F5D85D19A74B}" type="slidenum">
              <a:rPr lang="en-US" altLang="en-US" smtClean="0"/>
              <a:pPr>
                <a:defRPr/>
              </a:pPr>
              <a:t>19</a:t>
            </a:fld>
            <a:endParaRPr lang="en-US" altLang="en-US" dirty="0"/>
          </a:p>
        </p:txBody>
      </p:sp>
      <p:sp>
        <p:nvSpPr>
          <p:cNvPr id="5" name="Footer Placeholder 4">
            <a:extLst>
              <a:ext uri="{FF2B5EF4-FFF2-40B4-BE49-F238E27FC236}">
                <a16:creationId xmlns:a16="http://schemas.microsoft.com/office/drawing/2014/main" id="{99D295EE-2436-3891-735F-D4F4BF4B9A5B}"/>
              </a:ext>
            </a:extLst>
          </p:cNvPr>
          <p:cNvSpPr>
            <a:spLocks noGrp="1"/>
          </p:cNvSpPr>
          <p:nvPr>
            <p:ph type="ftr" sz="quarter" idx="11"/>
          </p:nvPr>
        </p:nvSpPr>
        <p:spPr/>
        <p:txBody>
          <a:bodyPr/>
          <a:lstStyle/>
          <a:p>
            <a:pPr>
              <a:defRPr/>
            </a:pPr>
            <a:r>
              <a:rPr lang="en-US"/>
              <a:t>Nonrecognition of Realized G/L</a:t>
            </a:r>
            <a:endParaRPr lang="en-US" dirty="0"/>
          </a:p>
        </p:txBody>
      </p:sp>
    </p:spTree>
    <p:extLst>
      <p:ext uri="{BB962C8B-B14F-4D97-AF65-F5344CB8AC3E}">
        <p14:creationId xmlns:p14="http://schemas.microsoft.com/office/powerpoint/2010/main" val="3326204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6F7FB7-5E98-2F5B-D96F-F2C0D28C9C7F}"/>
              </a:ext>
            </a:extLst>
          </p:cNvPr>
          <p:cNvSpPr>
            <a:spLocks noGrp="1"/>
          </p:cNvSpPr>
          <p:nvPr>
            <p:ph idx="1"/>
          </p:nvPr>
        </p:nvSpPr>
        <p:spPr/>
        <p:txBody>
          <a:bodyPr/>
          <a:lstStyle/>
          <a:p>
            <a:r>
              <a:rPr lang="en-US" sz="2800" b="1" dirty="0"/>
              <a:t>Realization</a:t>
            </a:r>
            <a:r>
              <a:rPr lang="en-US" sz="2800" dirty="0"/>
              <a:t>:  Sale/exchange (S/X) of property for cash or other property “differing materially either in kind or in extent”.  Reg. §1.1001-1.</a:t>
            </a:r>
          </a:p>
          <a:p>
            <a:endParaRPr lang="en-US" sz="2800" dirty="0"/>
          </a:p>
          <a:p>
            <a:r>
              <a:rPr lang="en-US" sz="2800" b="1" dirty="0"/>
              <a:t>Gain or loss</a:t>
            </a:r>
          </a:p>
          <a:p>
            <a:pPr lvl="1"/>
            <a:r>
              <a:rPr lang="en-US" sz="2400" b="1" dirty="0"/>
              <a:t>Gain/loss: </a:t>
            </a:r>
            <a:r>
              <a:rPr lang="en-US" sz="2400" dirty="0"/>
              <a:t>difference between amount realized (AR) and the adjusted basis (AB) of property.  §1001(a)</a:t>
            </a:r>
            <a:endParaRPr lang="en-US" sz="2400" b="1" dirty="0"/>
          </a:p>
          <a:p>
            <a:pPr lvl="1"/>
            <a:r>
              <a:rPr lang="en-US" sz="2400" b="1" dirty="0"/>
              <a:t>Amount Realized </a:t>
            </a:r>
            <a:r>
              <a:rPr lang="en-US" sz="2400" dirty="0"/>
              <a:t>(AR) from S/X of property is </a:t>
            </a:r>
          </a:p>
          <a:p>
            <a:pPr lvl="2"/>
            <a:r>
              <a:rPr lang="en-US" sz="2400" dirty="0"/>
              <a:t>(1) any money received, plus </a:t>
            </a:r>
          </a:p>
          <a:p>
            <a:pPr lvl="2"/>
            <a:r>
              <a:rPr lang="en-US" sz="2400" dirty="0"/>
              <a:t>(2) the FMV of property received.  §1001(b)</a:t>
            </a:r>
          </a:p>
          <a:p>
            <a:pPr lvl="2"/>
            <a:endParaRPr lang="en-US" sz="2400" dirty="0"/>
          </a:p>
          <a:p>
            <a:r>
              <a:rPr lang="en-US" sz="2800" dirty="0"/>
              <a:t>Any G/L realized must be </a:t>
            </a:r>
            <a:r>
              <a:rPr lang="en-US" sz="2800" b="1" dirty="0"/>
              <a:t>recognized</a:t>
            </a:r>
            <a:r>
              <a:rPr lang="en-US" sz="2800" dirty="0"/>
              <a:t>, unless an exception applies. §1001(c)</a:t>
            </a:r>
          </a:p>
          <a:p>
            <a:pPr marL="0" indent="0">
              <a:buNone/>
            </a:pPr>
            <a:endParaRPr lang="en-US" sz="2800" dirty="0"/>
          </a:p>
        </p:txBody>
      </p:sp>
      <p:sp>
        <p:nvSpPr>
          <p:cNvPr id="3" name="Title 2">
            <a:extLst>
              <a:ext uri="{FF2B5EF4-FFF2-40B4-BE49-F238E27FC236}">
                <a16:creationId xmlns:a16="http://schemas.microsoft.com/office/drawing/2014/main" id="{899F8E9C-AF2E-8B54-DEE4-25EFB5E30054}"/>
              </a:ext>
            </a:extLst>
          </p:cNvPr>
          <p:cNvSpPr>
            <a:spLocks noGrp="1"/>
          </p:cNvSpPr>
          <p:nvPr>
            <p:ph type="title"/>
          </p:nvPr>
        </p:nvSpPr>
        <p:spPr/>
        <p:txBody>
          <a:bodyPr/>
          <a:lstStyle/>
          <a:p>
            <a:r>
              <a:rPr lang="en-US" dirty="0"/>
              <a:t>Amount Realized, Realization, and Recognition</a:t>
            </a:r>
          </a:p>
        </p:txBody>
      </p:sp>
      <p:sp>
        <p:nvSpPr>
          <p:cNvPr id="4" name="Footer Placeholder 3">
            <a:extLst>
              <a:ext uri="{FF2B5EF4-FFF2-40B4-BE49-F238E27FC236}">
                <a16:creationId xmlns:a16="http://schemas.microsoft.com/office/drawing/2014/main" id="{95FEEC74-8C29-FB88-EA75-1302F4E1F5B7}"/>
              </a:ext>
            </a:extLst>
          </p:cNvPr>
          <p:cNvSpPr>
            <a:spLocks noGrp="1"/>
          </p:cNvSpPr>
          <p:nvPr>
            <p:ph type="ftr" sz="quarter" idx="11"/>
          </p:nvPr>
        </p:nvSpPr>
        <p:spPr/>
        <p:txBody>
          <a:bodyPr/>
          <a:lstStyle/>
          <a:p>
            <a:pPr>
              <a:defRPr/>
            </a:pPr>
            <a:r>
              <a:rPr lang="en-US"/>
              <a:t>Nonrecognition of Realized G/L</a:t>
            </a:r>
            <a:endParaRPr lang="en-US" dirty="0"/>
          </a:p>
        </p:txBody>
      </p:sp>
      <p:sp>
        <p:nvSpPr>
          <p:cNvPr id="5" name="Slide Number Placeholder 4">
            <a:extLst>
              <a:ext uri="{FF2B5EF4-FFF2-40B4-BE49-F238E27FC236}">
                <a16:creationId xmlns:a16="http://schemas.microsoft.com/office/drawing/2014/main" id="{3A3B35F7-2C82-45CD-BC33-EF723C297146}"/>
              </a:ext>
            </a:extLst>
          </p:cNvPr>
          <p:cNvSpPr>
            <a:spLocks noGrp="1"/>
          </p:cNvSpPr>
          <p:nvPr>
            <p:ph type="sldNum" sz="quarter" idx="10"/>
          </p:nvPr>
        </p:nvSpPr>
        <p:spPr/>
        <p:txBody>
          <a:bodyPr/>
          <a:lstStyle/>
          <a:p>
            <a:pPr>
              <a:defRPr/>
            </a:pPr>
            <a:fld id="{A889C299-EA3D-2B4E-A3DD-F5D85D19A74B}" type="slidenum">
              <a:rPr lang="en-US" altLang="en-US" smtClean="0"/>
              <a:pPr>
                <a:defRPr/>
              </a:pPr>
              <a:t>2</a:t>
            </a:fld>
            <a:endParaRPr lang="en-US" altLang="en-US" dirty="0"/>
          </a:p>
        </p:txBody>
      </p:sp>
    </p:spTree>
    <p:extLst>
      <p:ext uri="{BB962C8B-B14F-4D97-AF65-F5344CB8AC3E}">
        <p14:creationId xmlns:p14="http://schemas.microsoft.com/office/powerpoint/2010/main" val="13136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32C310-B9DA-B38B-9EF5-737A180E1CA9}"/>
              </a:ext>
            </a:extLst>
          </p:cNvPr>
          <p:cNvSpPr>
            <a:spLocks noGrp="1"/>
          </p:cNvSpPr>
          <p:nvPr>
            <p:ph idx="1"/>
          </p:nvPr>
        </p:nvSpPr>
        <p:spPr/>
        <p:txBody>
          <a:bodyPr/>
          <a:lstStyle/>
          <a:p>
            <a:r>
              <a:rPr lang="en-US" dirty="0"/>
              <a:t>Under §267(a)(	1), no deduction is allowed for loss from the S/X of property between related </a:t>
            </a:r>
            <a:r>
              <a:rPr lang="en-US" b="1" dirty="0"/>
              <a:t>persons</a:t>
            </a:r>
            <a:r>
              <a:rPr lang="en-US" dirty="0"/>
              <a:t>.</a:t>
            </a:r>
          </a:p>
          <a:p>
            <a:r>
              <a:rPr lang="en-US" dirty="0"/>
              <a:t> </a:t>
            </a:r>
            <a:r>
              <a:rPr lang="en-US" b="1" dirty="0"/>
              <a:t>Related persons</a:t>
            </a:r>
          </a:p>
          <a:p>
            <a:pPr lvl="1"/>
            <a:r>
              <a:rPr lang="en-US" dirty="0"/>
              <a:t>Member of family</a:t>
            </a:r>
          </a:p>
          <a:p>
            <a:pPr lvl="1"/>
            <a:r>
              <a:rPr lang="en-US" dirty="0"/>
              <a:t>Grantor and fiduciary of trust</a:t>
            </a:r>
          </a:p>
          <a:p>
            <a:pPr lvl="1"/>
            <a:r>
              <a:rPr lang="en-US" dirty="0"/>
              <a:t>Fiduciary and beneficiary of a trust</a:t>
            </a:r>
          </a:p>
          <a:p>
            <a:pPr lvl="1"/>
            <a:r>
              <a:rPr lang="en-US" dirty="0"/>
              <a:t>Individual and a corporation more than 50% in value is owned by the individual</a:t>
            </a:r>
          </a:p>
          <a:p>
            <a:r>
              <a:rPr lang="en-US" dirty="0"/>
              <a:t>If property that was subject to §267(a)(1) is later sold at a gain, </a:t>
            </a:r>
            <a:r>
              <a:rPr lang="en-US" b="1" dirty="0"/>
              <a:t>the gain </a:t>
            </a:r>
            <a:r>
              <a:rPr lang="en-US" dirty="0"/>
              <a:t>is recognized only the extent that it exceeds the prior loss. §267(d).</a:t>
            </a:r>
          </a:p>
          <a:p>
            <a:r>
              <a:rPr lang="en-US" b="1" dirty="0"/>
              <a:t>Example</a:t>
            </a:r>
            <a:r>
              <a:rPr lang="en-US" dirty="0"/>
              <a:t>: Mom sells property (FMV = 80; AB = 100) to son for 80.  Son later sells property for (1) 90 and (2) 70.  </a:t>
            </a:r>
          </a:p>
          <a:p>
            <a:pPr lvl="1"/>
            <a:r>
              <a:rPr lang="en-US" dirty="0"/>
              <a:t>Sale for 90: Son realizes 10 of gain (90-80), but under §267(d), the gain of 10 doesn’t exceed the prior loss of 20, so </a:t>
            </a:r>
            <a:r>
              <a:rPr lang="en-US" b="1" dirty="0"/>
              <a:t>no gain </a:t>
            </a:r>
            <a:r>
              <a:rPr lang="en-US" dirty="0"/>
              <a:t>recognized.</a:t>
            </a:r>
          </a:p>
          <a:p>
            <a:pPr lvl="1"/>
            <a:r>
              <a:rPr lang="en-US" dirty="0"/>
              <a:t>Sale for 70.  Son realizes </a:t>
            </a:r>
            <a:r>
              <a:rPr lang="en-US" b="1" dirty="0"/>
              <a:t>and recognizes</a:t>
            </a:r>
            <a:r>
              <a:rPr lang="en-US" dirty="0"/>
              <a:t> loss of 10 (70-80).  The prior 20 of loss is not recognized. §267(d) only applies for purposes of computing gain. Thus, the original disallowed loss is permanent. </a:t>
            </a:r>
          </a:p>
        </p:txBody>
      </p:sp>
      <p:sp>
        <p:nvSpPr>
          <p:cNvPr id="3" name="Title 2">
            <a:extLst>
              <a:ext uri="{FF2B5EF4-FFF2-40B4-BE49-F238E27FC236}">
                <a16:creationId xmlns:a16="http://schemas.microsoft.com/office/drawing/2014/main" id="{4DE2603E-6582-3078-47DE-30701AAB09BA}"/>
              </a:ext>
            </a:extLst>
          </p:cNvPr>
          <p:cNvSpPr>
            <a:spLocks noGrp="1"/>
          </p:cNvSpPr>
          <p:nvPr>
            <p:ph type="title"/>
          </p:nvPr>
        </p:nvSpPr>
        <p:spPr/>
        <p:txBody>
          <a:bodyPr/>
          <a:lstStyle/>
          <a:p>
            <a:r>
              <a:rPr lang="en-US" dirty="0"/>
              <a:t>Section 267(a): Sales of Loss Property to a Related Party</a:t>
            </a:r>
          </a:p>
        </p:txBody>
      </p:sp>
      <p:sp>
        <p:nvSpPr>
          <p:cNvPr id="4" name="Slide Number Placeholder 3">
            <a:extLst>
              <a:ext uri="{FF2B5EF4-FFF2-40B4-BE49-F238E27FC236}">
                <a16:creationId xmlns:a16="http://schemas.microsoft.com/office/drawing/2014/main" id="{F4494F02-4504-EFDE-56D5-638A7811B882}"/>
              </a:ext>
            </a:extLst>
          </p:cNvPr>
          <p:cNvSpPr>
            <a:spLocks noGrp="1"/>
          </p:cNvSpPr>
          <p:nvPr>
            <p:ph type="sldNum" sz="quarter" idx="10"/>
          </p:nvPr>
        </p:nvSpPr>
        <p:spPr/>
        <p:txBody>
          <a:bodyPr/>
          <a:lstStyle/>
          <a:p>
            <a:pPr>
              <a:defRPr/>
            </a:pPr>
            <a:fld id="{A889C299-EA3D-2B4E-A3DD-F5D85D19A74B}" type="slidenum">
              <a:rPr lang="en-US" altLang="en-US" smtClean="0"/>
              <a:pPr>
                <a:defRPr/>
              </a:pPr>
              <a:t>20</a:t>
            </a:fld>
            <a:endParaRPr lang="en-US" altLang="en-US" dirty="0"/>
          </a:p>
        </p:txBody>
      </p:sp>
      <p:sp>
        <p:nvSpPr>
          <p:cNvPr id="5" name="Footer Placeholder 4">
            <a:extLst>
              <a:ext uri="{FF2B5EF4-FFF2-40B4-BE49-F238E27FC236}">
                <a16:creationId xmlns:a16="http://schemas.microsoft.com/office/drawing/2014/main" id="{5AB1C037-5194-48E8-EA4D-ABBCBC83890C}"/>
              </a:ext>
            </a:extLst>
          </p:cNvPr>
          <p:cNvSpPr>
            <a:spLocks noGrp="1"/>
          </p:cNvSpPr>
          <p:nvPr>
            <p:ph type="ftr" sz="quarter" idx="11"/>
          </p:nvPr>
        </p:nvSpPr>
        <p:spPr/>
        <p:txBody>
          <a:bodyPr/>
          <a:lstStyle/>
          <a:p>
            <a:pPr>
              <a:defRPr/>
            </a:pPr>
            <a:r>
              <a:rPr lang="en-US"/>
              <a:t>Nonrecognition of Realized G/L</a:t>
            </a:r>
            <a:endParaRPr lang="en-US" dirty="0"/>
          </a:p>
        </p:txBody>
      </p:sp>
    </p:spTree>
    <p:extLst>
      <p:ext uri="{BB962C8B-B14F-4D97-AF65-F5344CB8AC3E}">
        <p14:creationId xmlns:p14="http://schemas.microsoft.com/office/powerpoint/2010/main" val="260020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5BBE60-69F6-BA11-5CB8-A0813261CD0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FCFD5E-6D93-8F5C-87CB-DFA9B1FE56FA}"/>
              </a:ext>
            </a:extLst>
          </p:cNvPr>
          <p:cNvSpPr>
            <a:spLocks noGrp="1"/>
          </p:cNvSpPr>
          <p:nvPr>
            <p:ph idx="1"/>
          </p:nvPr>
        </p:nvSpPr>
        <p:spPr/>
        <p:txBody>
          <a:bodyPr/>
          <a:lstStyle/>
          <a:p>
            <a:r>
              <a:rPr lang="en-US" sz="2800" b="1" dirty="0"/>
              <a:t>Step 1: What is the realized G/L (asset by asset)</a:t>
            </a:r>
          </a:p>
          <a:p>
            <a:endParaRPr lang="en-US" sz="2800" b="1" dirty="0"/>
          </a:p>
          <a:p>
            <a:r>
              <a:rPr lang="en-US" sz="2800" b="1" dirty="0"/>
              <a:t>Step 2:</a:t>
            </a:r>
          </a:p>
          <a:p>
            <a:pPr lvl="1"/>
            <a:r>
              <a:rPr lang="en-US" sz="2400" b="1" dirty="0"/>
              <a:t>Gain:  Is it includible in income? </a:t>
            </a:r>
            <a:r>
              <a:rPr lang="en-US" sz="2400" dirty="0"/>
              <a:t>(§§ 61(a)(3), 1041(a), 1033, 1031, 121, 354)</a:t>
            </a:r>
            <a:endParaRPr lang="en-US" sz="2400" b="1" dirty="0"/>
          </a:p>
          <a:p>
            <a:pPr lvl="1"/>
            <a:r>
              <a:rPr lang="en-US" sz="2400" b="1" dirty="0"/>
              <a:t>Loss: Is it deductible? </a:t>
            </a:r>
            <a:r>
              <a:rPr lang="en-US" sz="2400" dirty="0"/>
              <a:t>(§§ 165(c), 1041(a), 1031, 267(a)(1), and 1091)</a:t>
            </a:r>
          </a:p>
          <a:p>
            <a:pPr lvl="1"/>
            <a:endParaRPr lang="en-US" sz="2400" dirty="0"/>
          </a:p>
          <a:p>
            <a:r>
              <a:rPr lang="en-US" sz="2800" b="1" dirty="0"/>
              <a:t>Step 3:</a:t>
            </a:r>
          </a:p>
          <a:p>
            <a:pPr lvl="1"/>
            <a:r>
              <a:rPr lang="en-US" sz="2400" dirty="0"/>
              <a:t>If the G/L is recognized and includable or deductible, what is the character of the G/L (capital, ordinary) (</a:t>
            </a:r>
            <a:r>
              <a:rPr lang="en-US" sz="2400" b="1" dirty="0"/>
              <a:t>(</a:t>
            </a:r>
            <a:r>
              <a:rPr lang="en-US" sz="2400" dirty="0"/>
              <a:t>§§ 1221, 1222, 1211, 1212, 1245, 1250, 1231, 1(h))</a:t>
            </a:r>
          </a:p>
          <a:p>
            <a:pPr lvl="1"/>
            <a:endParaRPr lang="en-US" sz="2400" dirty="0"/>
          </a:p>
          <a:p>
            <a:r>
              <a:rPr lang="en-US" sz="2800" b="1" dirty="0"/>
              <a:t>Step 4</a:t>
            </a:r>
            <a:r>
              <a:rPr lang="en-US" sz="2800" dirty="0"/>
              <a:t>: If property is received in a S/X, what is the basis of the property? (§§ 1012, 1041(b)(2), 1033(b)(2), 1031(d))</a:t>
            </a:r>
          </a:p>
        </p:txBody>
      </p:sp>
      <p:sp>
        <p:nvSpPr>
          <p:cNvPr id="3" name="Title 2">
            <a:extLst>
              <a:ext uri="{FF2B5EF4-FFF2-40B4-BE49-F238E27FC236}">
                <a16:creationId xmlns:a16="http://schemas.microsoft.com/office/drawing/2014/main" id="{F51B9E64-BE7B-DEB1-6932-9DFAF9414A4C}"/>
              </a:ext>
            </a:extLst>
          </p:cNvPr>
          <p:cNvSpPr>
            <a:spLocks noGrp="1"/>
          </p:cNvSpPr>
          <p:nvPr>
            <p:ph type="title"/>
          </p:nvPr>
        </p:nvSpPr>
        <p:spPr/>
        <p:txBody>
          <a:bodyPr/>
          <a:lstStyle/>
          <a:p>
            <a:r>
              <a:rPr lang="en-US" dirty="0"/>
              <a:t>Realization, Amount Realized, Recognition</a:t>
            </a:r>
          </a:p>
        </p:txBody>
      </p:sp>
      <p:sp>
        <p:nvSpPr>
          <p:cNvPr id="4" name="Footer Placeholder 3">
            <a:extLst>
              <a:ext uri="{FF2B5EF4-FFF2-40B4-BE49-F238E27FC236}">
                <a16:creationId xmlns:a16="http://schemas.microsoft.com/office/drawing/2014/main" id="{59F28CE4-8437-04A1-112C-A50AD236E40E}"/>
              </a:ext>
            </a:extLst>
          </p:cNvPr>
          <p:cNvSpPr>
            <a:spLocks noGrp="1"/>
          </p:cNvSpPr>
          <p:nvPr>
            <p:ph type="ftr" sz="quarter" idx="11"/>
          </p:nvPr>
        </p:nvSpPr>
        <p:spPr/>
        <p:txBody>
          <a:bodyPr/>
          <a:lstStyle/>
          <a:p>
            <a:pPr>
              <a:defRPr/>
            </a:pPr>
            <a:r>
              <a:rPr lang="en-US"/>
              <a:t>Nonrecognition of Realized G/L</a:t>
            </a:r>
            <a:endParaRPr lang="en-US" dirty="0"/>
          </a:p>
        </p:txBody>
      </p:sp>
      <p:sp>
        <p:nvSpPr>
          <p:cNvPr id="5" name="Slide Number Placeholder 4">
            <a:extLst>
              <a:ext uri="{FF2B5EF4-FFF2-40B4-BE49-F238E27FC236}">
                <a16:creationId xmlns:a16="http://schemas.microsoft.com/office/drawing/2014/main" id="{C7014235-6EFC-A80B-6CE5-DDA94CF143DF}"/>
              </a:ext>
            </a:extLst>
          </p:cNvPr>
          <p:cNvSpPr>
            <a:spLocks noGrp="1"/>
          </p:cNvSpPr>
          <p:nvPr>
            <p:ph type="sldNum" sz="quarter" idx="10"/>
          </p:nvPr>
        </p:nvSpPr>
        <p:spPr/>
        <p:txBody>
          <a:bodyPr/>
          <a:lstStyle/>
          <a:p>
            <a:pPr>
              <a:defRPr/>
            </a:pPr>
            <a:fld id="{A889C299-EA3D-2B4E-A3DD-F5D85D19A74B}" type="slidenum">
              <a:rPr lang="en-US" altLang="en-US" smtClean="0"/>
              <a:pPr>
                <a:defRPr/>
              </a:pPr>
              <a:t>3</a:t>
            </a:fld>
            <a:endParaRPr lang="en-US" altLang="en-US" dirty="0"/>
          </a:p>
        </p:txBody>
      </p:sp>
    </p:spTree>
    <p:extLst>
      <p:ext uri="{BB962C8B-B14F-4D97-AF65-F5344CB8AC3E}">
        <p14:creationId xmlns:p14="http://schemas.microsoft.com/office/powerpoint/2010/main" val="19800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895617-2299-4B77-46CF-4AD183E6BA9B}"/>
              </a:ext>
            </a:extLst>
          </p:cNvPr>
          <p:cNvSpPr>
            <a:spLocks noGrp="1"/>
          </p:cNvSpPr>
          <p:nvPr>
            <p:ph idx="1"/>
          </p:nvPr>
        </p:nvSpPr>
        <p:spPr/>
        <p:txBody>
          <a:bodyPr/>
          <a:lstStyle/>
          <a:p>
            <a:r>
              <a:rPr lang="en-US" sz="3200" dirty="0"/>
              <a:t>G/L generally computed on a property-by-property basis.</a:t>
            </a:r>
          </a:p>
          <a:p>
            <a:pPr lvl="1"/>
            <a:r>
              <a:rPr lang="en-US" sz="2800" dirty="0"/>
              <a:t>Example:  Sale of ring (AB = 5K, FMV = 20K) </a:t>
            </a:r>
            <a:r>
              <a:rPr lang="en-US" sz="2800" b="1" dirty="0"/>
              <a:t>and</a:t>
            </a:r>
            <a:r>
              <a:rPr lang="en-US" sz="2800" dirty="0"/>
              <a:t> Personal car (AB = 20K; FMV = 10K) for 30K</a:t>
            </a:r>
          </a:p>
          <a:p>
            <a:pPr lvl="1"/>
            <a:r>
              <a:rPr lang="en-US" sz="2800" dirty="0"/>
              <a:t>Why do we need to account for the S/X separately for each asset?</a:t>
            </a:r>
          </a:p>
          <a:p>
            <a:pPr lvl="1"/>
            <a:r>
              <a:rPr lang="en-US" sz="2800" dirty="0"/>
              <a:t>What’s the buyer’s basis in each property?</a:t>
            </a:r>
          </a:p>
          <a:p>
            <a:pPr lvl="1"/>
            <a:endParaRPr lang="en-US" sz="2800" dirty="0"/>
          </a:p>
          <a:p>
            <a:r>
              <a:rPr lang="en-US" sz="3200" dirty="0"/>
              <a:t>Similar rule for sale of business.  </a:t>
            </a:r>
            <a:r>
              <a:rPr lang="en-US" sz="3200" i="1" dirty="0"/>
              <a:t>See</a:t>
            </a:r>
            <a:r>
              <a:rPr lang="en-US" sz="3200" dirty="0"/>
              <a:t> §1060.</a:t>
            </a:r>
          </a:p>
          <a:p>
            <a:endParaRPr lang="en-US" sz="3200" dirty="0"/>
          </a:p>
          <a:p>
            <a:r>
              <a:rPr lang="en-US" sz="3200" dirty="0"/>
              <a:t>Importance of allocation: purchase and sale of building and land</a:t>
            </a:r>
          </a:p>
        </p:txBody>
      </p:sp>
      <p:sp>
        <p:nvSpPr>
          <p:cNvPr id="3" name="Title 2">
            <a:extLst>
              <a:ext uri="{FF2B5EF4-FFF2-40B4-BE49-F238E27FC236}">
                <a16:creationId xmlns:a16="http://schemas.microsoft.com/office/drawing/2014/main" id="{630789E7-E6BB-175C-8E89-4A9687E28038}"/>
              </a:ext>
            </a:extLst>
          </p:cNvPr>
          <p:cNvSpPr>
            <a:spLocks noGrp="1"/>
          </p:cNvSpPr>
          <p:nvPr>
            <p:ph type="title"/>
          </p:nvPr>
        </p:nvSpPr>
        <p:spPr/>
        <p:txBody>
          <a:bodyPr/>
          <a:lstStyle/>
          <a:p>
            <a:r>
              <a:rPr lang="en-US" dirty="0"/>
              <a:t>Accounting for G/L</a:t>
            </a:r>
          </a:p>
        </p:txBody>
      </p:sp>
      <p:sp>
        <p:nvSpPr>
          <p:cNvPr id="4" name="Slide Number Placeholder 3">
            <a:extLst>
              <a:ext uri="{FF2B5EF4-FFF2-40B4-BE49-F238E27FC236}">
                <a16:creationId xmlns:a16="http://schemas.microsoft.com/office/drawing/2014/main" id="{3DF74B5D-5D00-2059-CDE4-63A20A5B39F3}"/>
              </a:ext>
            </a:extLst>
          </p:cNvPr>
          <p:cNvSpPr>
            <a:spLocks noGrp="1"/>
          </p:cNvSpPr>
          <p:nvPr>
            <p:ph type="sldNum" sz="quarter" idx="10"/>
          </p:nvPr>
        </p:nvSpPr>
        <p:spPr/>
        <p:txBody>
          <a:bodyPr/>
          <a:lstStyle/>
          <a:p>
            <a:pPr>
              <a:defRPr/>
            </a:pPr>
            <a:fld id="{A889C299-EA3D-2B4E-A3DD-F5D85D19A74B}" type="slidenum">
              <a:rPr lang="en-US" altLang="en-US" smtClean="0"/>
              <a:pPr>
                <a:defRPr/>
              </a:pPr>
              <a:t>4</a:t>
            </a:fld>
            <a:endParaRPr lang="en-US" altLang="en-US" dirty="0"/>
          </a:p>
        </p:txBody>
      </p:sp>
      <p:sp>
        <p:nvSpPr>
          <p:cNvPr id="5" name="Footer Placeholder 4">
            <a:extLst>
              <a:ext uri="{FF2B5EF4-FFF2-40B4-BE49-F238E27FC236}">
                <a16:creationId xmlns:a16="http://schemas.microsoft.com/office/drawing/2014/main" id="{EFA68B18-75E5-675E-C25A-0A4FE9FE8CFA}"/>
              </a:ext>
            </a:extLst>
          </p:cNvPr>
          <p:cNvSpPr>
            <a:spLocks noGrp="1"/>
          </p:cNvSpPr>
          <p:nvPr>
            <p:ph type="ftr" sz="quarter" idx="11"/>
          </p:nvPr>
        </p:nvSpPr>
        <p:spPr/>
        <p:txBody>
          <a:bodyPr/>
          <a:lstStyle/>
          <a:p>
            <a:pPr>
              <a:defRPr/>
            </a:pPr>
            <a:r>
              <a:rPr lang="en-US"/>
              <a:t>Nonrecognition of Realized G/L</a:t>
            </a:r>
            <a:endParaRPr lang="en-US" dirty="0"/>
          </a:p>
        </p:txBody>
      </p:sp>
    </p:spTree>
    <p:extLst>
      <p:ext uri="{BB962C8B-B14F-4D97-AF65-F5344CB8AC3E}">
        <p14:creationId xmlns:p14="http://schemas.microsoft.com/office/powerpoint/2010/main" val="408525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490A87-43C2-6DC6-1770-7CCF2D81193A}"/>
              </a:ext>
            </a:extLst>
          </p:cNvPr>
          <p:cNvSpPr>
            <a:spLocks noGrp="1"/>
          </p:cNvSpPr>
          <p:nvPr>
            <p:ph type="title"/>
          </p:nvPr>
        </p:nvSpPr>
        <p:spPr/>
        <p:txBody>
          <a:bodyPr/>
          <a:lstStyle/>
          <a:p>
            <a:r>
              <a:rPr lang="en-US" dirty="0"/>
              <a:t>Inventory Sales</a:t>
            </a:r>
          </a:p>
        </p:txBody>
      </p:sp>
      <p:sp>
        <p:nvSpPr>
          <p:cNvPr id="4" name="Slide Number Placeholder 3">
            <a:extLst>
              <a:ext uri="{FF2B5EF4-FFF2-40B4-BE49-F238E27FC236}">
                <a16:creationId xmlns:a16="http://schemas.microsoft.com/office/drawing/2014/main" id="{29F7A438-FFEB-6E95-1E66-9570891892F9}"/>
              </a:ext>
            </a:extLst>
          </p:cNvPr>
          <p:cNvSpPr>
            <a:spLocks noGrp="1"/>
          </p:cNvSpPr>
          <p:nvPr>
            <p:ph type="sldNum" sz="quarter" idx="10"/>
          </p:nvPr>
        </p:nvSpPr>
        <p:spPr/>
        <p:txBody>
          <a:bodyPr/>
          <a:lstStyle/>
          <a:p>
            <a:pPr>
              <a:defRPr/>
            </a:pPr>
            <a:fld id="{A889C299-EA3D-2B4E-A3DD-F5D85D19A74B}" type="slidenum">
              <a:rPr lang="en-US" altLang="en-US" smtClean="0"/>
              <a:pPr>
                <a:defRPr/>
              </a:pPr>
              <a:t>5</a:t>
            </a:fld>
            <a:endParaRPr lang="en-US" altLang="en-US" dirty="0"/>
          </a:p>
        </p:txBody>
      </p:sp>
      <p:sp>
        <p:nvSpPr>
          <p:cNvPr id="5" name="Footer Placeholder 4">
            <a:extLst>
              <a:ext uri="{FF2B5EF4-FFF2-40B4-BE49-F238E27FC236}">
                <a16:creationId xmlns:a16="http://schemas.microsoft.com/office/drawing/2014/main" id="{D987A393-E947-A884-7D96-12B154D0CF9E}"/>
              </a:ext>
            </a:extLst>
          </p:cNvPr>
          <p:cNvSpPr>
            <a:spLocks noGrp="1"/>
          </p:cNvSpPr>
          <p:nvPr>
            <p:ph type="ftr" sz="quarter" idx="11"/>
          </p:nvPr>
        </p:nvSpPr>
        <p:spPr/>
        <p:txBody>
          <a:bodyPr/>
          <a:lstStyle/>
          <a:p>
            <a:pPr>
              <a:defRPr/>
            </a:pPr>
            <a:r>
              <a:rPr lang="en-US"/>
              <a:t>Nonrecognition of Realized G/L</a:t>
            </a:r>
            <a:endParaRPr lang="en-US" dirty="0"/>
          </a:p>
        </p:txBody>
      </p:sp>
      <p:pic>
        <p:nvPicPr>
          <p:cNvPr id="9" name="Picture 8" descr="A white background with black text&#10;&#10;AI-generated content may be incorrect.">
            <a:extLst>
              <a:ext uri="{FF2B5EF4-FFF2-40B4-BE49-F238E27FC236}">
                <a16:creationId xmlns:a16="http://schemas.microsoft.com/office/drawing/2014/main" id="{33CC5F2E-ABE6-55DD-2080-EAB41B0FEC66}"/>
              </a:ext>
            </a:extLst>
          </p:cNvPr>
          <p:cNvPicPr>
            <a:picLocks noChangeAspect="1"/>
          </p:cNvPicPr>
          <p:nvPr/>
        </p:nvPicPr>
        <p:blipFill>
          <a:blip r:embed="rId3"/>
          <a:srcRect t="7705"/>
          <a:stretch/>
        </p:blipFill>
        <p:spPr>
          <a:xfrm>
            <a:off x="1457609" y="1458053"/>
            <a:ext cx="7531100" cy="2179529"/>
          </a:xfrm>
          <a:prstGeom prst="rect">
            <a:avLst/>
          </a:prstGeom>
        </p:spPr>
      </p:pic>
      <p:pic>
        <p:nvPicPr>
          <p:cNvPr id="10" name="Content Placeholder 6" descr="A close-up of a sign&#10;&#10;AI-generated content may be incorrect.">
            <a:extLst>
              <a:ext uri="{FF2B5EF4-FFF2-40B4-BE49-F238E27FC236}">
                <a16:creationId xmlns:a16="http://schemas.microsoft.com/office/drawing/2014/main" id="{17EE98DA-A175-8EDA-F4AE-E821BC80434D}"/>
              </a:ext>
            </a:extLst>
          </p:cNvPr>
          <p:cNvPicPr>
            <a:picLocks noChangeAspect="1"/>
          </p:cNvPicPr>
          <p:nvPr/>
        </p:nvPicPr>
        <p:blipFill>
          <a:blip r:embed="rId4"/>
          <a:stretch>
            <a:fillRect/>
          </a:stretch>
        </p:blipFill>
        <p:spPr>
          <a:xfrm>
            <a:off x="2108962" y="4030280"/>
            <a:ext cx="8663422" cy="1629279"/>
          </a:xfrm>
          <a:prstGeom prst="rect">
            <a:avLst/>
          </a:prstGeom>
        </p:spPr>
      </p:pic>
      <p:sp>
        <p:nvSpPr>
          <p:cNvPr id="12" name="Content Placeholder 11">
            <a:extLst>
              <a:ext uri="{FF2B5EF4-FFF2-40B4-BE49-F238E27FC236}">
                <a16:creationId xmlns:a16="http://schemas.microsoft.com/office/drawing/2014/main" id="{CC6FBDA7-C3A5-D03B-B9FD-28E755A44847}"/>
              </a:ext>
            </a:extLst>
          </p:cNvPr>
          <p:cNvSpPr>
            <a:spLocks noGrp="1"/>
          </p:cNvSpPr>
          <p:nvPr>
            <p:ph idx="1"/>
          </p:nvPr>
        </p:nvSpPr>
        <p:spPr>
          <a:xfrm>
            <a:off x="512064" y="533400"/>
            <a:ext cx="11277600" cy="506260"/>
          </a:xfrm>
        </p:spPr>
        <p:txBody>
          <a:bodyPr/>
          <a:lstStyle/>
          <a:p>
            <a:pPr>
              <a:tabLst>
                <a:tab pos="2339975" algn="l"/>
              </a:tabLst>
            </a:pPr>
            <a:r>
              <a:rPr lang="en-US" dirty="0"/>
              <a:t>Inventory accounting is an exception to asset-by-asset determination of G/L</a:t>
            </a:r>
          </a:p>
        </p:txBody>
      </p:sp>
      <p:cxnSp>
        <p:nvCxnSpPr>
          <p:cNvPr id="14" name="Straight Connector 13">
            <a:extLst>
              <a:ext uri="{FF2B5EF4-FFF2-40B4-BE49-F238E27FC236}">
                <a16:creationId xmlns:a16="http://schemas.microsoft.com/office/drawing/2014/main" id="{371264C1-E6DA-7EA3-82A0-D08492FAA5C6}"/>
              </a:ext>
            </a:extLst>
          </p:cNvPr>
          <p:cNvCxnSpPr/>
          <p:nvPr/>
        </p:nvCxnSpPr>
        <p:spPr>
          <a:xfrm>
            <a:off x="3544866" y="2665391"/>
            <a:ext cx="1202498"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0" name="Bent Arrow 29">
            <a:extLst>
              <a:ext uri="{FF2B5EF4-FFF2-40B4-BE49-F238E27FC236}">
                <a16:creationId xmlns:a16="http://schemas.microsoft.com/office/drawing/2014/main" id="{165261BE-E6C8-1D46-E78E-EDC7BC9FA8A9}"/>
              </a:ext>
            </a:extLst>
          </p:cNvPr>
          <p:cNvSpPr/>
          <p:nvPr/>
        </p:nvSpPr>
        <p:spPr>
          <a:xfrm flipH="1">
            <a:off x="5465118" y="1920253"/>
            <a:ext cx="196645" cy="3603722"/>
          </a:xfrm>
          <a:prstGeom prst="bentArrow">
            <a:avLst>
              <a:gd name="adj1" fmla="val 12406"/>
              <a:gd name="adj2" fmla="val 25000"/>
              <a:gd name="adj3" fmla="val 25000"/>
              <a:gd name="adj4" fmla="val 43750"/>
            </a:avLst>
          </a:prstGeom>
          <a:ln w="47625">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9385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3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BB32B0-333C-E505-F7F9-9E9205B13274}"/>
              </a:ext>
            </a:extLst>
          </p:cNvPr>
          <p:cNvSpPr>
            <a:spLocks noGrp="1"/>
          </p:cNvSpPr>
          <p:nvPr>
            <p:ph idx="1"/>
          </p:nvPr>
        </p:nvSpPr>
        <p:spPr/>
        <p:txBody>
          <a:bodyPr/>
          <a:lstStyle/>
          <a:p>
            <a:r>
              <a:rPr lang="en-US" dirty="0"/>
              <a:t>In determining CGS, there are two conventions for determining the closing inventory and CGS </a:t>
            </a:r>
          </a:p>
          <a:p>
            <a:pPr lvl="1"/>
            <a:r>
              <a:rPr lang="en-US" dirty="0"/>
              <a:t>First-in-first-out (FIFO): goods sold come from the earliest inventory purchased </a:t>
            </a:r>
          </a:p>
          <a:p>
            <a:pPr lvl="1"/>
            <a:r>
              <a:rPr lang="en-US" dirty="0"/>
              <a:t>Last-in-last-out (LIF0): goods sold come from the most recently purchased inventory</a:t>
            </a:r>
          </a:p>
          <a:p>
            <a:r>
              <a:rPr lang="en-US" dirty="0"/>
              <a:t>Example: in Y1, toy store purchases 50 trains @ $50 each.  In Y2, it purchases another 10 trains @ $70 each.  It sells 8 trains for $100 each.  In calculating closing inventory and CGS, what trains were sold?</a:t>
            </a:r>
          </a:p>
        </p:txBody>
      </p:sp>
      <p:sp>
        <p:nvSpPr>
          <p:cNvPr id="3" name="Title 2">
            <a:extLst>
              <a:ext uri="{FF2B5EF4-FFF2-40B4-BE49-F238E27FC236}">
                <a16:creationId xmlns:a16="http://schemas.microsoft.com/office/drawing/2014/main" id="{2C6E6F48-C308-44E0-6448-E7D253177A29}"/>
              </a:ext>
            </a:extLst>
          </p:cNvPr>
          <p:cNvSpPr>
            <a:spLocks noGrp="1"/>
          </p:cNvSpPr>
          <p:nvPr>
            <p:ph type="title"/>
          </p:nvPr>
        </p:nvSpPr>
        <p:spPr/>
        <p:txBody>
          <a:bodyPr/>
          <a:lstStyle/>
          <a:p>
            <a:r>
              <a:rPr lang="en-US" dirty="0"/>
              <a:t>Inventory Sales: FIFO and LIFO</a:t>
            </a:r>
          </a:p>
        </p:txBody>
      </p:sp>
      <p:sp>
        <p:nvSpPr>
          <p:cNvPr id="4" name="Slide Number Placeholder 3">
            <a:extLst>
              <a:ext uri="{FF2B5EF4-FFF2-40B4-BE49-F238E27FC236}">
                <a16:creationId xmlns:a16="http://schemas.microsoft.com/office/drawing/2014/main" id="{A4938329-BA2A-5EAD-B1C6-35476E2CF1B5}"/>
              </a:ext>
            </a:extLst>
          </p:cNvPr>
          <p:cNvSpPr>
            <a:spLocks noGrp="1"/>
          </p:cNvSpPr>
          <p:nvPr>
            <p:ph type="sldNum" sz="quarter" idx="10"/>
          </p:nvPr>
        </p:nvSpPr>
        <p:spPr/>
        <p:txBody>
          <a:bodyPr/>
          <a:lstStyle/>
          <a:p>
            <a:pPr>
              <a:defRPr/>
            </a:pPr>
            <a:fld id="{A889C299-EA3D-2B4E-A3DD-F5D85D19A74B}" type="slidenum">
              <a:rPr lang="en-US" altLang="en-US" smtClean="0"/>
              <a:pPr>
                <a:defRPr/>
              </a:pPr>
              <a:t>6</a:t>
            </a:fld>
            <a:endParaRPr lang="en-US" altLang="en-US" dirty="0"/>
          </a:p>
        </p:txBody>
      </p:sp>
      <p:sp>
        <p:nvSpPr>
          <p:cNvPr id="5" name="Footer Placeholder 4">
            <a:extLst>
              <a:ext uri="{FF2B5EF4-FFF2-40B4-BE49-F238E27FC236}">
                <a16:creationId xmlns:a16="http://schemas.microsoft.com/office/drawing/2014/main" id="{D2869B25-AFE1-CE2A-2546-3AF1E614F041}"/>
              </a:ext>
            </a:extLst>
          </p:cNvPr>
          <p:cNvSpPr>
            <a:spLocks noGrp="1"/>
          </p:cNvSpPr>
          <p:nvPr>
            <p:ph type="ftr" sz="quarter" idx="11"/>
          </p:nvPr>
        </p:nvSpPr>
        <p:spPr/>
        <p:txBody>
          <a:bodyPr/>
          <a:lstStyle/>
          <a:p>
            <a:pPr>
              <a:defRPr/>
            </a:pPr>
            <a:r>
              <a:rPr lang="en-US"/>
              <a:t>Nonrecognition of Realized G/L</a:t>
            </a:r>
            <a:endParaRPr lang="en-US" dirty="0"/>
          </a:p>
        </p:txBody>
      </p:sp>
      <p:pic>
        <p:nvPicPr>
          <p:cNvPr id="13" name="Picture 12" descr="A table with numbers and words&#10;&#10;AI-generated content may be incorrect.">
            <a:extLst>
              <a:ext uri="{FF2B5EF4-FFF2-40B4-BE49-F238E27FC236}">
                <a16:creationId xmlns:a16="http://schemas.microsoft.com/office/drawing/2014/main" id="{1BD77144-C62E-0286-FE2C-A91A04607ECF}"/>
              </a:ext>
            </a:extLst>
          </p:cNvPr>
          <p:cNvPicPr>
            <a:picLocks noChangeAspect="1"/>
          </p:cNvPicPr>
          <p:nvPr/>
        </p:nvPicPr>
        <p:blipFill>
          <a:blip r:embed="rId2"/>
          <a:stretch>
            <a:fillRect/>
          </a:stretch>
        </p:blipFill>
        <p:spPr>
          <a:xfrm>
            <a:off x="609469" y="3271267"/>
            <a:ext cx="7772400" cy="1567823"/>
          </a:xfrm>
          <a:prstGeom prst="rect">
            <a:avLst/>
          </a:prstGeom>
        </p:spPr>
      </p:pic>
      <p:pic>
        <p:nvPicPr>
          <p:cNvPr id="17" name="Picture 16" descr="A close-up of a white background&#10;&#10;AI-generated content may be incorrect.">
            <a:extLst>
              <a:ext uri="{FF2B5EF4-FFF2-40B4-BE49-F238E27FC236}">
                <a16:creationId xmlns:a16="http://schemas.microsoft.com/office/drawing/2014/main" id="{990BBDA8-8DCF-E48A-031F-78A9826455EE}"/>
              </a:ext>
            </a:extLst>
          </p:cNvPr>
          <p:cNvPicPr>
            <a:picLocks noChangeAspect="1"/>
          </p:cNvPicPr>
          <p:nvPr/>
        </p:nvPicPr>
        <p:blipFill>
          <a:blip r:embed="rId3"/>
          <a:stretch>
            <a:fillRect/>
          </a:stretch>
        </p:blipFill>
        <p:spPr>
          <a:xfrm>
            <a:off x="363255" y="5053361"/>
            <a:ext cx="8264828" cy="1271239"/>
          </a:xfrm>
          <a:prstGeom prst="rect">
            <a:avLst/>
          </a:prstGeom>
        </p:spPr>
      </p:pic>
      <p:sp>
        <p:nvSpPr>
          <p:cNvPr id="18" name="Rectangle 17">
            <a:extLst>
              <a:ext uri="{FF2B5EF4-FFF2-40B4-BE49-F238E27FC236}">
                <a16:creationId xmlns:a16="http://schemas.microsoft.com/office/drawing/2014/main" id="{9DD9E907-A410-52E5-444D-F9ABD2ED5B14}"/>
              </a:ext>
            </a:extLst>
          </p:cNvPr>
          <p:cNvSpPr/>
          <p:nvPr/>
        </p:nvSpPr>
        <p:spPr>
          <a:xfrm>
            <a:off x="10082151" y="4108862"/>
            <a:ext cx="819397" cy="1805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50</a:t>
            </a:r>
          </a:p>
        </p:txBody>
      </p:sp>
      <p:sp>
        <p:nvSpPr>
          <p:cNvPr id="19" name="Rounded Rectangle 18">
            <a:extLst>
              <a:ext uri="{FF2B5EF4-FFF2-40B4-BE49-F238E27FC236}">
                <a16:creationId xmlns:a16="http://schemas.microsoft.com/office/drawing/2014/main" id="{BAFC04B5-A281-6078-E773-C1AFEE8F3DDA}"/>
              </a:ext>
            </a:extLst>
          </p:cNvPr>
          <p:cNvSpPr/>
          <p:nvPr/>
        </p:nvSpPr>
        <p:spPr>
          <a:xfrm>
            <a:off x="10058400" y="3429000"/>
            <a:ext cx="831273" cy="715488"/>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p>
        </p:txBody>
      </p:sp>
      <p:sp>
        <p:nvSpPr>
          <p:cNvPr id="20" name="Left Brace 19">
            <a:extLst>
              <a:ext uri="{FF2B5EF4-FFF2-40B4-BE49-F238E27FC236}">
                <a16:creationId xmlns:a16="http://schemas.microsoft.com/office/drawing/2014/main" id="{E00AAC0D-0366-B477-59C4-80E3C4AEB826}"/>
              </a:ext>
            </a:extLst>
          </p:cNvPr>
          <p:cNvSpPr/>
          <p:nvPr/>
        </p:nvSpPr>
        <p:spPr>
          <a:xfrm>
            <a:off x="9782165" y="5189517"/>
            <a:ext cx="237506" cy="72439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35104E21-7209-6997-AB71-C42579BA4F10}"/>
              </a:ext>
            </a:extLst>
          </p:cNvPr>
          <p:cNvSpPr txBox="1"/>
          <p:nvPr/>
        </p:nvSpPr>
        <p:spPr>
          <a:xfrm>
            <a:off x="9532784" y="5367048"/>
            <a:ext cx="237506" cy="369332"/>
          </a:xfrm>
          <a:prstGeom prst="rect">
            <a:avLst/>
          </a:prstGeom>
          <a:noFill/>
        </p:spPr>
        <p:txBody>
          <a:bodyPr wrap="square" rtlCol="0">
            <a:spAutoFit/>
          </a:bodyPr>
          <a:lstStyle/>
          <a:p>
            <a:r>
              <a:rPr lang="en-US" dirty="0"/>
              <a:t>8</a:t>
            </a:r>
          </a:p>
        </p:txBody>
      </p:sp>
      <p:sp>
        <p:nvSpPr>
          <p:cNvPr id="22" name="Left Brace 21">
            <a:extLst>
              <a:ext uri="{FF2B5EF4-FFF2-40B4-BE49-F238E27FC236}">
                <a16:creationId xmlns:a16="http://schemas.microsoft.com/office/drawing/2014/main" id="{60C6CBDC-A52B-EBE2-E0DF-A0E38A85AA9E}"/>
              </a:ext>
            </a:extLst>
          </p:cNvPr>
          <p:cNvSpPr/>
          <p:nvPr/>
        </p:nvSpPr>
        <p:spPr>
          <a:xfrm flipH="1">
            <a:off x="10935614" y="3450565"/>
            <a:ext cx="237507" cy="5208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09AC444B-3AB0-2C4B-C5ED-F418E15F5B3F}"/>
              </a:ext>
            </a:extLst>
          </p:cNvPr>
          <p:cNvSpPr txBox="1"/>
          <p:nvPr/>
        </p:nvSpPr>
        <p:spPr>
          <a:xfrm>
            <a:off x="11142915" y="3602078"/>
            <a:ext cx="237506" cy="369332"/>
          </a:xfrm>
          <a:prstGeom prst="rect">
            <a:avLst/>
          </a:prstGeom>
          <a:noFill/>
        </p:spPr>
        <p:txBody>
          <a:bodyPr wrap="square" rtlCol="0">
            <a:spAutoFit/>
          </a:bodyPr>
          <a:lstStyle/>
          <a:p>
            <a:r>
              <a:rPr lang="en-US" dirty="0"/>
              <a:t>8</a:t>
            </a:r>
          </a:p>
        </p:txBody>
      </p:sp>
    </p:spTree>
    <p:extLst>
      <p:ext uri="{BB962C8B-B14F-4D97-AF65-F5344CB8AC3E}">
        <p14:creationId xmlns:p14="http://schemas.microsoft.com/office/powerpoint/2010/main" val="347777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p:bldP spid="22" grpId="0" animBg="1"/>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19BD75-9B0D-B13A-8854-0230134EBE3B}"/>
              </a:ext>
            </a:extLst>
          </p:cNvPr>
          <p:cNvSpPr>
            <a:spLocks noGrp="1"/>
          </p:cNvSpPr>
          <p:nvPr>
            <p:ph idx="1"/>
          </p:nvPr>
        </p:nvSpPr>
        <p:spPr/>
        <p:txBody>
          <a:bodyPr/>
          <a:lstStyle/>
          <a:p>
            <a:r>
              <a:rPr lang="en-US" dirty="0"/>
              <a:t>Section 1001 gain included in the year in the which the </a:t>
            </a:r>
            <a:r>
              <a:rPr lang="en-US" sz="2400" dirty="0"/>
              <a:t>§1001(b) amount realized is received, even if seller uses the cash method of accounting &amp; the AR is not in the form of cash.</a:t>
            </a:r>
          </a:p>
          <a:p>
            <a:endParaRPr lang="en-US" dirty="0"/>
          </a:p>
          <a:p>
            <a:r>
              <a:rPr lang="en-US" dirty="0"/>
              <a:t>Amy sells a business (AB = 10K)  to Zandro for 100K, with Zandro giving 10K today and 10K/year for the next 9 years as evidenced by a note paying market rate of interest.</a:t>
            </a:r>
          </a:p>
          <a:p>
            <a:endParaRPr lang="en-US" dirty="0"/>
          </a:p>
          <a:p>
            <a:r>
              <a:rPr lang="en-US" dirty="0"/>
              <a:t>This sale can be characterized as </a:t>
            </a:r>
            <a:r>
              <a:rPr lang="en-US" b="1" dirty="0"/>
              <a:t>an installment sale</a:t>
            </a:r>
            <a:r>
              <a:rPr lang="en-US" dirty="0"/>
              <a:t> under </a:t>
            </a:r>
            <a:r>
              <a:rPr lang="en-US" sz="2400" dirty="0"/>
              <a:t>§453(b)-–any sale in which at least one payment is received after the close of the taxable year.</a:t>
            </a:r>
          </a:p>
          <a:p>
            <a:endParaRPr lang="en-US" sz="2400" dirty="0"/>
          </a:p>
          <a:p>
            <a:r>
              <a:rPr lang="en-US" dirty="0"/>
              <a:t>If no exception to the installment sales rules applies, Amy will recognize each year the following amount of gain with respect to each payment including the first payment):</a:t>
            </a:r>
          </a:p>
          <a:p>
            <a:pPr lvl="1"/>
            <a:r>
              <a:rPr lang="en-US" sz="2400" dirty="0"/>
              <a:t>Payment Received * (Gross Profit / Total Contract Price)</a:t>
            </a:r>
          </a:p>
          <a:p>
            <a:pPr lvl="1"/>
            <a:r>
              <a:rPr lang="en-US" sz="2400" dirty="0"/>
              <a:t>10K * (90K/100K) or 9K.</a:t>
            </a:r>
          </a:p>
          <a:p>
            <a:endParaRPr lang="en-US" dirty="0"/>
          </a:p>
        </p:txBody>
      </p:sp>
      <p:sp>
        <p:nvSpPr>
          <p:cNvPr id="3" name="Title 2">
            <a:extLst>
              <a:ext uri="{FF2B5EF4-FFF2-40B4-BE49-F238E27FC236}">
                <a16:creationId xmlns:a16="http://schemas.microsoft.com/office/drawing/2014/main" id="{92B2EEC2-2631-3257-01AD-57AF7212B61D}"/>
              </a:ext>
            </a:extLst>
          </p:cNvPr>
          <p:cNvSpPr>
            <a:spLocks noGrp="1"/>
          </p:cNvSpPr>
          <p:nvPr>
            <p:ph type="title"/>
          </p:nvPr>
        </p:nvSpPr>
        <p:spPr/>
        <p:txBody>
          <a:bodyPr/>
          <a:lstStyle/>
          <a:p>
            <a:r>
              <a:rPr lang="en-US" dirty="0"/>
              <a:t>Timing of </a:t>
            </a:r>
            <a:r>
              <a:rPr lang="en-US" sz="2000" dirty="0"/>
              <a:t>§1001 and Installment Sales</a:t>
            </a:r>
            <a:r>
              <a:rPr lang="en-US" dirty="0"/>
              <a:t> </a:t>
            </a:r>
          </a:p>
        </p:txBody>
      </p:sp>
      <p:sp>
        <p:nvSpPr>
          <p:cNvPr id="4" name="Slide Number Placeholder 3">
            <a:extLst>
              <a:ext uri="{FF2B5EF4-FFF2-40B4-BE49-F238E27FC236}">
                <a16:creationId xmlns:a16="http://schemas.microsoft.com/office/drawing/2014/main" id="{A3A34945-50C7-17B8-7D64-6B328B2D107A}"/>
              </a:ext>
            </a:extLst>
          </p:cNvPr>
          <p:cNvSpPr>
            <a:spLocks noGrp="1"/>
          </p:cNvSpPr>
          <p:nvPr>
            <p:ph type="sldNum" sz="quarter" idx="10"/>
          </p:nvPr>
        </p:nvSpPr>
        <p:spPr/>
        <p:txBody>
          <a:bodyPr/>
          <a:lstStyle/>
          <a:p>
            <a:pPr>
              <a:defRPr/>
            </a:pPr>
            <a:fld id="{A889C299-EA3D-2B4E-A3DD-F5D85D19A74B}" type="slidenum">
              <a:rPr lang="en-US" altLang="en-US" smtClean="0"/>
              <a:pPr>
                <a:defRPr/>
              </a:pPr>
              <a:t>7</a:t>
            </a:fld>
            <a:endParaRPr lang="en-US" altLang="en-US" dirty="0"/>
          </a:p>
        </p:txBody>
      </p:sp>
      <p:sp>
        <p:nvSpPr>
          <p:cNvPr id="5" name="Footer Placeholder 4">
            <a:extLst>
              <a:ext uri="{FF2B5EF4-FFF2-40B4-BE49-F238E27FC236}">
                <a16:creationId xmlns:a16="http://schemas.microsoft.com/office/drawing/2014/main" id="{08FE3328-76D3-33FD-82DF-471AA604B190}"/>
              </a:ext>
            </a:extLst>
          </p:cNvPr>
          <p:cNvSpPr>
            <a:spLocks noGrp="1"/>
          </p:cNvSpPr>
          <p:nvPr>
            <p:ph type="ftr" sz="quarter" idx="11"/>
          </p:nvPr>
        </p:nvSpPr>
        <p:spPr/>
        <p:txBody>
          <a:bodyPr/>
          <a:lstStyle/>
          <a:p>
            <a:pPr>
              <a:defRPr/>
            </a:pPr>
            <a:r>
              <a:rPr lang="en-US"/>
              <a:t>Nonrecognition of Realized G/L</a:t>
            </a:r>
            <a:endParaRPr lang="en-US" dirty="0"/>
          </a:p>
        </p:txBody>
      </p:sp>
    </p:spTree>
    <p:extLst>
      <p:ext uri="{BB962C8B-B14F-4D97-AF65-F5344CB8AC3E}">
        <p14:creationId xmlns:p14="http://schemas.microsoft.com/office/powerpoint/2010/main" val="282448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ACB06F-429F-A15C-BAB7-8CC9D3D5FCC6}"/>
              </a:ext>
            </a:extLst>
          </p:cNvPr>
          <p:cNvSpPr>
            <a:spLocks noGrp="1"/>
          </p:cNvSpPr>
          <p:nvPr>
            <p:ph idx="1"/>
          </p:nvPr>
        </p:nvSpPr>
        <p:spPr/>
        <p:txBody>
          <a:bodyPr/>
          <a:lstStyle/>
          <a:p>
            <a:r>
              <a:rPr lang="en-US" sz="2800" dirty="0"/>
              <a:t>If property that is destroyed in whole or in part, stolen, seized, requisitioned, condemned or sold under the threat or imminence of requisition or condemnation is </a:t>
            </a:r>
            <a:r>
              <a:rPr lang="en-US" sz="2800" b="1" dirty="0"/>
              <a:t>compulsorily or involuntarily converted into property </a:t>
            </a:r>
            <a:r>
              <a:rPr lang="en-US" sz="2800" b="1" u="sng" dirty="0"/>
              <a:t>similarly or related in service or use</a:t>
            </a:r>
            <a:r>
              <a:rPr lang="en-US" sz="2800" b="1" dirty="0"/>
              <a:t> to the converted property, no gain is recognized. </a:t>
            </a:r>
            <a:r>
              <a:rPr lang="en-US" sz="2800" dirty="0"/>
              <a:t>§1033(a)(1).</a:t>
            </a:r>
          </a:p>
          <a:p>
            <a:r>
              <a:rPr lang="en-US" sz="2800" dirty="0"/>
              <a:t>If the property is converted into money (or non similar property), gain is generally recognized. §1033(a)(2)</a:t>
            </a:r>
          </a:p>
          <a:p>
            <a:r>
              <a:rPr lang="en-US" sz="2800" dirty="0"/>
              <a:t> But if an </a:t>
            </a:r>
            <a:r>
              <a:rPr lang="en-US" sz="2800" i="1" dirty="0"/>
              <a:t>electing</a:t>
            </a:r>
            <a:r>
              <a:rPr lang="en-US" sz="2800" dirty="0"/>
              <a:t> TP purchases other property similar or related in service to the converted property</a:t>
            </a:r>
            <a:r>
              <a:rPr lang="en-US" sz="2800" b="1" dirty="0"/>
              <a:t>, gain is recognized only to the extent the AR on the conversion exceeds the cost of the other property. </a:t>
            </a:r>
            <a:r>
              <a:rPr lang="en-US" sz="2800" dirty="0"/>
              <a:t>§1033(a)(2)(A).</a:t>
            </a:r>
          </a:p>
          <a:p>
            <a:pPr lvl="1"/>
            <a:r>
              <a:rPr lang="en-US" sz="2400" dirty="0"/>
              <a:t>The TP has 2 years after the close of the year in which the conversion occurred to purchase the replacement property. §1033(a)(2)(B)</a:t>
            </a:r>
          </a:p>
          <a:p>
            <a:pPr marL="0" indent="0">
              <a:buNone/>
            </a:pPr>
            <a:endParaRPr lang="en-US" dirty="0"/>
          </a:p>
        </p:txBody>
      </p:sp>
      <p:sp>
        <p:nvSpPr>
          <p:cNvPr id="3" name="Title 2">
            <a:extLst>
              <a:ext uri="{FF2B5EF4-FFF2-40B4-BE49-F238E27FC236}">
                <a16:creationId xmlns:a16="http://schemas.microsoft.com/office/drawing/2014/main" id="{46200AE6-A97B-9B53-C4F3-8DCDCD81A986}"/>
              </a:ext>
            </a:extLst>
          </p:cNvPr>
          <p:cNvSpPr>
            <a:spLocks noGrp="1"/>
          </p:cNvSpPr>
          <p:nvPr>
            <p:ph type="title"/>
          </p:nvPr>
        </p:nvSpPr>
        <p:spPr/>
        <p:txBody>
          <a:bodyPr/>
          <a:lstStyle/>
          <a:p>
            <a:r>
              <a:rPr lang="en-US" dirty="0"/>
              <a:t>Section 1033: Involuntary Conversions of BIG Property</a:t>
            </a:r>
          </a:p>
        </p:txBody>
      </p:sp>
      <p:sp>
        <p:nvSpPr>
          <p:cNvPr id="4" name="Slide Number Placeholder 3">
            <a:extLst>
              <a:ext uri="{FF2B5EF4-FFF2-40B4-BE49-F238E27FC236}">
                <a16:creationId xmlns:a16="http://schemas.microsoft.com/office/drawing/2014/main" id="{70A62DC3-509F-38B7-4974-6B02730BD22B}"/>
              </a:ext>
            </a:extLst>
          </p:cNvPr>
          <p:cNvSpPr>
            <a:spLocks noGrp="1"/>
          </p:cNvSpPr>
          <p:nvPr>
            <p:ph type="sldNum" sz="quarter" idx="10"/>
          </p:nvPr>
        </p:nvSpPr>
        <p:spPr/>
        <p:txBody>
          <a:bodyPr/>
          <a:lstStyle/>
          <a:p>
            <a:pPr>
              <a:defRPr/>
            </a:pPr>
            <a:fld id="{A889C299-EA3D-2B4E-A3DD-F5D85D19A74B}" type="slidenum">
              <a:rPr lang="en-US" altLang="en-US" smtClean="0"/>
              <a:pPr>
                <a:defRPr/>
              </a:pPr>
              <a:t>8</a:t>
            </a:fld>
            <a:endParaRPr lang="en-US" altLang="en-US" dirty="0"/>
          </a:p>
        </p:txBody>
      </p:sp>
      <p:sp>
        <p:nvSpPr>
          <p:cNvPr id="5" name="Footer Placeholder 4">
            <a:extLst>
              <a:ext uri="{FF2B5EF4-FFF2-40B4-BE49-F238E27FC236}">
                <a16:creationId xmlns:a16="http://schemas.microsoft.com/office/drawing/2014/main" id="{2B2F1929-9E43-9EEF-10CD-76D1F5FF5557}"/>
              </a:ext>
            </a:extLst>
          </p:cNvPr>
          <p:cNvSpPr>
            <a:spLocks noGrp="1"/>
          </p:cNvSpPr>
          <p:nvPr>
            <p:ph type="ftr" sz="quarter" idx="11"/>
          </p:nvPr>
        </p:nvSpPr>
        <p:spPr/>
        <p:txBody>
          <a:bodyPr/>
          <a:lstStyle/>
          <a:p>
            <a:pPr>
              <a:defRPr/>
            </a:pPr>
            <a:r>
              <a:rPr lang="en-US"/>
              <a:t>Nonrecognition of Realized G/L</a:t>
            </a:r>
            <a:endParaRPr lang="en-US" dirty="0"/>
          </a:p>
        </p:txBody>
      </p:sp>
    </p:spTree>
    <p:extLst>
      <p:ext uri="{BB962C8B-B14F-4D97-AF65-F5344CB8AC3E}">
        <p14:creationId xmlns:p14="http://schemas.microsoft.com/office/powerpoint/2010/main" val="362413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FAF6EF-E113-413A-BB2A-450E1C9C2A4F}"/>
              </a:ext>
            </a:extLst>
          </p:cNvPr>
          <p:cNvSpPr>
            <a:spLocks noGrp="1"/>
          </p:cNvSpPr>
          <p:nvPr>
            <p:ph idx="1"/>
          </p:nvPr>
        </p:nvSpPr>
        <p:spPr/>
        <p:txBody>
          <a:bodyPr/>
          <a:lstStyle/>
          <a:p>
            <a:r>
              <a:rPr lang="en-US" sz="2800" dirty="0"/>
              <a:t>The </a:t>
            </a:r>
            <a:r>
              <a:rPr lang="en-US" sz="2800" b="1" dirty="0"/>
              <a:t>basis of property</a:t>
            </a:r>
            <a:r>
              <a:rPr lang="en-US" sz="2800" dirty="0"/>
              <a:t> acquired as a result of compulsory/involuntary conversion has a basis</a:t>
            </a:r>
          </a:p>
          <a:p>
            <a:pPr lvl="1"/>
            <a:r>
              <a:rPr lang="en-US" sz="2400" b="1" dirty="0"/>
              <a:t>Equal</a:t>
            </a:r>
            <a:r>
              <a:rPr lang="en-US" sz="2400" dirty="0"/>
              <a:t> to the basis of the converted property (carryover basis)</a:t>
            </a:r>
          </a:p>
          <a:p>
            <a:pPr lvl="2"/>
            <a:r>
              <a:rPr lang="en-US" sz="2400" b="1" dirty="0"/>
              <a:t>Decreased by money received</a:t>
            </a:r>
            <a:r>
              <a:rPr lang="en-US" sz="2400" dirty="0"/>
              <a:t> </a:t>
            </a:r>
            <a:r>
              <a:rPr lang="en-US" sz="2400" b="1" dirty="0"/>
              <a:t>that is not expended to purchase similar use property</a:t>
            </a:r>
            <a:r>
              <a:rPr lang="en-US" sz="2400" dirty="0"/>
              <a:t>, and </a:t>
            </a:r>
          </a:p>
          <a:p>
            <a:pPr lvl="2"/>
            <a:r>
              <a:rPr lang="en-US" sz="2400" b="1" dirty="0"/>
              <a:t>Increased by the amount of gain or decreased by the amount of loss recognized </a:t>
            </a:r>
            <a:r>
              <a:rPr lang="en-US" sz="2400" dirty="0"/>
              <a:t>by the TP. §1033(b)(1)(A) and (B).</a:t>
            </a:r>
          </a:p>
          <a:p>
            <a:pPr lvl="2"/>
            <a:endParaRPr lang="en-US" sz="2400" dirty="0"/>
          </a:p>
          <a:p>
            <a:r>
              <a:rPr lang="en-US" sz="2800" dirty="0"/>
              <a:t>For property purchased with money in which some gain is not recognized, the basis of the acquired property is the </a:t>
            </a:r>
            <a:r>
              <a:rPr lang="en-US" sz="2800" b="1" dirty="0"/>
              <a:t>cost basis decreased by any gain not recognized</a:t>
            </a:r>
            <a:r>
              <a:rPr lang="en-US" sz="2800" dirty="0"/>
              <a:t>. §1033(b)(2)</a:t>
            </a:r>
          </a:p>
        </p:txBody>
      </p:sp>
      <p:sp>
        <p:nvSpPr>
          <p:cNvPr id="3" name="Title 2">
            <a:extLst>
              <a:ext uri="{FF2B5EF4-FFF2-40B4-BE49-F238E27FC236}">
                <a16:creationId xmlns:a16="http://schemas.microsoft.com/office/drawing/2014/main" id="{09862A3D-68A6-39E9-AC3D-27795FFBF483}"/>
              </a:ext>
            </a:extLst>
          </p:cNvPr>
          <p:cNvSpPr>
            <a:spLocks noGrp="1"/>
          </p:cNvSpPr>
          <p:nvPr>
            <p:ph type="title"/>
          </p:nvPr>
        </p:nvSpPr>
        <p:spPr/>
        <p:txBody>
          <a:bodyPr/>
          <a:lstStyle/>
          <a:p>
            <a:r>
              <a:rPr lang="en-US" dirty="0"/>
              <a:t>Section 1033: Basis of Involuntary Conversions of BIG Property</a:t>
            </a:r>
          </a:p>
        </p:txBody>
      </p:sp>
      <p:sp>
        <p:nvSpPr>
          <p:cNvPr id="4" name="Slide Number Placeholder 3">
            <a:extLst>
              <a:ext uri="{FF2B5EF4-FFF2-40B4-BE49-F238E27FC236}">
                <a16:creationId xmlns:a16="http://schemas.microsoft.com/office/drawing/2014/main" id="{A28599E1-894A-8C0D-61A5-743FA2568F54}"/>
              </a:ext>
            </a:extLst>
          </p:cNvPr>
          <p:cNvSpPr>
            <a:spLocks noGrp="1"/>
          </p:cNvSpPr>
          <p:nvPr>
            <p:ph type="sldNum" sz="quarter" idx="10"/>
          </p:nvPr>
        </p:nvSpPr>
        <p:spPr/>
        <p:txBody>
          <a:bodyPr/>
          <a:lstStyle/>
          <a:p>
            <a:pPr>
              <a:defRPr/>
            </a:pPr>
            <a:fld id="{A889C299-EA3D-2B4E-A3DD-F5D85D19A74B}" type="slidenum">
              <a:rPr lang="en-US" altLang="en-US" smtClean="0"/>
              <a:pPr>
                <a:defRPr/>
              </a:pPr>
              <a:t>9</a:t>
            </a:fld>
            <a:endParaRPr lang="en-US" altLang="en-US" dirty="0"/>
          </a:p>
        </p:txBody>
      </p:sp>
      <p:sp>
        <p:nvSpPr>
          <p:cNvPr id="5" name="Footer Placeholder 4">
            <a:extLst>
              <a:ext uri="{FF2B5EF4-FFF2-40B4-BE49-F238E27FC236}">
                <a16:creationId xmlns:a16="http://schemas.microsoft.com/office/drawing/2014/main" id="{11F5443D-BDF8-D2EC-CD4D-9CF4AAC9C413}"/>
              </a:ext>
            </a:extLst>
          </p:cNvPr>
          <p:cNvSpPr>
            <a:spLocks noGrp="1"/>
          </p:cNvSpPr>
          <p:nvPr>
            <p:ph type="ftr" sz="quarter" idx="11"/>
          </p:nvPr>
        </p:nvSpPr>
        <p:spPr/>
        <p:txBody>
          <a:bodyPr/>
          <a:lstStyle/>
          <a:p>
            <a:pPr>
              <a:defRPr/>
            </a:pPr>
            <a:r>
              <a:rPr lang="en-US"/>
              <a:t>Nonrecognition of Realized G/L</a:t>
            </a:r>
            <a:endParaRPr lang="en-US" dirty="0"/>
          </a:p>
        </p:txBody>
      </p:sp>
    </p:spTree>
    <p:extLst>
      <p:ext uri="{BB962C8B-B14F-4D97-AF65-F5344CB8AC3E}">
        <p14:creationId xmlns:p14="http://schemas.microsoft.com/office/powerpoint/2010/main" val="135287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5468</TotalTime>
  <Words>2261</Words>
  <Application>Microsoft Macintosh PowerPoint</Application>
  <PresentationFormat>Widescreen</PresentationFormat>
  <Paragraphs>182</Paragraphs>
  <Slides>20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NSimSun</vt:lpstr>
      <vt:lpstr>__Open_Sans_22d393</vt:lpstr>
      <vt:lpstr>Aptos</vt:lpstr>
      <vt:lpstr>Arial</vt:lpstr>
      <vt:lpstr>Calibri</vt:lpstr>
      <vt:lpstr>Courier New</vt:lpstr>
      <vt:lpstr>Times New Roman</vt:lpstr>
      <vt:lpstr>Wingdings</vt:lpstr>
      <vt:lpstr>Wingdings 2</vt:lpstr>
      <vt:lpstr>CG Body - Standard</vt:lpstr>
      <vt:lpstr>Federal Income Taxation Nonrecognition of Realized Gain or Loss</vt:lpstr>
      <vt:lpstr>Amount Realized, Realization, and Recognition</vt:lpstr>
      <vt:lpstr>Realization, Amount Realized, Recognition</vt:lpstr>
      <vt:lpstr>Accounting for G/L</vt:lpstr>
      <vt:lpstr>Inventory Sales</vt:lpstr>
      <vt:lpstr>Inventory Sales: FIFO and LIFO</vt:lpstr>
      <vt:lpstr>Timing of §1001 and Installment Sales </vt:lpstr>
      <vt:lpstr>Section 1033: Involuntary Conversions of BIG Property</vt:lpstr>
      <vt:lpstr>Section 1033: Basis of Involuntary Conversions of BIG Property</vt:lpstr>
      <vt:lpstr>Section 1031: Like-Kind Exchanges</vt:lpstr>
      <vt:lpstr>Section 1031: Like-Kind Exchanges</vt:lpstr>
      <vt:lpstr>Section 1031: Like-Kind Exchanges</vt:lpstr>
      <vt:lpstr>Section 1031: Like-Kind Exchanges</vt:lpstr>
      <vt:lpstr>Section 1031: Like-Kind Exchanges</vt:lpstr>
      <vt:lpstr>Section 1031: Like-Kind Exchanges</vt:lpstr>
      <vt:lpstr>Section 1031: Like-Kind Exchanges</vt:lpstr>
      <vt:lpstr>Section 1031: Like-Kind Exchanges</vt:lpstr>
      <vt:lpstr>Section 1031: Like-Kind Exchanges</vt:lpstr>
      <vt:lpstr>Section 1091: Wash Sales</vt:lpstr>
      <vt:lpstr>Section 267(a): Sales of Loss Property to a Related Party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Federal Income Taxation Debt and Property</dc:title>
  <dc:creator>Colon, Jeffrey M.</dc:creator>
  <cp:lastModifiedBy>Jeffrey M. Colon</cp:lastModifiedBy>
  <cp:revision>2</cp:revision>
  <dcterms:created xsi:type="dcterms:W3CDTF">2025-02-20T00:58:49Z</dcterms:created>
  <dcterms:modified xsi:type="dcterms:W3CDTF">2025-03-07T22:25:55Z</dcterms:modified>
</cp:coreProperties>
</file>