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95" r:id="rId2"/>
    <p:sldId id="296" r:id="rId3"/>
    <p:sldId id="312" r:id="rId4"/>
    <p:sldId id="313" r:id="rId5"/>
    <p:sldId id="314" r:id="rId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F0451-B3A7-C64E-AF6C-1361F4DBECCF}" v="77" dt="2025-02-06T14:35:57.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7"/>
    <p:restoredTop sz="96080"/>
  </p:normalViewPr>
  <p:slideViewPr>
    <p:cSldViewPr snapToGrid="0" snapToObjects="1">
      <p:cViewPr varScale="1">
        <p:scale>
          <a:sx n="108" d="100"/>
          <a:sy n="108" d="100"/>
        </p:scale>
        <p:origin x="224"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48F0451-B3A7-C64E-AF6C-1361F4DBECCF}"/>
    <pc:docChg chg="undo custSel addSld delSld modSld sldOrd modMainMaster">
      <pc:chgData name="Colon, Jeffrey M." userId="615143b1-cdee-493d-9a9d-1565ce8666d9" providerId="ADAL" clId="{F48F0451-B3A7-C64E-AF6C-1361F4DBECCF}" dt="2025-02-06T14:54:32.585" v="1782" actId="2696"/>
      <pc:docMkLst>
        <pc:docMk/>
      </pc:docMkLst>
      <pc:sldChg chg="del">
        <pc:chgData name="Colon, Jeffrey M." userId="615143b1-cdee-493d-9a9d-1565ce8666d9" providerId="ADAL" clId="{F48F0451-B3A7-C64E-AF6C-1361F4DBECCF}" dt="2025-02-06T01:01:34.548" v="105" actId="2696"/>
        <pc:sldMkLst>
          <pc:docMk/>
          <pc:sldMk cId="231222038" sldId="256"/>
        </pc:sldMkLst>
      </pc:sldChg>
      <pc:sldChg chg="modSp mod">
        <pc:chgData name="Colon, Jeffrey M." userId="615143b1-cdee-493d-9a9d-1565ce8666d9" providerId="ADAL" clId="{F48F0451-B3A7-C64E-AF6C-1361F4DBECCF}" dt="2025-02-06T00:59:28.396" v="67" actId="20577"/>
        <pc:sldMkLst>
          <pc:docMk/>
          <pc:sldMk cId="123558849" sldId="295"/>
        </pc:sldMkLst>
        <pc:spChg chg="mod">
          <ac:chgData name="Colon, Jeffrey M." userId="615143b1-cdee-493d-9a9d-1565ce8666d9" providerId="ADAL" clId="{F48F0451-B3A7-C64E-AF6C-1361F4DBECCF}" dt="2025-02-06T00:59:28.396" v="67" actId="20577"/>
          <ac:spMkLst>
            <pc:docMk/>
            <pc:sldMk cId="123558849" sldId="295"/>
            <ac:spMk id="2" creationId="{00000000-0000-0000-0000-000000000000}"/>
          </ac:spMkLst>
        </pc:spChg>
      </pc:sldChg>
      <pc:sldChg chg="addSp delSp modSp mod modAnim">
        <pc:chgData name="Colon, Jeffrey M." userId="615143b1-cdee-493d-9a9d-1565ce8666d9" providerId="ADAL" clId="{F48F0451-B3A7-C64E-AF6C-1361F4DBECCF}" dt="2025-02-06T13:47:38.877" v="200"/>
        <pc:sldMkLst>
          <pc:docMk/>
          <pc:sldMk cId="3066996033" sldId="296"/>
        </pc:sldMkLst>
        <pc:spChg chg="mod">
          <ac:chgData name="Colon, Jeffrey M." userId="615143b1-cdee-493d-9a9d-1565ce8666d9" providerId="ADAL" clId="{F48F0451-B3A7-C64E-AF6C-1361F4DBECCF}" dt="2025-02-06T13:45:40.267" v="183" actId="692"/>
          <ac:spMkLst>
            <pc:docMk/>
            <pc:sldMk cId="3066996033" sldId="296"/>
            <ac:spMk id="2" creationId="{A54921AB-AE17-7639-8934-77D02F586210}"/>
          </ac:spMkLst>
        </pc:spChg>
        <pc:spChg chg="mod">
          <ac:chgData name="Colon, Jeffrey M." userId="615143b1-cdee-493d-9a9d-1565ce8666d9" providerId="ADAL" clId="{F48F0451-B3A7-C64E-AF6C-1361F4DBECCF}" dt="2025-02-06T01:01:05.624" v="102" actId="20577"/>
          <ac:spMkLst>
            <pc:docMk/>
            <pc:sldMk cId="3066996033" sldId="296"/>
            <ac:spMk id="3" creationId="{EE043A9B-F6A7-0103-EBF8-46FB90BFAE5C}"/>
          </ac:spMkLst>
        </pc:spChg>
        <pc:spChg chg="add mod">
          <ac:chgData name="Colon, Jeffrey M." userId="615143b1-cdee-493d-9a9d-1565ce8666d9" providerId="ADAL" clId="{F48F0451-B3A7-C64E-AF6C-1361F4DBECCF}" dt="2025-02-06T13:39:24.105" v="113" actId="1076"/>
          <ac:spMkLst>
            <pc:docMk/>
            <pc:sldMk cId="3066996033" sldId="296"/>
            <ac:spMk id="6" creationId="{00A26C94-0233-9DDC-20DD-9D5EB015F0C9}"/>
          </ac:spMkLst>
        </pc:spChg>
        <pc:spChg chg="add mod">
          <ac:chgData name="Colon, Jeffrey M." userId="615143b1-cdee-493d-9a9d-1565ce8666d9" providerId="ADAL" clId="{F48F0451-B3A7-C64E-AF6C-1361F4DBECCF}" dt="2025-02-06T13:44:13.567" v="170" actId="1076"/>
          <ac:spMkLst>
            <pc:docMk/>
            <pc:sldMk cId="3066996033" sldId="296"/>
            <ac:spMk id="18" creationId="{44DDA1ED-E7F2-C262-F801-4F8224A1BB5D}"/>
          </ac:spMkLst>
        </pc:spChg>
        <pc:spChg chg="add del mod">
          <ac:chgData name="Colon, Jeffrey M." userId="615143b1-cdee-493d-9a9d-1565ce8666d9" providerId="ADAL" clId="{F48F0451-B3A7-C64E-AF6C-1361F4DBECCF}" dt="2025-02-06T13:44:24.480" v="174" actId="478"/>
          <ac:spMkLst>
            <pc:docMk/>
            <pc:sldMk cId="3066996033" sldId="296"/>
            <ac:spMk id="19" creationId="{CDDC966E-C6AC-1FA8-6B9D-318E8679A298}"/>
          </ac:spMkLst>
        </pc:spChg>
        <pc:spChg chg="add mod">
          <ac:chgData name="Colon, Jeffrey M." userId="615143b1-cdee-493d-9a9d-1565ce8666d9" providerId="ADAL" clId="{F48F0451-B3A7-C64E-AF6C-1361F4DBECCF}" dt="2025-02-06T13:44:28.899" v="175" actId="1076"/>
          <ac:spMkLst>
            <pc:docMk/>
            <pc:sldMk cId="3066996033" sldId="296"/>
            <ac:spMk id="20" creationId="{829AED51-CE7A-AA7B-5EA5-E63462CCEF64}"/>
          </ac:spMkLst>
        </pc:spChg>
        <pc:picChg chg="add mod modCrop">
          <ac:chgData name="Colon, Jeffrey M." userId="615143b1-cdee-493d-9a9d-1565ce8666d9" providerId="ADAL" clId="{F48F0451-B3A7-C64E-AF6C-1361F4DBECCF}" dt="2025-02-06T13:42:49.073" v="144" actId="1076"/>
          <ac:picMkLst>
            <pc:docMk/>
            <pc:sldMk cId="3066996033" sldId="296"/>
            <ac:picMk id="8" creationId="{9632BD34-6941-B843-1E3F-CB3E5B1B43D9}"/>
          </ac:picMkLst>
        </pc:picChg>
        <pc:picChg chg="add mod">
          <ac:chgData name="Colon, Jeffrey M." userId="615143b1-cdee-493d-9a9d-1565ce8666d9" providerId="ADAL" clId="{F48F0451-B3A7-C64E-AF6C-1361F4DBECCF}" dt="2025-02-06T13:39:24.105" v="113" actId="1076"/>
          <ac:picMkLst>
            <pc:docMk/>
            <pc:sldMk cId="3066996033" sldId="296"/>
            <ac:picMk id="1026" creationId="{59A26A68-6ED6-359E-2A47-BD267E6B6594}"/>
          </ac:picMkLst>
        </pc:picChg>
        <pc:cxnChg chg="add mod">
          <ac:chgData name="Colon, Jeffrey M." userId="615143b1-cdee-493d-9a9d-1565ce8666d9" providerId="ADAL" clId="{F48F0451-B3A7-C64E-AF6C-1361F4DBECCF}" dt="2025-02-06T13:45:48.772" v="190" actId="692"/>
          <ac:cxnSpMkLst>
            <pc:docMk/>
            <pc:sldMk cId="3066996033" sldId="296"/>
            <ac:cxnSpMk id="10" creationId="{8DFFE502-1DC3-C3C4-C1F1-63C5C63F6A0F}"/>
          </ac:cxnSpMkLst>
        </pc:cxnChg>
        <pc:cxnChg chg="add mod">
          <ac:chgData name="Colon, Jeffrey M." userId="615143b1-cdee-493d-9a9d-1565ce8666d9" providerId="ADAL" clId="{F48F0451-B3A7-C64E-AF6C-1361F4DBECCF}" dt="2025-02-06T13:45:48.772" v="190" actId="692"/>
          <ac:cxnSpMkLst>
            <pc:docMk/>
            <pc:sldMk cId="3066996033" sldId="296"/>
            <ac:cxnSpMk id="11" creationId="{03A9598D-3538-8698-9F1D-4004AC58F140}"/>
          </ac:cxnSpMkLst>
        </pc:cxnChg>
      </pc:sldChg>
      <pc:sldChg chg="del">
        <pc:chgData name="Colon, Jeffrey M." userId="615143b1-cdee-493d-9a9d-1565ce8666d9" providerId="ADAL" clId="{F48F0451-B3A7-C64E-AF6C-1361F4DBECCF}" dt="2025-02-06T14:54:32.573" v="1778" actId="2696"/>
        <pc:sldMkLst>
          <pc:docMk/>
          <pc:sldMk cId="2283529684" sldId="297"/>
        </pc:sldMkLst>
      </pc:sldChg>
      <pc:sldChg chg="del ord">
        <pc:chgData name="Colon, Jeffrey M." userId="615143b1-cdee-493d-9a9d-1565ce8666d9" providerId="ADAL" clId="{F48F0451-B3A7-C64E-AF6C-1361F4DBECCF}" dt="2025-02-06T14:54:32.578" v="1781" actId="2696"/>
        <pc:sldMkLst>
          <pc:docMk/>
          <pc:sldMk cId="3639952838" sldId="298"/>
        </pc:sldMkLst>
      </pc:sldChg>
      <pc:sldChg chg="del">
        <pc:chgData name="Colon, Jeffrey M." userId="615143b1-cdee-493d-9a9d-1565ce8666d9" providerId="ADAL" clId="{F48F0451-B3A7-C64E-AF6C-1361F4DBECCF}" dt="2025-02-06T14:54:32.585" v="1782" actId="2696"/>
        <pc:sldMkLst>
          <pc:docMk/>
          <pc:sldMk cId="1747169546" sldId="304"/>
        </pc:sldMkLst>
      </pc:sldChg>
      <pc:sldChg chg="del">
        <pc:chgData name="Colon, Jeffrey M." userId="615143b1-cdee-493d-9a9d-1565ce8666d9" providerId="ADAL" clId="{F48F0451-B3A7-C64E-AF6C-1361F4DBECCF}" dt="2025-02-06T14:54:32.556" v="1773" actId="2696"/>
        <pc:sldMkLst>
          <pc:docMk/>
          <pc:sldMk cId="3861927868" sldId="305"/>
        </pc:sldMkLst>
      </pc:sldChg>
      <pc:sldChg chg="del">
        <pc:chgData name="Colon, Jeffrey M." userId="615143b1-cdee-493d-9a9d-1565ce8666d9" providerId="ADAL" clId="{F48F0451-B3A7-C64E-AF6C-1361F4DBECCF}" dt="2025-02-06T14:54:32.575" v="1780" actId="2696"/>
        <pc:sldMkLst>
          <pc:docMk/>
          <pc:sldMk cId="2399739539" sldId="306"/>
        </pc:sldMkLst>
      </pc:sldChg>
      <pc:sldChg chg="del">
        <pc:chgData name="Colon, Jeffrey M." userId="615143b1-cdee-493d-9a9d-1565ce8666d9" providerId="ADAL" clId="{F48F0451-B3A7-C64E-AF6C-1361F4DBECCF}" dt="2025-02-06T14:54:32.574" v="1779" actId="2696"/>
        <pc:sldMkLst>
          <pc:docMk/>
          <pc:sldMk cId="1401934851" sldId="307"/>
        </pc:sldMkLst>
      </pc:sldChg>
      <pc:sldChg chg="del">
        <pc:chgData name="Colon, Jeffrey M." userId="615143b1-cdee-493d-9a9d-1565ce8666d9" providerId="ADAL" clId="{F48F0451-B3A7-C64E-AF6C-1361F4DBECCF}" dt="2025-02-06T14:54:32.568" v="1774" actId="2696"/>
        <pc:sldMkLst>
          <pc:docMk/>
          <pc:sldMk cId="3991600121" sldId="308"/>
        </pc:sldMkLst>
      </pc:sldChg>
      <pc:sldChg chg="del">
        <pc:chgData name="Colon, Jeffrey M." userId="615143b1-cdee-493d-9a9d-1565ce8666d9" providerId="ADAL" clId="{F48F0451-B3A7-C64E-AF6C-1361F4DBECCF}" dt="2025-02-06T14:54:32.571" v="1776" actId="2696"/>
        <pc:sldMkLst>
          <pc:docMk/>
          <pc:sldMk cId="2273031925" sldId="309"/>
        </pc:sldMkLst>
      </pc:sldChg>
      <pc:sldChg chg="del">
        <pc:chgData name="Colon, Jeffrey M." userId="615143b1-cdee-493d-9a9d-1565ce8666d9" providerId="ADAL" clId="{F48F0451-B3A7-C64E-AF6C-1361F4DBECCF}" dt="2025-02-06T14:54:32.570" v="1775" actId="2696"/>
        <pc:sldMkLst>
          <pc:docMk/>
          <pc:sldMk cId="3114121963" sldId="310"/>
        </pc:sldMkLst>
      </pc:sldChg>
      <pc:sldChg chg="del">
        <pc:chgData name="Colon, Jeffrey M." userId="615143b1-cdee-493d-9a9d-1565ce8666d9" providerId="ADAL" clId="{F48F0451-B3A7-C64E-AF6C-1361F4DBECCF}" dt="2025-02-06T14:54:32.572" v="1777" actId="2696"/>
        <pc:sldMkLst>
          <pc:docMk/>
          <pc:sldMk cId="1829416058" sldId="311"/>
        </pc:sldMkLst>
      </pc:sldChg>
      <pc:sldChg chg="modSp new mod ord">
        <pc:chgData name="Colon, Jeffrey M." userId="615143b1-cdee-493d-9a9d-1565ce8666d9" providerId="ADAL" clId="{F48F0451-B3A7-C64E-AF6C-1361F4DBECCF}" dt="2025-02-06T13:56:40.848" v="690" actId="20578"/>
        <pc:sldMkLst>
          <pc:docMk/>
          <pc:sldMk cId="3482358611" sldId="312"/>
        </pc:sldMkLst>
        <pc:spChg chg="mod">
          <ac:chgData name="Colon, Jeffrey M." userId="615143b1-cdee-493d-9a9d-1565ce8666d9" providerId="ADAL" clId="{F48F0451-B3A7-C64E-AF6C-1361F4DBECCF}" dt="2025-02-06T13:53:06.460" v="615" actId="20577"/>
          <ac:spMkLst>
            <pc:docMk/>
            <pc:sldMk cId="3482358611" sldId="312"/>
            <ac:spMk id="2" creationId="{BB17AAAD-4142-4024-7D5F-EBAE44A75D30}"/>
          </ac:spMkLst>
        </pc:spChg>
        <pc:spChg chg="mod">
          <ac:chgData name="Colon, Jeffrey M." userId="615143b1-cdee-493d-9a9d-1565ce8666d9" providerId="ADAL" clId="{F48F0451-B3A7-C64E-AF6C-1361F4DBECCF}" dt="2025-02-06T13:48:04.582" v="202"/>
          <ac:spMkLst>
            <pc:docMk/>
            <pc:sldMk cId="3482358611" sldId="312"/>
            <ac:spMk id="3" creationId="{227B2E3D-EF5A-324C-15C5-C131DE1035B8}"/>
          </ac:spMkLst>
        </pc:spChg>
      </pc:sldChg>
      <pc:sldChg chg="addSp delSp modSp add mod delAnim modAnim">
        <pc:chgData name="Colon, Jeffrey M." userId="615143b1-cdee-493d-9a9d-1565ce8666d9" providerId="ADAL" clId="{F48F0451-B3A7-C64E-AF6C-1361F4DBECCF}" dt="2025-02-06T13:55:35.210" v="689"/>
        <pc:sldMkLst>
          <pc:docMk/>
          <pc:sldMk cId="3711345601" sldId="313"/>
        </pc:sldMkLst>
        <pc:spChg chg="del">
          <ac:chgData name="Colon, Jeffrey M." userId="615143b1-cdee-493d-9a9d-1565ce8666d9" providerId="ADAL" clId="{F48F0451-B3A7-C64E-AF6C-1361F4DBECCF}" dt="2025-02-06T13:54:31.161" v="679" actId="478"/>
          <ac:spMkLst>
            <pc:docMk/>
            <pc:sldMk cId="3711345601" sldId="313"/>
            <ac:spMk id="2" creationId="{A9F42A3F-ABDC-46C8-E0F8-F4E7A058519B}"/>
          </ac:spMkLst>
        </pc:spChg>
        <pc:spChg chg="mod">
          <ac:chgData name="Colon, Jeffrey M." userId="615143b1-cdee-493d-9a9d-1565ce8666d9" providerId="ADAL" clId="{F48F0451-B3A7-C64E-AF6C-1361F4DBECCF}" dt="2025-02-06T13:54:05.894" v="655" actId="20577"/>
          <ac:spMkLst>
            <pc:docMk/>
            <pc:sldMk cId="3711345601" sldId="313"/>
            <ac:spMk id="3" creationId="{17F6D3CB-495B-EA33-9953-5AA4A5C6DB11}"/>
          </ac:spMkLst>
        </pc:spChg>
        <pc:spChg chg="add del mod">
          <ac:chgData name="Colon, Jeffrey M." userId="615143b1-cdee-493d-9a9d-1565ce8666d9" providerId="ADAL" clId="{F48F0451-B3A7-C64E-AF6C-1361F4DBECCF}" dt="2025-02-06T13:55:10.782" v="680"/>
          <ac:spMkLst>
            <pc:docMk/>
            <pc:sldMk cId="3711345601" sldId="313"/>
            <ac:spMk id="7" creationId="{43DA0D04-C231-A607-EF84-73497DE41915}"/>
          </ac:spMkLst>
        </pc:spChg>
        <pc:spChg chg="mod">
          <ac:chgData name="Colon, Jeffrey M." userId="615143b1-cdee-493d-9a9d-1565ce8666d9" providerId="ADAL" clId="{F48F0451-B3A7-C64E-AF6C-1361F4DBECCF}" dt="2025-02-06T13:54:19.048" v="666" actId="20577"/>
          <ac:spMkLst>
            <pc:docMk/>
            <pc:sldMk cId="3711345601" sldId="313"/>
            <ac:spMk id="18" creationId="{ADA76BC9-27BF-392C-2CAC-27B6E99EB7C9}"/>
          </ac:spMkLst>
        </pc:spChg>
        <pc:spChg chg="mod">
          <ac:chgData name="Colon, Jeffrey M." userId="615143b1-cdee-493d-9a9d-1565ce8666d9" providerId="ADAL" clId="{F48F0451-B3A7-C64E-AF6C-1361F4DBECCF}" dt="2025-02-06T13:54:27.115" v="678" actId="6549"/>
          <ac:spMkLst>
            <pc:docMk/>
            <pc:sldMk cId="3711345601" sldId="313"/>
            <ac:spMk id="20" creationId="{2C66C266-4F54-C9CD-097D-1C0F577776F2}"/>
          </ac:spMkLst>
        </pc:spChg>
        <pc:picChg chg="add mod">
          <ac:chgData name="Colon, Jeffrey M." userId="615143b1-cdee-493d-9a9d-1565ce8666d9" providerId="ADAL" clId="{F48F0451-B3A7-C64E-AF6C-1361F4DBECCF}" dt="2025-02-06T13:55:24.510" v="687" actId="1076"/>
          <ac:picMkLst>
            <pc:docMk/>
            <pc:sldMk cId="3711345601" sldId="313"/>
            <ac:picMk id="2050" creationId="{7128CC7F-B601-BF0F-9499-6742E5243DC3}"/>
          </ac:picMkLst>
        </pc:picChg>
        <pc:cxnChg chg="mod">
          <ac:chgData name="Colon, Jeffrey M." userId="615143b1-cdee-493d-9a9d-1565ce8666d9" providerId="ADAL" clId="{F48F0451-B3A7-C64E-AF6C-1361F4DBECCF}" dt="2025-02-06T13:54:31.161" v="679" actId="478"/>
          <ac:cxnSpMkLst>
            <pc:docMk/>
            <pc:sldMk cId="3711345601" sldId="313"/>
            <ac:cxnSpMk id="10" creationId="{847E6174-AC87-E086-B6E7-7F9296145FFB}"/>
          </ac:cxnSpMkLst>
        </pc:cxnChg>
        <pc:cxnChg chg="mod">
          <ac:chgData name="Colon, Jeffrey M." userId="615143b1-cdee-493d-9a9d-1565ce8666d9" providerId="ADAL" clId="{F48F0451-B3A7-C64E-AF6C-1361F4DBECCF}" dt="2025-02-06T13:54:31.161" v="679" actId="478"/>
          <ac:cxnSpMkLst>
            <pc:docMk/>
            <pc:sldMk cId="3711345601" sldId="313"/>
            <ac:cxnSpMk id="11" creationId="{76F03B05-1235-1C67-012A-D3233E596630}"/>
          </ac:cxnSpMkLst>
        </pc:cxnChg>
      </pc:sldChg>
      <pc:sldChg chg="modSp add mod">
        <pc:chgData name="Colon, Jeffrey M." userId="615143b1-cdee-493d-9a9d-1565ce8666d9" providerId="ADAL" clId="{F48F0451-B3A7-C64E-AF6C-1361F4DBECCF}" dt="2025-02-06T14:54:20.564" v="1772" actId="20577"/>
        <pc:sldMkLst>
          <pc:docMk/>
          <pc:sldMk cId="4259792940" sldId="314"/>
        </pc:sldMkLst>
        <pc:spChg chg="mod">
          <ac:chgData name="Colon, Jeffrey M." userId="615143b1-cdee-493d-9a9d-1565ce8666d9" providerId="ADAL" clId="{F48F0451-B3A7-C64E-AF6C-1361F4DBECCF}" dt="2025-02-06T14:54:20.564" v="1772" actId="20577"/>
          <ac:spMkLst>
            <pc:docMk/>
            <pc:sldMk cId="4259792940" sldId="314"/>
            <ac:spMk id="2" creationId="{A5750BE9-30EF-8BFF-8D5C-92763ED6ACEE}"/>
          </ac:spMkLst>
        </pc:spChg>
        <pc:spChg chg="mod">
          <ac:chgData name="Colon, Jeffrey M." userId="615143b1-cdee-493d-9a9d-1565ce8666d9" providerId="ADAL" clId="{F48F0451-B3A7-C64E-AF6C-1361F4DBECCF}" dt="2025-02-06T14:36:14.481" v="731" actId="20577"/>
          <ac:spMkLst>
            <pc:docMk/>
            <pc:sldMk cId="4259792940" sldId="314"/>
            <ac:spMk id="3" creationId="{2F45DA5B-148E-6F17-F871-7FBB63854172}"/>
          </ac:spMkLst>
        </pc:spChg>
      </pc:sldChg>
      <pc:sldMasterChg chg="modSp mod">
        <pc:chgData name="Colon, Jeffrey M." userId="615143b1-cdee-493d-9a9d-1565ce8666d9" providerId="ADAL" clId="{F48F0451-B3A7-C64E-AF6C-1361F4DBECCF}" dt="2025-02-06T00:58:51.190" v="34" actId="20577"/>
        <pc:sldMasterMkLst>
          <pc:docMk/>
          <pc:sldMasterMk cId="371776349" sldId="2147483660"/>
        </pc:sldMasterMkLst>
        <pc:spChg chg="mod">
          <ac:chgData name="Colon, Jeffrey M." userId="615143b1-cdee-493d-9a9d-1565ce8666d9" providerId="ADAL" clId="{F48F0451-B3A7-C64E-AF6C-1361F4DBECCF}" dt="2025-02-06T00:58:51.190" v="34"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2/5/25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Income Shifting in Families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Income Shifting in Families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Income Shifting in Families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Income Shifting in Families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Income Shifting in Families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Income Shifting in Families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FIT_IncomeShifting_2025S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Income Shifting in Families</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Income Shifting in Families</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921AB-AE17-7639-8934-77D02F586210}"/>
              </a:ext>
            </a:extLst>
          </p:cNvPr>
          <p:cNvSpPr>
            <a:spLocks noGrp="1"/>
          </p:cNvSpPr>
          <p:nvPr>
            <p:ph idx="1"/>
          </p:nvPr>
        </p:nvSpPr>
        <p:spPr>
          <a:xfrm>
            <a:off x="6977270" y="1292086"/>
            <a:ext cx="4812394" cy="3985591"/>
          </a:xfrm>
          <a:ln w="31750">
            <a:solidFill>
              <a:schemeClr val="accent1"/>
            </a:solidFill>
          </a:ln>
        </p:spPr>
        <p:txBody>
          <a:bodyPr>
            <a:normAutofit lnSpcReduction="10000"/>
          </a:bodyPr>
          <a:lstStyle/>
          <a:p>
            <a:pPr marL="0" indent="0">
              <a:buNone/>
            </a:pPr>
            <a:r>
              <a:rPr lang="en-US" sz="2000" dirty="0"/>
              <a:t>“</a:t>
            </a:r>
            <a:r>
              <a:rPr lang="en-US" sz="2000" i="1" dirty="0"/>
              <a:t>that any property either of us now has or may hereafter acquire … in any way, either by earnings (including salaries, fees, etc.), or any rights by contract or otherwise, during the existence of our marriage, or which we or either of us may receive by gift, bequest, devise, or inheritance, and all the proceeds, issues, and profits of any and all such property shall be treated and considered and hereby is declared to be received, held, taken, and owned by us </a:t>
            </a:r>
            <a:r>
              <a:rPr lang="en-US" sz="2000" b="1" i="1" dirty="0"/>
              <a:t>as joint tenants</a:t>
            </a:r>
            <a:r>
              <a:rPr lang="en-US" sz="2000" i="1" dirty="0"/>
              <a:t>, and not otherwise, with the right of survivorship.”</a:t>
            </a:r>
          </a:p>
          <a:p>
            <a:endParaRPr lang="en-US" dirty="0"/>
          </a:p>
        </p:txBody>
      </p:sp>
      <p:sp>
        <p:nvSpPr>
          <p:cNvPr id="3" name="Title 2">
            <a:extLst>
              <a:ext uri="{FF2B5EF4-FFF2-40B4-BE49-F238E27FC236}">
                <a16:creationId xmlns:a16="http://schemas.microsoft.com/office/drawing/2014/main" id="{EE043A9B-F6A7-0103-EBF8-46FB90BFAE5C}"/>
              </a:ext>
            </a:extLst>
          </p:cNvPr>
          <p:cNvSpPr>
            <a:spLocks noGrp="1"/>
          </p:cNvSpPr>
          <p:nvPr>
            <p:ph type="title"/>
          </p:nvPr>
        </p:nvSpPr>
        <p:spPr/>
        <p:txBody>
          <a:bodyPr/>
          <a:lstStyle/>
          <a:p>
            <a:r>
              <a:rPr lang="en-US" i="1" dirty="0"/>
              <a:t>Lucas v. Earl,</a:t>
            </a:r>
            <a:r>
              <a:rPr lang="en-US" dirty="0"/>
              <a:t> 281 U.S. 111 (1930)</a:t>
            </a:r>
            <a:endParaRPr lang="en-US" i="1" dirty="0"/>
          </a:p>
        </p:txBody>
      </p:sp>
      <p:sp>
        <p:nvSpPr>
          <p:cNvPr id="4" name="Slide Number Placeholder 3">
            <a:extLst>
              <a:ext uri="{FF2B5EF4-FFF2-40B4-BE49-F238E27FC236}">
                <a16:creationId xmlns:a16="http://schemas.microsoft.com/office/drawing/2014/main" id="{5361E75E-E662-72B5-E95E-3A2BF8B0E10D}"/>
              </a:ext>
            </a:extLst>
          </p:cNvPr>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a:extLst>
              <a:ext uri="{FF2B5EF4-FFF2-40B4-BE49-F238E27FC236}">
                <a16:creationId xmlns:a16="http://schemas.microsoft.com/office/drawing/2014/main" id="{FDE8A179-A96D-EA26-3C62-F3110977934C}"/>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632BD34-6941-B843-1E3F-CB3E5B1B43D9}"/>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DFFE502-1DC3-C3C4-C1F1-63C5C63F6A0F}"/>
              </a:ext>
            </a:extLst>
          </p:cNvPr>
          <p:cNvCxnSpPr>
            <a:cxnSpLocks/>
            <a:stCxn id="2" idx="1"/>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A9598D-3538-8698-9F1D-4004AC58F140}"/>
              </a:ext>
            </a:extLst>
          </p:cNvPr>
          <p:cNvCxnSpPr>
            <a:cxnSpLocks/>
            <a:stCxn id="2" idx="1"/>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DDA1ED-E7F2-C262-F801-4F8224A1BB5D}"/>
              </a:ext>
            </a:extLst>
          </p:cNvPr>
          <p:cNvSpPr txBox="1"/>
          <p:nvPr/>
        </p:nvSpPr>
        <p:spPr>
          <a:xfrm>
            <a:off x="5241434" y="2291855"/>
            <a:ext cx="1353447" cy="369332"/>
          </a:xfrm>
          <a:prstGeom prst="rect">
            <a:avLst/>
          </a:prstGeom>
          <a:noFill/>
        </p:spPr>
        <p:txBody>
          <a:bodyPr wrap="none" rtlCol="0">
            <a:spAutoFit/>
          </a:bodyPr>
          <a:lstStyle/>
          <a:p>
            <a:r>
              <a:rPr lang="en-US" dirty="0"/>
              <a:t>50% Mr. Earl</a:t>
            </a:r>
          </a:p>
        </p:txBody>
      </p:sp>
      <p:sp>
        <p:nvSpPr>
          <p:cNvPr id="20" name="TextBox 19">
            <a:extLst>
              <a:ext uri="{FF2B5EF4-FFF2-40B4-BE49-F238E27FC236}">
                <a16:creationId xmlns:a16="http://schemas.microsoft.com/office/drawing/2014/main" id="{829AED51-CE7A-AA7B-5EA5-E63462CCEF64}"/>
              </a:ext>
            </a:extLst>
          </p:cNvPr>
          <p:cNvSpPr txBox="1"/>
          <p:nvPr/>
        </p:nvSpPr>
        <p:spPr>
          <a:xfrm>
            <a:off x="5323624" y="3845825"/>
            <a:ext cx="1462452" cy="369332"/>
          </a:xfrm>
          <a:prstGeom prst="rect">
            <a:avLst/>
          </a:prstGeom>
          <a:noFill/>
        </p:spPr>
        <p:txBody>
          <a:bodyPr wrap="none" rtlCol="0">
            <a:spAutoFit/>
          </a:bodyPr>
          <a:lstStyle/>
          <a:p>
            <a:r>
              <a:rPr lang="en-US" dirty="0"/>
              <a:t>50% Mrs. Earl</a:t>
            </a:r>
          </a:p>
        </p:txBody>
      </p:sp>
    </p:spTree>
    <p:extLst>
      <p:ext uri="{BB962C8B-B14F-4D97-AF65-F5344CB8AC3E}">
        <p14:creationId xmlns:p14="http://schemas.microsoft.com/office/powerpoint/2010/main" val="30669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animBg="1"/>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7AAAD-4142-4024-7D5F-EBAE44A75D30}"/>
              </a:ext>
            </a:extLst>
          </p:cNvPr>
          <p:cNvSpPr>
            <a:spLocks noGrp="1"/>
          </p:cNvSpPr>
          <p:nvPr>
            <p:ph idx="1"/>
          </p:nvPr>
        </p:nvSpPr>
        <p:spPr/>
        <p:txBody>
          <a:bodyPr/>
          <a:lstStyle/>
          <a:p>
            <a:r>
              <a:rPr lang="en-US" dirty="0"/>
              <a:t>What were the Earls trying to achieve?</a:t>
            </a:r>
          </a:p>
          <a:p>
            <a:endParaRPr lang="en-US" dirty="0"/>
          </a:p>
          <a:p>
            <a:r>
              <a:rPr lang="en-US" dirty="0"/>
              <a:t>Assume two tax rates, 10% and 30%, that apply to married and single taxpayers.  </a:t>
            </a:r>
          </a:p>
          <a:p>
            <a:r>
              <a:rPr lang="en-US" dirty="0"/>
              <a:t>The 10% rate applies to the first 10K of income and the 30% rate applies to any income in excess of 10K.</a:t>
            </a:r>
          </a:p>
          <a:p>
            <a:endParaRPr lang="en-US" dirty="0"/>
          </a:p>
          <a:p>
            <a:r>
              <a:rPr lang="en-US" dirty="0"/>
              <a:t>Assume Mr. Earl earns 20K and the contract is effective to split his income with his wife.  What are the consequences to the Earls?  </a:t>
            </a:r>
          </a:p>
          <a:p>
            <a:endParaRPr lang="en-US" dirty="0"/>
          </a:p>
        </p:txBody>
      </p:sp>
      <p:sp>
        <p:nvSpPr>
          <p:cNvPr id="3" name="Title 2">
            <a:extLst>
              <a:ext uri="{FF2B5EF4-FFF2-40B4-BE49-F238E27FC236}">
                <a16:creationId xmlns:a16="http://schemas.microsoft.com/office/drawing/2014/main" id="{227B2E3D-EF5A-324C-15C5-C131DE1035B8}"/>
              </a:ext>
            </a:extLst>
          </p:cNvPr>
          <p:cNvSpPr>
            <a:spLocks noGrp="1"/>
          </p:cNvSpPr>
          <p:nvPr>
            <p:ph type="title"/>
          </p:nvPr>
        </p:nvSpPr>
        <p:spPr/>
        <p:txBody>
          <a:bodyPr/>
          <a:lstStyle/>
          <a:p>
            <a:r>
              <a:rPr lang="en-US" i="1" dirty="0"/>
              <a:t>Lucas v. Earl,</a:t>
            </a:r>
            <a:r>
              <a:rPr lang="en-US" dirty="0"/>
              <a:t> 281 U.S. 111 (1930)</a:t>
            </a:r>
          </a:p>
        </p:txBody>
      </p:sp>
      <p:sp>
        <p:nvSpPr>
          <p:cNvPr id="4" name="Slide Number Placeholder 3">
            <a:extLst>
              <a:ext uri="{FF2B5EF4-FFF2-40B4-BE49-F238E27FC236}">
                <a16:creationId xmlns:a16="http://schemas.microsoft.com/office/drawing/2014/main" id="{87D1A54F-33DB-E45E-0D48-3776F9C066B2}"/>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1DCE429F-63D7-F395-2598-700D246A8EE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8235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540AD-FF89-C3B6-EE89-97202977AA6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F6D3CB-495B-EA33-9953-5AA4A5C6DB11}"/>
              </a:ext>
            </a:extLst>
          </p:cNvPr>
          <p:cNvSpPr>
            <a:spLocks noGrp="1"/>
          </p:cNvSpPr>
          <p:nvPr>
            <p:ph type="title"/>
          </p:nvPr>
        </p:nvSpPr>
        <p:spPr/>
        <p:txBody>
          <a:bodyPr/>
          <a:lstStyle/>
          <a:p>
            <a:r>
              <a:rPr lang="en-US" i="1" dirty="0"/>
              <a:t>Poe v. Seaborn,</a:t>
            </a:r>
            <a:r>
              <a:rPr lang="en-US" dirty="0"/>
              <a:t> 282 U.S. 101 (1930)</a:t>
            </a:r>
            <a:endParaRPr lang="en-US" i="1" dirty="0"/>
          </a:p>
        </p:txBody>
      </p:sp>
      <p:sp>
        <p:nvSpPr>
          <p:cNvPr id="4" name="Slide Number Placeholder 3">
            <a:extLst>
              <a:ext uri="{FF2B5EF4-FFF2-40B4-BE49-F238E27FC236}">
                <a16:creationId xmlns:a16="http://schemas.microsoft.com/office/drawing/2014/main" id="{CCD3F038-620A-91D5-8441-EABBFE4A5A3A}"/>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B2992FF1-2F74-6555-2E1B-6B61B5746062}"/>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EE68742-CA09-08A6-45BF-248E8E01C0B0}"/>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47E6174-AC87-E086-B6E7-7F9296145FFB}"/>
              </a:ext>
            </a:extLst>
          </p:cNvPr>
          <p:cNvCxnSpPr>
            <a:cxnSpLocks/>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F03B05-1235-1C67-012A-D3233E596630}"/>
              </a:ext>
            </a:extLst>
          </p:cNvPr>
          <p:cNvCxnSpPr>
            <a:cxnSpLocks/>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A76BC9-27BF-392C-2CAC-27B6E99EB7C9}"/>
              </a:ext>
            </a:extLst>
          </p:cNvPr>
          <p:cNvSpPr txBox="1"/>
          <p:nvPr/>
        </p:nvSpPr>
        <p:spPr>
          <a:xfrm>
            <a:off x="5241434" y="2291855"/>
            <a:ext cx="1778885" cy="369332"/>
          </a:xfrm>
          <a:prstGeom prst="rect">
            <a:avLst/>
          </a:prstGeom>
          <a:noFill/>
        </p:spPr>
        <p:txBody>
          <a:bodyPr wrap="none" rtlCol="0">
            <a:spAutoFit/>
          </a:bodyPr>
          <a:lstStyle/>
          <a:p>
            <a:r>
              <a:rPr lang="en-US" dirty="0"/>
              <a:t>50% Mr. Seaborn</a:t>
            </a:r>
          </a:p>
        </p:txBody>
      </p:sp>
      <p:sp>
        <p:nvSpPr>
          <p:cNvPr id="20" name="TextBox 19">
            <a:extLst>
              <a:ext uri="{FF2B5EF4-FFF2-40B4-BE49-F238E27FC236}">
                <a16:creationId xmlns:a16="http://schemas.microsoft.com/office/drawing/2014/main" id="{2C66C266-4F54-C9CD-097D-1C0F577776F2}"/>
              </a:ext>
            </a:extLst>
          </p:cNvPr>
          <p:cNvSpPr txBox="1"/>
          <p:nvPr/>
        </p:nvSpPr>
        <p:spPr>
          <a:xfrm>
            <a:off x="5323624" y="3845825"/>
            <a:ext cx="1940788" cy="369332"/>
          </a:xfrm>
          <a:prstGeom prst="rect">
            <a:avLst/>
          </a:prstGeom>
          <a:noFill/>
        </p:spPr>
        <p:txBody>
          <a:bodyPr wrap="none" rtlCol="0">
            <a:spAutoFit/>
          </a:bodyPr>
          <a:lstStyle/>
          <a:p>
            <a:r>
              <a:rPr lang="en-US" dirty="0"/>
              <a:t>50% Mrs. Seaborn</a:t>
            </a:r>
          </a:p>
        </p:txBody>
      </p:sp>
      <p:pic>
        <p:nvPicPr>
          <p:cNvPr id="2050" name="Picture 2" descr="20 Cities In Washington State To Visit In 2025 - See To Believe!">
            <a:extLst>
              <a:ext uri="{FF2B5EF4-FFF2-40B4-BE49-F238E27FC236}">
                <a16:creationId xmlns:a16="http://schemas.microsoft.com/office/drawing/2014/main" id="{7128CC7F-B601-BF0F-9499-6742E5243D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29869" y="1373394"/>
            <a:ext cx="4659795" cy="382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F4526-9A05-B404-6931-00AB2DCA1C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50BE9-30EF-8BFF-8D5C-92763ED6ACEE}"/>
              </a:ext>
            </a:extLst>
          </p:cNvPr>
          <p:cNvSpPr>
            <a:spLocks noGrp="1"/>
          </p:cNvSpPr>
          <p:nvPr>
            <p:ph idx="1"/>
          </p:nvPr>
        </p:nvSpPr>
        <p:spPr/>
        <p:txBody>
          <a:bodyPr/>
          <a:lstStyle/>
          <a:p>
            <a:r>
              <a:rPr lang="en-US" sz="2800" dirty="0"/>
              <a:t>Until 1948, couples living in community property states paid less tax than couples living in non-community property states.  </a:t>
            </a:r>
          </a:p>
          <a:p>
            <a:pPr lvl="1"/>
            <a:r>
              <a:rPr lang="en-US" sz="2400" dirty="0"/>
              <a:t>Why?  By splitting income, couple in community property states were able to use the lower rates two times. </a:t>
            </a:r>
          </a:p>
          <a:p>
            <a:pPr lvl="1"/>
            <a:r>
              <a:rPr lang="en-US" sz="2400" dirty="0"/>
              <a:t>Earls in community property state: 10K * 10% (1K) + 10K * 10% (1K), or 2K total tax</a:t>
            </a:r>
          </a:p>
          <a:p>
            <a:pPr lvl="1"/>
            <a:r>
              <a:rPr lang="en-US" sz="2400" dirty="0"/>
              <a:t>Earls in non-community property state: 10K * 10% (1K) + 10K * 30% (3K) or 4K total tax</a:t>
            </a:r>
          </a:p>
          <a:p>
            <a:pPr marL="0" indent="0">
              <a:buNone/>
            </a:pPr>
            <a:endParaRPr lang="en-US" sz="2800" dirty="0"/>
          </a:p>
          <a:p>
            <a:r>
              <a:rPr lang="en-US" sz="2800" dirty="0"/>
              <a:t>In 1948, creation of new rate schedule, </a:t>
            </a:r>
            <a:r>
              <a:rPr lang="en-US" sz="2800" b="1" i="1" dirty="0"/>
              <a:t>married filing jointly</a:t>
            </a:r>
          </a:p>
          <a:p>
            <a:pPr lvl="1"/>
            <a:r>
              <a:rPr lang="en-US" sz="2400" dirty="0"/>
              <a:t>Married couples would pay 2x the tax of a single taxpayer earning one-half of couple’s aggregate income</a:t>
            </a:r>
          </a:p>
          <a:p>
            <a:pPr lvl="1"/>
            <a:r>
              <a:rPr lang="en-US" sz="2400" dirty="0"/>
              <a:t>Earls MFJ:  ½ of income is 10K; tax is 10% * 10K or 1K, so MJF is 2 * 1K or 2K, the same as the a couple in a community property state. </a:t>
            </a:r>
          </a:p>
        </p:txBody>
      </p:sp>
      <p:sp>
        <p:nvSpPr>
          <p:cNvPr id="3" name="Title 2">
            <a:extLst>
              <a:ext uri="{FF2B5EF4-FFF2-40B4-BE49-F238E27FC236}">
                <a16:creationId xmlns:a16="http://schemas.microsoft.com/office/drawing/2014/main" id="{2F45DA5B-148E-6F17-F871-7FBB6385417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382FF26C-C113-7CE4-CDD9-6A17CF8F582D}"/>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EC0B5DF4-61AC-B41B-75E5-442730F16AD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259792940"/>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22848</TotalTime>
  <Words>455</Words>
  <Application>Microsoft Macintosh PowerPoint</Application>
  <PresentationFormat>Widescreen</PresentationFormat>
  <Paragraphs>37</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NSimSun</vt:lpstr>
      <vt:lpstr>Arial</vt:lpstr>
      <vt:lpstr>Calibri</vt:lpstr>
      <vt:lpstr>Courier New</vt:lpstr>
      <vt:lpstr>Times New Roman</vt:lpstr>
      <vt:lpstr>Wingdings</vt:lpstr>
      <vt:lpstr>Wingdings 2</vt:lpstr>
      <vt:lpstr>CG Body - Standard</vt:lpstr>
      <vt:lpstr>Federal Income Taxation Income Shifting in Families</vt:lpstr>
      <vt:lpstr>Lucas v. Earl, 281 U.S. 111 (1930)</vt:lpstr>
      <vt:lpstr>Lucas v. Earl, 281 U.S. 111 (1930)</vt:lpstr>
      <vt:lpstr>Poe v. Seaborn, 282 U.S. 101 (1930)</vt:lpstr>
      <vt:lpstr>Marriage Penalties and Bonuses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198</cp:revision>
  <cp:lastPrinted>2020-11-30T15:41:57Z</cp:lastPrinted>
  <dcterms:created xsi:type="dcterms:W3CDTF">2016-08-01T04:04:31Z</dcterms:created>
  <dcterms:modified xsi:type="dcterms:W3CDTF">2025-02-06T14:54:34Z</dcterms:modified>
  <cp:category/>
</cp:coreProperties>
</file>