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95" r:id="rId2"/>
    <p:sldId id="256" r:id="rId3"/>
    <p:sldId id="296" r:id="rId4"/>
    <p:sldId id="297" r:id="rId5"/>
    <p:sldId id="282" r:id="rId6"/>
    <p:sldId id="298" r:id="rId7"/>
    <p:sldId id="299" r:id="rId8"/>
    <p:sldId id="300" r:id="rId9"/>
    <p:sldId id="261" r:id="rId10"/>
    <p:sldId id="306" r:id="rId11"/>
    <p:sldId id="305"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267" dt="2024-12-31T14:29:3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p:restoredTop sz="96207"/>
  </p:normalViewPr>
  <p:slideViewPr>
    <p:cSldViewPr snapToGrid="0" snapToObjects="1">
      <p:cViewPr varScale="1">
        <p:scale>
          <a:sx n="93" d="100"/>
          <a:sy n="93" d="100"/>
        </p:scale>
        <p:origin x="232" y="1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pChg chg="mod">
          <ac:chgData name="Colon, Jeffrey M." userId="615143b1-cdee-493d-9a9d-1565ce8666d9" providerId="ADAL" clId="{4D9984FD-53DD-E048-9798-A2DEA56ECED9}" dt="2024-12-31T14:28:55.622" v="3" actId="1076"/>
          <ac:spMkLst>
            <pc:docMk/>
            <pc:sldMk cId="1172741178" sldId="305"/>
            <ac:spMk id="2" creationId="{9A0F2BB2-D4AE-E0B7-9BBF-9948A631C327}"/>
          </ac:spMkLst>
        </pc:spChg>
        <pc:spChg chg="mod">
          <ac:chgData name="Colon, Jeffrey M." userId="615143b1-cdee-493d-9a9d-1565ce8666d9" providerId="ADAL" clId="{4D9984FD-53DD-E048-9798-A2DEA56ECED9}" dt="2024-12-31T14:28:55.622" v="3" actId="1076"/>
          <ac:spMkLst>
            <pc:docMk/>
            <pc:sldMk cId="1172741178" sldId="305"/>
            <ac:spMk id="12" creationId="{D1D6B872-9E13-E6E9-82ED-7C4340FDD09A}"/>
          </ac:spMkLst>
        </pc:spChg>
        <pc:cxnChg chg="mod">
          <ac:chgData name="Colon, Jeffrey M." userId="615143b1-cdee-493d-9a9d-1565ce8666d9" providerId="ADAL" clId="{4D9984FD-53DD-E048-9798-A2DEA56ECED9}" dt="2024-12-31T14:28:55.622" v="3" actId="1076"/>
          <ac:cxnSpMkLst>
            <pc:docMk/>
            <pc:sldMk cId="1172741178" sldId="305"/>
            <ac:cxnSpMk id="7" creationId="{4C5CD424-7D27-C341-8127-127A3CA238AC}"/>
          </ac:cxnSpMkLst>
        </pc:cxnChg>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12/31/24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a:xfrm>
            <a:off x="512064" y="1406237"/>
            <a:ext cx="11277600" cy="5812064"/>
          </a:xfrm>
        </p:spPr>
        <p:txBody>
          <a:bodyPr>
            <a:normAutofit/>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4343400" y="4677434"/>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5334000" y="4089732"/>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6400800" y="4677433"/>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17098</TotalTime>
  <Words>1262</Words>
  <Application>Microsoft Macintosh PowerPoint</Application>
  <PresentationFormat>Widescreen</PresentationFormat>
  <Paragraphs>127</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lpstr>Tax and AI:  Be Careful</vt:lpstr>
      <vt:lpstr>AI and Tax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2024-12-31T14:30:22Z</dcterms:modified>
  <cp:category/>
</cp:coreProperties>
</file>