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56" r:id="rId5"/>
    <p:sldId id="257" r:id="rId6"/>
    <p:sldId id="324" r:id="rId7"/>
    <p:sldId id="299" r:id="rId8"/>
    <p:sldId id="298" r:id="rId9"/>
    <p:sldId id="325" r:id="rId10"/>
    <p:sldId id="303" r:id="rId11"/>
    <p:sldId id="314" r:id="rId12"/>
    <p:sldId id="313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76A4B-29D6-9B45-AC38-DE685BB66E86}" v="4401" dt="2025-04-15T13:12:45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2"/>
    <p:restoredTop sz="94087"/>
  </p:normalViewPr>
  <p:slideViewPr>
    <p:cSldViewPr snapToGrid="0">
      <p:cViewPr varScale="1">
        <p:scale>
          <a:sx n="113" d="100"/>
          <a:sy n="113" d="100"/>
        </p:scale>
        <p:origin x="176" y="336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48976A4B-29D6-9B45-AC38-DE685BB66E86}"/>
    <pc:docChg chg="undo custSel addSld delSld modSld sldOrd modMainMaster">
      <pc:chgData name="Colon, Jeffrey M." userId="615143b1-cdee-493d-9a9d-1565ce8666d9" providerId="ADAL" clId="{48976A4B-29D6-9B45-AC38-DE685BB66E86}" dt="2025-04-15T13:14:08.923" v="9300" actId="2696"/>
      <pc:docMkLst>
        <pc:docMk/>
      </pc:docMkLst>
      <pc:sldChg chg="modSp mod">
        <pc:chgData name="Colon, Jeffrey M." userId="615143b1-cdee-493d-9a9d-1565ce8666d9" providerId="ADAL" clId="{48976A4B-29D6-9B45-AC38-DE685BB66E86}" dt="2025-04-14T21:59:56.442" v="5193" actId="20577"/>
        <pc:sldMkLst>
          <pc:docMk/>
          <pc:sldMk cId="1593294396" sldId="256"/>
        </pc:sldMkLst>
        <pc:spChg chg="mod">
          <ac:chgData name="Colon, Jeffrey M." userId="615143b1-cdee-493d-9a9d-1565ce8666d9" providerId="ADAL" clId="{48976A4B-29D6-9B45-AC38-DE685BB66E86}" dt="2025-04-14T21:59:56.442" v="5193" actId="20577"/>
          <ac:spMkLst>
            <pc:docMk/>
            <pc:sldMk cId="1593294396" sldId="256"/>
            <ac:spMk id="2" creationId="{E664441A-BE6A-C116-933E-7A1EEC37F578}"/>
          </ac:spMkLst>
        </pc:spChg>
      </pc:sldChg>
      <pc:sldChg chg="modSp mod modAnim">
        <pc:chgData name="Colon, Jeffrey M." userId="615143b1-cdee-493d-9a9d-1565ce8666d9" providerId="ADAL" clId="{48976A4B-29D6-9B45-AC38-DE685BB66E86}" dt="2025-04-15T00:12:29.972" v="5870" actId="404"/>
        <pc:sldMkLst>
          <pc:docMk/>
          <pc:sldMk cId="1313652122" sldId="257"/>
        </pc:sldMkLst>
        <pc:spChg chg="mod">
          <ac:chgData name="Colon, Jeffrey M." userId="615143b1-cdee-493d-9a9d-1565ce8666d9" providerId="ADAL" clId="{48976A4B-29D6-9B45-AC38-DE685BB66E86}" dt="2025-04-14T23:52:19.146" v="5869" actId="20577"/>
          <ac:spMkLst>
            <pc:docMk/>
            <pc:sldMk cId="1313652122" sldId="257"/>
            <ac:spMk id="2" creationId="{E06F7FB7-5E98-2F5B-D96F-F2C0D28C9C7F}"/>
          </ac:spMkLst>
        </pc:spChg>
        <pc:spChg chg="mod">
          <ac:chgData name="Colon, Jeffrey M." userId="615143b1-cdee-493d-9a9d-1565ce8666d9" providerId="ADAL" clId="{48976A4B-29D6-9B45-AC38-DE685BB66E86}" dt="2025-04-15T00:12:29.972" v="5870" actId="404"/>
          <ac:spMkLst>
            <pc:docMk/>
            <pc:sldMk cId="1313652122" sldId="257"/>
            <ac:spMk id="3" creationId="{899F8E9C-AF2E-8B54-DEE4-25EFB5E30054}"/>
          </ac:spMkLst>
        </pc:spChg>
      </pc:sldChg>
      <pc:sldChg chg="modSp mod modAnim">
        <pc:chgData name="Colon, Jeffrey M." userId="615143b1-cdee-493d-9a9d-1565ce8666d9" providerId="ADAL" clId="{48976A4B-29D6-9B45-AC38-DE685BB66E86}" dt="2025-04-14T22:54:14.743" v="5292" actId="20577"/>
        <pc:sldMkLst>
          <pc:docMk/>
          <pc:sldMk cId="2469535504" sldId="298"/>
        </pc:sldMkLst>
        <pc:spChg chg="mod">
          <ac:chgData name="Colon, Jeffrey M." userId="615143b1-cdee-493d-9a9d-1565ce8666d9" providerId="ADAL" clId="{48976A4B-29D6-9B45-AC38-DE685BB66E86}" dt="2025-04-14T22:54:14.743" v="5292" actId="20577"/>
          <ac:spMkLst>
            <pc:docMk/>
            <pc:sldMk cId="2469535504" sldId="298"/>
            <ac:spMk id="2" creationId="{0E8792B4-85F6-1438-A522-2B342FFE5531}"/>
          </ac:spMkLst>
        </pc:spChg>
      </pc:sldChg>
      <pc:sldChg chg="modSp mod ord modAnim">
        <pc:chgData name="Colon, Jeffrey M." userId="615143b1-cdee-493d-9a9d-1565ce8666d9" providerId="ADAL" clId="{48976A4B-29D6-9B45-AC38-DE685BB66E86}" dt="2025-04-15T11:31:42.673" v="7572"/>
        <pc:sldMkLst>
          <pc:docMk/>
          <pc:sldMk cId="1832154446" sldId="299"/>
        </pc:sldMkLst>
        <pc:spChg chg="mod">
          <ac:chgData name="Colon, Jeffrey M." userId="615143b1-cdee-493d-9a9d-1565ce8666d9" providerId="ADAL" clId="{48976A4B-29D6-9B45-AC38-DE685BB66E86}" dt="2025-04-15T11:31:23.931" v="7569" actId="20577"/>
          <ac:spMkLst>
            <pc:docMk/>
            <pc:sldMk cId="1832154446" sldId="299"/>
            <ac:spMk id="2" creationId="{59594CAC-FF21-3B49-38BD-E07115984CDD}"/>
          </ac:spMkLst>
        </pc:spChg>
        <pc:spChg chg="mod">
          <ac:chgData name="Colon, Jeffrey M." userId="615143b1-cdee-493d-9a9d-1565ce8666d9" providerId="ADAL" clId="{48976A4B-29D6-9B45-AC38-DE685BB66E86}" dt="2025-04-15T11:25:05.512" v="7355" actId="114"/>
          <ac:spMkLst>
            <pc:docMk/>
            <pc:sldMk cId="1832154446" sldId="299"/>
            <ac:spMk id="3" creationId="{0F10B699-AB4A-9E7B-F210-EE240608A340}"/>
          </ac:spMkLst>
        </pc:spChg>
      </pc:sldChg>
      <pc:sldChg chg="modSp mod modAnim">
        <pc:chgData name="Colon, Jeffrey M." userId="615143b1-cdee-493d-9a9d-1565ce8666d9" providerId="ADAL" clId="{48976A4B-29D6-9B45-AC38-DE685BB66E86}" dt="2025-04-15T11:33:04.759" v="7585"/>
        <pc:sldMkLst>
          <pc:docMk/>
          <pc:sldMk cId="2684921940" sldId="303"/>
        </pc:sldMkLst>
        <pc:spChg chg="mod">
          <ac:chgData name="Colon, Jeffrey M." userId="615143b1-cdee-493d-9a9d-1565ce8666d9" providerId="ADAL" clId="{48976A4B-29D6-9B45-AC38-DE685BB66E86}" dt="2025-04-15T11:23:56.657" v="7324" actId="20577"/>
          <ac:spMkLst>
            <pc:docMk/>
            <pc:sldMk cId="2684921940" sldId="303"/>
            <ac:spMk id="2" creationId="{15BC16BD-A244-82DC-2B73-6F2CA213C896}"/>
          </ac:spMkLst>
        </pc:spChg>
        <pc:spChg chg="mod">
          <ac:chgData name="Colon, Jeffrey M." userId="615143b1-cdee-493d-9a9d-1565ce8666d9" providerId="ADAL" clId="{48976A4B-29D6-9B45-AC38-DE685BB66E86}" dt="2025-04-15T11:32:39.436" v="7583" actId="20577"/>
          <ac:spMkLst>
            <pc:docMk/>
            <pc:sldMk cId="2684921940" sldId="303"/>
            <ac:spMk id="3" creationId="{53D50B99-58B8-157E-9814-9F796320848E}"/>
          </ac:spMkLst>
        </pc:spChg>
      </pc:sldChg>
      <pc:sldChg chg="modSp mod modAnim">
        <pc:chgData name="Colon, Jeffrey M." userId="615143b1-cdee-493d-9a9d-1565ce8666d9" providerId="ADAL" clId="{48976A4B-29D6-9B45-AC38-DE685BB66E86}" dt="2025-04-15T13:12:45.211" v="9299" actId="20577"/>
        <pc:sldMkLst>
          <pc:docMk/>
          <pc:sldMk cId="2717376453" sldId="313"/>
        </pc:sldMkLst>
        <pc:spChg chg="mod">
          <ac:chgData name="Colon, Jeffrey M." userId="615143b1-cdee-493d-9a9d-1565ce8666d9" providerId="ADAL" clId="{48976A4B-29D6-9B45-AC38-DE685BB66E86}" dt="2025-04-15T13:12:45.211" v="9299" actId="20577"/>
          <ac:spMkLst>
            <pc:docMk/>
            <pc:sldMk cId="2717376453" sldId="313"/>
            <ac:spMk id="2" creationId="{D6054C6A-2B2E-699E-7C62-0C77B8C435C9}"/>
          </ac:spMkLst>
        </pc:spChg>
        <pc:spChg chg="mod">
          <ac:chgData name="Colon, Jeffrey M." userId="615143b1-cdee-493d-9a9d-1565ce8666d9" providerId="ADAL" clId="{48976A4B-29D6-9B45-AC38-DE685BB66E86}" dt="2025-04-15T13:11:31.422" v="9272" actId="114"/>
          <ac:spMkLst>
            <pc:docMk/>
            <pc:sldMk cId="2717376453" sldId="313"/>
            <ac:spMk id="3" creationId="{22029DD2-814D-887F-3858-36921875966F}"/>
          </ac:spMkLst>
        </pc:spChg>
      </pc:sldChg>
      <pc:sldChg chg="addSp delSp modSp mod modAnim">
        <pc:chgData name="Colon, Jeffrey M." userId="615143b1-cdee-493d-9a9d-1565ce8666d9" providerId="ADAL" clId="{48976A4B-29D6-9B45-AC38-DE685BB66E86}" dt="2025-04-15T13:09:44.376" v="9173" actId="20577"/>
        <pc:sldMkLst>
          <pc:docMk/>
          <pc:sldMk cId="2289113873" sldId="314"/>
        </pc:sldMkLst>
        <pc:spChg chg="mod">
          <ac:chgData name="Colon, Jeffrey M." userId="615143b1-cdee-493d-9a9d-1565ce8666d9" providerId="ADAL" clId="{48976A4B-29D6-9B45-AC38-DE685BB66E86}" dt="2025-04-15T13:09:44.376" v="9173" actId="20577"/>
          <ac:spMkLst>
            <pc:docMk/>
            <pc:sldMk cId="2289113873" sldId="314"/>
            <ac:spMk id="2" creationId="{0F789B14-1B50-A063-9259-479E4293B1F5}"/>
          </ac:spMkLst>
        </pc:spChg>
        <pc:spChg chg="mod">
          <ac:chgData name="Colon, Jeffrey M." userId="615143b1-cdee-493d-9a9d-1565ce8666d9" providerId="ADAL" clId="{48976A4B-29D6-9B45-AC38-DE685BB66E86}" dt="2025-04-15T12:33:51.430" v="8435" actId="20577"/>
          <ac:spMkLst>
            <pc:docMk/>
            <pc:sldMk cId="2289113873" sldId="314"/>
            <ac:spMk id="3" creationId="{E9F21A82-F260-1583-2CDD-30B64610AC08}"/>
          </ac:spMkLst>
        </pc:spChg>
        <pc:spChg chg="add del">
          <ac:chgData name="Colon, Jeffrey M." userId="615143b1-cdee-493d-9a9d-1565ce8666d9" providerId="ADAL" clId="{48976A4B-29D6-9B45-AC38-DE685BB66E86}" dt="2025-04-15T12:33:47.124" v="8433" actId="478"/>
          <ac:spMkLst>
            <pc:docMk/>
            <pc:sldMk cId="2289113873" sldId="314"/>
            <ac:spMk id="7" creationId="{8786F376-1021-5EE8-18AF-B50DC136FF19}"/>
          </ac:spMkLst>
        </pc:spChg>
      </pc:sldChg>
      <pc:sldChg chg="modSp del">
        <pc:chgData name="Colon, Jeffrey M." userId="615143b1-cdee-493d-9a9d-1565ce8666d9" providerId="ADAL" clId="{48976A4B-29D6-9B45-AC38-DE685BB66E86}" dt="2025-04-15T13:05:31.274" v="8950" actId="2696"/>
        <pc:sldMkLst>
          <pc:docMk/>
          <pc:sldMk cId="3833783625" sldId="315"/>
        </pc:sldMkLst>
      </pc:sldChg>
      <pc:sldChg chg="modSp del modAnim">
        <pc:chgData name="Colon, Jeffrey M." userId="615143b1-cdee-493d-9a9d-1565ce8666d9" providerId="ADAL" clId="{48976A4B-29D6-9B45-AC38-DE685BB66E86}" dt="2025-04-15T13:05:31.204" v="8942" actId="2696"/>
        <pc:sldMkLst>
          <pc:docMk/>
          <pc:sldMk cId="2389660796" sldId="316"/>
        </pc:sldMkLst>
      </pc:sldChg>
      <pc:sldChg chg="del modAnim">
        <pc:chgData name="Colon, Jeffrey M." userId="615143b1-cdee-493d-9a9d-1565ce8666d9" providerId="ADAL" clId="{48976A4B-29D6-9B45-AC38-DE685BB66E86}" dt="2025-04-15T13:05:31.266" v="8944" actId="2696"/>
        <pc:sldMkLst>
          <pc:docMk/>
          <pc:sldMk cId="3740949039" sldId="317"/>
        </pc:sldMkLst>
      </pc:sldChg>
      <pc:sldChg chg="del">
        <pc:chgData name="Colon, Jeffrey M." userId="615143b1-cdee-493d-9a9d-1565ce8666d9" providerId="ADAL" clId="{48976A4B-29D6-9B45-AC38-DE685BB66E86}" dt="2025-04-15T13:05:31.269" v="8946" actId="2696"/>
        <pc:sldMkLst>
          <pc:docMk/>
          <pc:sldMk cId="4237633436" sldId="318"/>
        </pc:sldMkLst>
      </pc:sldChg>
      <pc:sldChg chg="modSp del mod ord modAnim">
        <pc:chgData name="Colon, Jeffrey M." userId="615143b1-cdee-493d-9a9d-1565ce8666d9" providerId="ADAL" clId="{48976A4B-29D6-9B45-AC38-DE685BB66E86}" dt="2025-04-15T13:05:31.268" v="8945" actId="2696"/>
        <pc:sldMkLst>
          <pc:docMk/>
          <pc:sldMk cId="1783717892" sldId="319"/>
        </pc:sldMkLst>
      </pc:sldChg>
      <pc:sldChg chg="modSp del mod modAnim">
        <pc:chgData name="Colon, Jeffrey M." userId="615143b1-cdee-493d-9a9d-1565ce8666d9" providerId="ADAL" clId="{48976A4B-29D6-9B45-AC38-DE685BB66E86}" dt="2025-04-15T13:05:31.273" v="8949" actId="2696"/>
        <pc:sldMkLst>
          <pc:docMk/>
          <pc:sldMk cId="233837499" sldId="320"/>
        </pc:sldMkLst>
      </pc:sldChg>
      <pc:sldChg chg="modSp new del mod modAnim">
        <pc:chgData name="Colon, Jeffrey M." userId="615143b1-cdee-493d-9a9d-1565ce8666d9" providerId="ADAL" clId="{48976A4B-29D6-9B45-AC38-DE685BB66E86}" dt="2025-04-15T13:05:31.242" v="8943" actId="2696"/>
        <pc:sldMkLst>
          <pc:docMk/>
          <pc:sldMk cId="3140081803" sldId="321"/>
        </pc:sldMkLst>
      </pc:sldChg>
      <pc:sldChg chg="modSp new del mod modAnim">
        <pc:chgData name="Colon, Jeffrey M." userId="615143b1-cdee-493d-9a9d-1565ce8666d9" providerId="ADAL" clId="{48976A4B-29D6-9B45-AC38-DE685BB66E86}" dt="2025-04-15T13:05:31.270" v="8947" actId="2696"/>
        <pc:sldMkLst>
          <pc:docMk/>
          <pc:sldMk cId="941887715" sldId="322"/>
        </pc:sldMkLst>
      </pc:sldChg>
      <pc:sldChg chg="modSp new del mod modAnim">
        <pc:chgData name="Colon, Jeffrey M." userId="615143b1-cdee-493d-9a9d-1565ce8666d9" providerId="ADAL" clId="{48976A4B-29D6-9B45-AC38-DE685BB66E86}" dt="2025-04-15T13:05:31.271" v="8948" actId="2696"/>
        <pc:sldMkLst>
          <pc:docMk/>
          <pc:sldMk cId="528765300" sldId="323"/>
        </pc:sldMkLst>
      </pc:sldChg>
      <pc:sldChg chg="modSp new mod modAnim">
        <pc:chgData name="Colon, Jeffrey M." userId="615143b1-cdee-493d-9a9d-1565ce8666d9" providerId="ADAL" clId="{48976A4B-29D6-9B45-AC38-DE685BB66E86}" dt="2025-04-15T11:31:52.017" v="7574"/>
        <pc:sldMkLst>
          <pc:docMk/>
          <pc:sldMk cId="918331920" sldId="324"/>
        </pc:sldMkLst>
        <pc:spChg chg="mod">
          <ac:chgData name="Colon, Jeffrey M." userId="615143b1-cdee-493d-9a9d-1565ce8666d9" providerId="ADAL" clId="{48976A4B-29D6-9B45-AC38-DE685BB66E86}" dt="2025-04-14T22:55:37.444" v="5324" actId="403"/>
          <ac:spMkLst>
            <pc:docMk/>
            <pc:sldMk cId="918331920" sldId="324"/>
            <ac:spMk id="2" creationId="{B10F9ED8-A6B5-D860-A098-8F4D1E80ADB9}"/>
          </ac:spMkLst>
        </pc:spChg>
        <pc:spChg chg="mod">
          <ac:chgData name="Colon, Jeffrey M." userId="615143b1-cdee-493d-9a9d-1565ce8666d9" providerId="ADAL" clId="{48976A4B-29D6-9B45-AC38-DE685BB66E86}" dt="2025-04-14T22:55:06.819" v="5315" actId="20577"/>
          <ac:spMkLst>
            <pc:docMk/>
            <pc:sldMk cId="918331920" sldId="324"/>
            <ac:spMk id="3" creationId="{C8432BF7-ED49-F184-B9B8-688F3996B265}"/>
          </ac:spMkLst>
        </pc:spChg>
      </pc:sldChg>
      <pc:sldChg chg="modSp new mod">
        <pc:chgData name="Colon, Jeffrey M." userId="615143b1-cdee-493d-9a9d-1565ce8666d9" providerId="ADAL" clId="{48976A4B-29D6-9B45-AC38-DE685BB66E86}" dt="2025-04-15T11:32:09.708" v="7575" actId="403"/>
        <pc:sldMkLst>
          <pc:docMk/>
          <pc:sldMk cId="3929778557" sldId="325"/>
        </pc:sldMkLst>
        <pc:spChg chg="mod">
          <ac:chgData name="Colon, Jeffrey M." userId="615143b1-cdee-493d-9a9d-1565ce8666d9" providerId="ADAL" clId="{48976A4B-29D6-9B45-AC38-DE685BB66E86}" dt="2025-04-15T11:32:09.708" v="7575" actId="403"/>
          <ac:spMkLst>
            <pc:docMk/>
            <pc:sldMk cId="3929778557" sldId="325"/>
            <ac:spMk id="2" creationId="{94417562-FBC7-B2F2-1AD1-1079CDC479D1}"/>
          </ac:spMkLst>
        </pc:spChg>
        <pc:spChg chg="mod">
          <ac:chgData name="Colon, Jeffrey M." userId="615143b1-cdee-493d-9a9d-1565ce8666d9" providerId="ADAL" clId="{48976A4B-29D6-9B45-AC38-DE685BB66E86}" dt="2025-04-15T11:24:17.223" v="7327" actId="20577"/>
          <ac:spMkLst>
            <pc:docMk/>
            <pc:sldMk cId="3929778557" sldId="325"/>
            <ac:spMk id="3" creationId="{9465AD37-12F9-54DC-34C9-752736D7C88A}"/>
          </ac:spMkLst>
        </pc:spChg>
      </pc:sldChg>
      <pc:sldChg chg="add del">
        <pc:chgData name="Colon, Jeffrey M." userId="615143b1-cdee-493d-9a9d-1565ce8666d9" providerId="ADAL" clId="{48976A4B-29D6-9B45-AC38-DE685BB66E86}" dt="2025-04-15T13:14:08.923" v="9300" actId="2696"/>
        <pc:sldMkLst>
          <pc:docMk/>
          <pc:sldMk cId="3070850285" sldId="326"/>
        </pc:sldMkLst>
      </pc:sldChg>
      <pc:sldMasterChg chg="modSp mod modSldLayout">
        <pc:chgData name="Colon, Jeffrey M." userId="615143b1-cdee-493d-9a9d-1565ce8666d9" providerId="ADAL" clId="{48976A4B-29D6-9B45-AC38-DE685BB66E86}" dt="2025-04-14T22:01:37.505" v="5243" actId="20577"/>
        <pc:sldMasterMkLst>
          <pc:docMk/>
          <pc:sldMasterMk cId="353473459" sldId="2147483660"/>
        </pc:sldMasterMkLst>
        <pc:spChg chg="mod">
          <ac:chgData name="Colon, Jeffrey M." userId="615143b1-cdee-493d-9a9d-1565ce8666d9" providerId="ADAL" clId="{48976A4B-29D6-9B45-AC38-DE685BB66E86}" dt="2025-04-14T22:01:26.238" v="5231" actId="20577"/>
          <ac:spMkLst>
            <pc:docMk/>
            <pc:sldMasterMk cId="353473459" sldId="2147483660"/>
            <ac:spMk id="9" creationId="{334AE25E-6AD0-E44B-A71F-5684FB10D98D}"/>
          </ac:spMkLst>
        </pc:spChg>
        <pc:spChg chg="mod">
          <ac:chgData name="Colon, Jeffrey M." userId="615143b1-cdee-493d-9a9d-1565ce8666d9" providerId="ADAL" clId="{48976A4B-29D6-9B45-AC38-DE685BB66E86}" dt="2025-04-14T22:01:37.505" v="5243" actId="20577"/>
          <ac:spMkLst>
            <pc:docMk/>
            <pc:sldMasterMk cId="353473459" sldId="2147483660"/>
            <ac:spMk id="13" creationId="{DDE277C3-6881-FD40-9F80-591B717301AD}"/>
          </ac:spMkLst>
        </pc:spChg>
        <pc:sldLayoutChg chg="addSp delSp modSp mod">
          <pc:chgData name="Colon, Jeffrey M." userId="615143b1-cdee-493d-9a9d-1565ce8666d9" providerId="ADAL" clId="{48976A4B-29D6-9B45-AC38-DE685BB66E86}" dt="2025-04-14T22:01:14.930" v="5208"/>
          <pc:sldLayoutMkLst>
            <pc:docMk/>
            <pc:sldMasterMk cId="353473459" sldId="2147483660"/>
            <pc:sldLayoutMk cId="14426226" sldId="2147483662"/>
          </pc:sldLayoutMkLst>
          <pc:spChg chg="add del mod">
            <ac:chgData name="Colon, Jeffrey M." userId="615143b1-cdee-493d-9a9d-1565ce8666d9" providerId="ADAL" clId="{48976A4B-29D6-9B45-AC38-DE685BB66E86}" dt="2025-04-14T22:01:14.930" v="5208"/>
            <ac:spMkLst>
              <pc:docMk/>
              <pc:sldMasterMk cId="353473459" sldId="2147483660"/>
              <pc:sldLayoutMk cId="14426226" sldId="2147483662"/>
              <ac:spMk id="2" creationId="{AC8CF711-4A8E-D2CB-E599-58BA6FACA9ED}"/>
            </ac:spMkLst>
          </pc:spChg>
          <pc:spChg chg="mod">
            <ac:chgData name="Colon, Jeffrey M." userId="615143b1-cdee-493d-9a9d-1565ce8666d9" providerId="ADAL" clId="{48976A4B-29D6-9B45-AC38-DE685BB66E86}" dt="2025-04-14T22:01:09.401" v="5205" actId="20577"/>
            <ac:spMkLst>
              <pc:docMk/>
              <pc:sldMasterMk cId="353473459" sldId="2147483660"/>
              <pc:sldLayoutMk cId="14426226" sldId="2147483662"/>
              <ac:spMk id="8" creationId="{3E9C502C-B55A-7146-A022-9FCAF5A1187D}"/>
            </ac:spMkLst>
          </pc:spChg>
        </pc:sldLayoutChg>
      </pc:sldMasterChg>
    </pc:docChg>
  </pc:docChgLst>
  <pc:docChgLst>
    <pc:chgData name="Colon, Jeffrey M." userId="615143b1-cdee-493d-9a9d-1565ce8666d9" providerId="ADAL" clId="{15D06ABC-51EE-1644-8B17-B8A5FBCB66F7}"/>
    <pc:docChg chg="undo custSel addSld delSld modSld sldOrd">
      <pc:chgData name="Colon, Jeffrey M." userId="615143b1-cdee-493d-9a9d-1565ce8666d9" providerId="ADAL" clId="{15D06ABC-51EE-1644-8B17-B8A5FBCB66F7}" dt="2025-03-23T21:30:43.508" v="3347" actId="20577"/>
      <pc:docMkLst>
        <pc:docMk/>
      </pc:docMkLst>
      <pc:sldChg chg="modSp mod modAnim">
        <pc:chgData name="Colon, Jeffrey M." userId="615143b1-cdee-493d-9a9d-1565ce8666d9" providerId="ADAL" clId="{15D06ABC-51EE-1644-8B17-B8A5FBCB66F7}" dt="2025-03-19T18:46:45.587" v="264" actId="20577"/>
        <pc:sldMkLst>
          <pc:docMk/>
          <pc:sldMk cId="2469535504" sldId="298"/>
        </pc:sldMkLst>
        <pc:spChg chg="mod">
          <ac:chgData name="Colon, Jeffrey M." userId="615143b1-cdee-493d-9a9d-1565ce8666d9" providerId="ADAL" clId="{15D06ABC-51EE-1644-8B17-B8A5FBCB66F7}" dt="2025-03-19T18:46:45.587" v="264" actId="20577"/>
          <ac:spMkLst>
            <pc:docMk/>
            <pc:sldMk cId="2469535504" sldId="298"/>
            <ac:spMk id="2" creationId="{0E8792B4-85F6-1438-A522-2B342FFE5531}"/>
          </ac:spMkLst>
        </pc:spChg>
      </pc:sldChg>
      <pc:sldChg chg="modSp mod modAnim">
        <pc:chgData name="Colon, Jeffrey M." userId="615143b1-cdee-493d-9a9d-1565ce8666d9" providerId="ADAL" clId="{15D06ABC-51EE-1644-8B17-B8A5FBCB66F7}" dt="2025-03-19T19:03:55.399" v="269" actId="113"/>
        <pc:sldMkLst>
          <pc:docMk/>
          <pc:sldMk cId="1832154446" sldId="299"/>
        </pc:sldMkLst>
        <pc:spChg chg="mod">
          <ac:chgData name="Colon, Jeffrey M." userId="615143b1-cdee-493d-9a9d-1565ce8666d9" providerId="ADAL" clId="{15D06ABC-51EE-1644-8B17-B8A5FBCB66F7}" dt="2025-03-19T19:03:55.399" v="269" actId="113"/>
          <ac:spMkLst>
            <pc:docMk/>
            <pc:sldMk cId="1832154446" sldId="299"/>
            <ac:spMk id="2" creationId="{59594CAC-FF21-3B49-38BD-E07115984CDD}"/>
          </ac:spMkLst>
        </pc:spChg>
      </pc:sldChg>
      <pc:sldChg chg="modSp">
        <pc:chgData name="Colon, Jeffrey M." userId="615143b1-cdee-493d-9a9d-1565ce8666d9" providerId="ADAL" clId="{15D06ABC-51EE-1644-8B17-B8A5FBCB66F7}" dt="2025-03-19T13:30:14.924" v="11" actId="20577"/>
        <pc:sldMkLst>
          <pc:docMk/>
          <pc:sldMk cId="2684921940" sldId="303"/>
        </pc:sldMkLst>
        <pc:spChg chg="mod">
          <ac:chgData name="Colon, Jeffrey M." userId="615143b1-cdee-493d-9a9d-1565ce8666d9" providerId="ADAL" clId="{15D06ABC-51EE-1644-8B17-B8A5FBCB66F7}" dt="2025-03-19T13:30:14.924" v="11" actId="20577"/>
          <ac:spMkLst>
            <pc:docMk/>
            <pc:sldMk cId="2684921940" sldId="303"/>
            <ac:spMk id="2" creationId="{15BC16BD-A244-82DC-2B73-6F2CA213C896}"/>
          </ac:spMkLst>
        </pc:spChg>
      </pc:sldChg>
      <pc:sldChg chg="del">
        <pc:chgData name="Colon, Jeffrey M." userId="615143b1-cdee-493d-9a9d-1565ce8666d9" providerId="ADAL" clId="{15D06ABC-51EE-1644-8B17-B8A5FBCB66F7}" dt="2025-03-19T22:13:16.216" v="907" actId="2696"/>
        <pc:sldMkLst>
          <pc:docMk/>
          <pc:sldMk cId="2680701501" sldId="304"/>
        </pc:sldMkLst>
      </pc:sldChg>
      <pc:sldChg chg="del">
        <pc:chgData name="Colon, Jeffrey M." userId="615143b1-cdee-493d-9a9d-1565ce8666d9" providerId="ADAL" clId="{15D06ABC-51EE-1644-8B17-B8A5FBCB66F7}" dt="2025-03-19T22:13:16.329" v="915" actId="2696"/>
        <pc:sldMkLst>
          <pc:docMk/>
          <pc:sldMk cId="2135079448" sldId="305"/>
        </pc:sldMkLst>
      </pc:sldChg>
      <pc:sldChg chg="del">
        <pc:chgData name="Colon, Jeffrey M." userId="615143b1-cdee-493d-9a9d-1565ce8666d9" providerId="ADAL" clId="{15D06ABC-51EE-1644-8B17-B8A5FBCB66F7}" dt="2025-03-19T22:13:16.223" v="908" actId="2696"/>
        <pc:sldMkLst>
          <pc:docMk/>
          <pc:sldMk cId="425665284" sldId="306"/>
        </pc:sldMkLst>
      </pc:sldChg>
      <pc:sldChg chg="del">
        <pc:chgData name="Colon, Jeffrey M." userId="615143b1-cdee-493d-9a9d-1565ce8666d9" providerId="ADAL" clId="{15D06ABC-51EE-1644-8B17-B8A5FBCB66F7}" dt="2025-03-19T22:13:16.234" v="910" actId="2696"/>
        <pc:sldMkLst>
          <pc:docMk/>
          <pc:sldMk cId="2242760636" sldId="307"/>
        </pc:sldMkLst>
      </pc:sldChg>
      <pc:sldChg chg="del">
        <pc:chgData name="Colon, Jeffrey M." userId="615143b1-cdee-493d-9a9d-1565ce8666d9" providerId="ADAL" clId="{15D06ABC-51EE-1644-8B17-B8A5FBCB66F7}" dt="2025-03-19T22:13:16.255" v="914" actId="2696"/>
        <pc:sldMkLst>
          <pc:docMk/>
          <pc:sldMk cId="3660718945" sldId="308"/>
        </pc:sldMkLst>
      </pc:sldChg>
      <pc:sldChg chg="del">
        <pc:chgData name="Colon, Jeffrey M." userId="615143b1-cdee-493d-9a9d-1565ce8666d9" providerId="ADAL" clId="{15D06ABC-51EE-1644-8B17-B8A5FBCB66F7}" dt="2025-03-19T22:13:16.229" v="909" actId="2696"/>
        <pc:sldMkLst>
          <pc:docMk/>
          <pc:sldMk cId="3997969599" sldId="309"/>
        </pc:sldMkLst>
      </pc:sldChg>
      <pc:sldChg chg="del">
        <pc:chgData name="Colon, Jeffrey M." userId="615143b1-cdee-493d-9a9d-1565ce8666d9" providerId="ADAL" clId="{15D06ABC-51EE-1644-8B17-B8A5FBCB66F7}" dt="2025-03-19T22:13:16.240" v="911" actId="2696"/>
        <pc:sldMkLst>
          <pc:docMk/>
          <pc:sldMk cId="2364071462" sldId="310"/>
        </pc:sldMkLst>
      </pc:sldChg>
      <pc:sldChg chg="del">
        <pc:chgData name="Colon, Jeffrey M." userId="615143b1-cdee-493d-9a9d-1565ce8666d9" providerId="ADAL" clId="{15D06ABC-51EE-1644-8B17-B8A5FBCB66F7}" dt="2025-03-19T22:13:16.245" v="912" actId="2696"/>
        <pc:sldMkLst>
          <pc:docMk/>
          <pc:sldMk cId="1241878650" sldId="311"/>
        </pc:sldMkLst>
      </pc:sldChg>
      <pc:sldChg chg="del">
        <pc:chgData name="Colon, Jeffrey M." userId="615143b1-cdee-493d-9a9d-1565ce8666d9" providerId="ADAL" clId="{15D06ABC-51EE-1644-8B17-B8A5FBCB66F7}" dt="2025-03-19T22:13:16.251" v="913" actId="2696"/>
        <pc:sldMkLst>
          <pc:docMk/>
          <pc:sldMk cId="3300427555" sldId="312"/>
        </pc:sldMkLst>
      </pc:sldChg>
      <pc:sldChg chg="modSp mod">
        <pc:chgData name="Colon, Jeffrey M." userId="615143b1-cdee-493d-9a9d-1565ce8666d9" providerId="ADAL" clId="{15D06ABC-51EE-1644-8B17-B8A5FBCB66F7}" dt="2025-03-20T21:20:47.178" v="999" actId="20577"/>
        <pc:sldMkLst>
          <pc:docMk/>
          <pc:sldMk cId="2717376453" sldId="313"/>
        </pc:sldMkLst>
        <pc:spChg chg="mod">
          <ac:chgData name="Colon, Jeffrey M." userId="615143b1-cdee-493d-9a9d-1565ce8666d9" providerId="ADAL" clId="{15D06ABC-51EE-1644-8B17-B8A5FBCB66F7}" dt="2025-03-20T21:20:47.178" v="999" actId="20577"/>
          <ac:spMkLst>
            <pc:docMk/>
            <pc:sldMk cId="2717376453" sldId="313"/>
            <ac:spMk id="2" creationId="{D6054C6A-2B2E-699E-7C62-0C77B8C435C9}"/>
          </ac:spMkLst>
        </pc:spChg>
        <pc:spChg chg="mod">
          <ac:chgData name="Colon, Jeffrey M." userId="615143b1-cdee-493d-9a9d-1565ce8666d9" providerId="ADAL" clId="{15D06ABC-51EE-1644-8B17-B8A5FBCB66F7}" dt="2025-03-20T21:18:19.882" v="916" actId="21"/>
          <ac:spMkLst>
            <pc:docMk/>
            <pc:sldMk cId="2717376453" sldId="313"/>
            <ac:spMk id="3" creationId="{22029DD2-814D-887F-3858-36921875966F}"/>
          </ac:spMkLst>
        </pc:spChg>
      </pc:sldChg>
      <pc:sldChg chg="modSp mod">
        <pc:chgData name="Colon, Jeffrey M." userId="615143b1-cdee-493d-9a9d-1565ce8666d9" providerId="ADAL" clId="{15D06ABC-51EE-1644-8B17-B8A5FBCB66F7}" dt="2025-03-19T13:31:22.676" v="16" actId="27636"/>
        <pc:sldMkLst>
          <pc:docMk/>
          <pc:sldMk cId="2289113873" sldId="314"/>
        </pc:sldMkLst>
        <pc:spChg chg="mod">
          <ac:chgData name="Colon, Jeffrey M." userId="615143b1-cdee-493d-9a9d-1565ce8666d9" providerId="ADAL" clId="{15D06ABC-51EE-1644-8B17-B8A5FBCB66F7}" dt="2025-03-19T13:31:22.676" v="16" actId="27636"/>
          <ac:spMkLst>
            <pc:docMk/>
            <pc:sldMk cId="2289113873" sldId="314"/>
            <ac:spMk id="2" creationId="{0F789B14-1B50-A063-9259-479E4293B1F5}"/>
          </ac:spMkLst>
        </pc:spChg>
      </pc:sldChg>
      <pc:sldChg chg="modSp new mod modAnim">
        <pc:chgData name="Colon, Jeffrey M." userId="615143b1-cdee-493d-9a9d-1565ce8666d9" providerId="ADAL" clId="{15D06ABC-51EE-1644-8B17-B8A5FBCB66F7}" dt="2025-03-21T22:13:51.742" v="1976" actId="5793"/>
        <pc:sldMkLst>
          <pc:docMk/>
          <pc:sldMk cId="3833783625" sldId="315"/>
        </pc:sldMkLst>
      </pc:sldChg>
      <pc:sldChg chg="modSp new mod modAnim">
        <pc:chgData name="Colon, Jeffrey M." userId="615143b1-cdee-493d-9a9d-1565ce8666d9" providerId="ADAL" clId="{15D06ABC-51EE-1644-8B17-B8A5FBCB66F7}" dt="2025-03-23T21:02:21.694" v="3255" actId="403"/>
        <pc:sldMkLst>
          <pc:docMk/>
          <pc:sldMk cId="2389660796" sldId="316"/>
        </pc:sldMkLst>
      </pc:sldChg>
      <pc:sldChg chg="modSp new mod">
        <pc:chgData name="Colon, Jeffrey M." userId="615143b1-cdee-493d-9a9d-1565ce8666d9" providerId="ADAL" clId="{15D06ABC-51EE-1644-8B17-B8A5FBCB66F7}" dt="2025-03-23T20:08:58.959" v="3210" actId="20577"/>
        <pc:sldMkLst>
          <pc:docMk/>
          <pc:sldMk cId="3740949039" sldId="317"/>
        </pc:sldMkLst>
      </pc:sldChg>
      <pc:sldChg chg="addSp delSp modSp new mod ord">
        <pc:chgData name="Colon, Jeffrey M." userId="615143b1-cdee-493d-9a9d-1565ce8666d9" providerId="ADAL" clId="{15D06ABC-51EE-1644-8B17-B8A5FBCB66F7}" dt="2025-03-23T21:23:33.942" v="3256" actId="20578"/>
        <pc:sldMkLst>
          <pc:docMk/>
          <pc:sldMk cId="4237633436" sldId="318"/>
        </pc:sldMkLst>
      </pc:sldChg>
      <pc:sldChg chg="modSp new mod ord">
        <pc:chgData name="Colon, Jeffrey M." userId="615143b1-cdee-493d-9a9d-1565ce8666d9" providerId="ADAL" clId="{15D06ABC-51EE-1644-8B17-B8A5FBCB66F7}" dt="2025-03-23T21:23:52.508" v="3297" actId="20578"/>
        <pc:sldMkLst>
          <pc:docMk/>
          <pc:sldMk cId="1783717892" sldId="319"/>
        </pc:sldMkLst>
      </pc:sldChg>
      <pc:sldChg chg="modSp new mod">
        <pc:chgData name="Colon, Jeffrey M." userId="615143b1-cdee-493d-9a9d-1565ce8666d9" providerId="ADAL" clId="{15D06ABC-51EE-1644-8B17-B8A5FBCB66F7}" dt="2025-03-23T21:30:43.508" v="3347" actId="20577"/>
        <pc:sldMkLst>
          <pc:docMk/>
          <pc:sldMk cId="233837499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Tax Shelters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 Shelters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Tax Shelters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FIT_TaxShelters_2025S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Tax Shelters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 Shelters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F7FB7-5E98-2F5B-D96F-F2C0D28C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Two primary categories:</a:t>
            </a:r>
          </a:p>
          <a:p>
            <a:pPr lvl="1"/>
            <a:r>
              <a:rPr lang="en-US" sz="2800" b="1" dirty="0"/>
              <a:t>Mismeasurement of wealth</a:t>
            </a:r>
            <a:r>
              <a:rPr lang="en-US" sz="2800" dirty="0"/>
              <a:t> (income and deductions)</a:t>
            </a:r>
          </a:p>
          <a:p>
            <a:pPr lvl="1"/>
            <a:r>
              <a:rPr lang="en-US" sz="2800" b="1" dirty="0"/>
              <a:t>Tax rate manipulation</a:t>
            </a:r>
            <a:r>
              <a:rPr lang="en-US" sz="2800" dirty="0"/>
              <a:t> (converting high-tax ordinary income to low-tax capital gain)</a:t>
            </a:r>
          </a:p>
          <a:p>
            <a:r>
              <a:rPr lang="en-US" sz="3200" dirty="0"/>
              <a:t>Combination of realization requirement (no tax until a S/X), deduction of pre-tax dollars (interest on borrowed funds &amp; depreciation deduction before principal repayment and front-loaded depreciation) can result in deduction of </a:t>
            </a:r>
            <a:r>
              <a:rPr lang="en-US" sz="3200" b="1" i="1" dirty="0"/>
              <a:t>non-economic losses</a:t>
            </a:r>
            <a:endParaRPr lang="en-US" sz="3200" dirty="0"/>
          </a:p>
          <a:p>
            <a:r>
              <a:rPr lang="en-US" sz="3200" dirty="0"/>
              <a:t>Tax shelter responses may be:</a:t>
            </a:r>
          </a:p>
          <a:p>
            <a:pPr lvl="1"/>
            <a:r>
              <a:rPr lang="en-US" sz="2800" dirty="0"/>
              <a:t>Intended by Congress (permissible tax expenditures)</a:t>
            </a:r>
          </a:p>
          <a:p>
            <a:pPr lvl="1"/>
            <a:r>
              <a:rPr lang="en-US" sz="2800" dirty="0"/>
              <a:t>Not intended but common (addressed through statutory amendments)</a:t>
            </a:r>
          </a:p>
          <a:p>
            <a:pPr lvl="1"/>
            <a:r>
              <a:rPr lang="en-US" sz="2800" dirty="0"/>
              <a:t>Not intended and unusual (addressed through judicial doctrines)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tax shelter?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0F9ED8-A6B5-D860-A098-8F4D1E80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Fairness</a:t>
            </a:r>
            <a:r>
              <a:rPr lang="en-US" sz="3200" dirty="0"/>
              <a:t>: Tax shelters can distort horizontal equity </a:t>
            </a:r>
          </a:p>
          <a:p>
            <a:r>
              <a:rPr lang="en-US" sz="3200" b="1" dirty="0"/>
              <a:t>Efficiency</a:t>
            </a:r>
            <a:r>
              <a:rPr lang="en-US" sz="3200" dirty="0"/>
              <a:t>: Shelters cause economic distortions and waste resources </a:t>
            </a:r>
          </a:p>
          <a:p>
            <a:r>
              <a:rPr lang="en-US" sz="3200" b="1" dirty="0"/>
              <a:t>Revenue</a:t>
            </a:r>
            <a:r>
              <a:rPr lang="en-US" sz="3200" dirty="0"/>
              <a:t>: Tax base erosion requires higher rates on everyone else </a:t>
            </a:r>
          </a:p>
          <a:p>
            <a:r>
              <a:rPr lang="en-US" sz="3200" b="1" dirty="0"/>
              <a:t>Complexity</a:t>
            </a:r>
            <a:r>
              <a:rPr lang="en-US" sz="3200" dirty="0"/>
              <a:t>: Anti-shelter rules add significant complexity to tax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32BF7-ED49-F184-B9B8-688F3996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5EF8F-BFC6-5714-EA19-EE7EA5674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92CC5-2870-FBD9-92F1-850084F5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594CAC-FF21-3B49-38BD-E0711598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On 12/11/53, Knetsch borrowed 4MM on nonrecourse basis at 3.5% interest secured by the annuities</a:t>
            </a:r>
          </a:p>
          <a:p>
            <a:r>
              <a:rPr lang="en-US" dirty="0"/>
              <a:t>Used funds to purchase 10 annuities paying 2.5% for 4,004,000 (put up 4K of own money)</a:t>
            </a:r>
          </a:p>
          <a:p>
            <a:r>
              <a:rPr lang="en-US" dirty="0"/>
              <a:t>Interest payable </a:t>
            </a:r>
            <a:r>
              <a:rPr lang="en-US" i="1" dirty="0"/>
              <a:t>in advance </a:t>
            </a:r>
            <a:r>
              <a:rPr lang="en-US" dirty="0"/>
              <a:t>on 4MM (140K in first year)</a:t>
            </a:r>
          </a:p>
          <a:p>
            <a:r>
              <a:rPr lang="en-US" dirty="0"/>
              <a:t>On 12/16/53, he borrowed 99K against annuity cash value at the end of Y1—interest (3.465K) was payable in advance—giving additional note payable at 3.5%.  Same in 1954.</a:t>
            </a:r>
          </a:p>
          <a:p>
            <a:r>
              <a:rPr lang="en-US" dirty="0"/>
              <a:t>Generated large interest deductions (143K in 1953 and 147K in 1954) against unrelated income</a:t>
            </a:r>
          </a:p>
          <a:p>
            <a:r>
              <a:rPr lang="en-US" dirty="0"/>
              <a:t>Annual borrowings kept </a:t>
            </a:r>
            <a:r>
              <a:rPr lang="en-US" i="1" dirty="0"/>
              <a:t>net cash value</a:t>
            </a:r>
            <a:r>
              <a:rPr lang="en-US" dirty="0"/>
              <a:t>, which determined annuity/insurance payments, at 1K, which he received when he terminated the transaction in 1956.</a:t>
            </a:r>
          </a:p>
          <a:p>
            <a:r>
              <a:rPr lang="en-US" dirty="0"/>
              <a:t>Supreme Court: Transaction lacked economic substance: "A sham that generated only tax deductions, not genuine debt"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10B699-AB4A-9E7B-F210-EE240608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Knetsch v. United States </a:t>
            </a:r>
            <a:r>
              <a:rPr lang="en-US" dirty="0"/>
              <a:t>(1960)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7AC78-5774-FA68-C588-C50B05D15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E0DD-3A96-F92D-3FD3-12D9B9F3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792B4-85F6-1438-A522-2B342FFE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Sham Debt Doctrine</a:t>
            </a:r>
            <a:endParaRPr lang="en-US" sz="3600" dirty="0"/>
          </a:p>
          <a:p>
            <a:pPr lvl="1"/>
            <a:r>
              <a:rPr lang="en-US" sz="3200" dirty="0"/>
              <a:t>Disregards "loans" that lack economic substance</a:t>
            </a:r>
          </a:p>
          <a:p>
            <a:pPr lvl="1"/>
            <a:r>
              <a:rPr lang="en-US" sz="3200" dirty="0"/>
              <a:t>Example: </a:t>
            </a:r>
            <a:r>
              <a:rPr lang="en-US" sz="3200" i="1" dirty="0"/>
              <a:t>Knetsch v. United States</a:t>
            </a:r>
            <a:r>
              <a:rPr lang="en-US" sz="3200" dirty="0"/>
              <a:t> (1960)</a:t>
            </a:r>
          </a:p>
          <a:p>
            <a:r>
              <a:rPr lang="en-US" sz="3600" b="1" dirty="0"/>
              <a:t>Tax Ownership Doctrine</a:t>
            </a:r>
            <a:endParaRPr lang="en-US" sz="3600" dirty="0"/>
          </a:p>
          <a:p>
            <a:pPr lvl="1"/>
            <a:r>
              <a:rPr lang="en-US" sz="3200" dirty="0"/>
              <a:t>Focuses on who bears the "benefits and burdens" of ownership</a:t>
            </a:r>
          </a:p>
          <a:p>
            <a:pPr lvl="1"/>
            <a:r>
              <a:rPr lang="en-US" sz="3200" dirty="0"/>
              <a:t>Example: </a:t>
            </a:r>
            <a:r>
              <a:rPr lang="en-US" sz="3200" i="1" dirty="0"/>
              <a:t>Estate of Franklin</a:t>
            </a:r>
            <a:r>
              <a:rPr lang="en-US" sz="3200" dirty="0"/>
              <a:t> (1976)</a:t>
            </a:r>
          </a:p>
          <a:p>
            <a:r>
              <a:rPr lang="en-US" sz="3600" b="1" dirty="0"/>
              <a:t>Business Purpose Doctrine</a:t>
            </a:r>
            <a:endParaRPr lang="en-US" sz="3600" dirty="0"/>
          </a:p>
          <a:p>
            <a:pPr lvl="1"/>
            <a:r>
              <a:rPr lang="en-US" sz="3200" dirty="0"/>
              <a:t>Requires genuine business purpose beyond tax avoidance</a:t>
            </a:r>
          </a:p>
          <a:p>
            <a:pPr lvl="1"/>
            <a:r>
              <a:rPr lang="en-US" sz="3200" dirty="0"/>
              <a:t>Example: </a:t>
            </a:r>
            <a:r>
              <a:rPr lang="en-US" sz="3200" i="1" dirty="0"/>
              <a:t>Gregory v. </a:t>
            </a:r>
            <a:r>
              <a:rPr lang="en-US" sz="3200" i="1" dirty="0" err="1"/>
              <a:t>Helvering</a:t>
            </a:r>
            <a:r>
              <a:rPr lang="en-US" sz="3200" dirty="0"/>
              <a:t> (1935)</a:t>
            </a:r>
          </a:p>
          <a:p>
            <a:r>
              <a:rPr lang="en-US" sz="3600" b="1" dirty="0"/>
              <a:t>Economic Substance Doctrine</a:t>
            </a:r>
            <a:endParaRPr lang="en-US" sz="3600" dirty="0"/>
          </a:p>
          <a:p>
            <a:pPr lvl="1"/>
            <a:r>
              <a:rPr lang="en-US" sz="3200" dirty="0"/>
              <a:t>Requires meaningful economic change apart from tax effects</a:t>
            </a:r>
          </a:p>
          <a:p>
            <a:pPr lvl="1"/>
            <a:r>
              <a:rPr lang="en-US" sz="3200" dirty="0"/>
              <a:t>Example: </a:t>
            </a:r>
            <a:r>
              <a:rPr lang="en-US" sz="3200" i="1" dirty="0"/>
              <a:t>Goldstein v. Commissioner</a:t>
            </a:r>
            <a:r>
              <a:rPr lang="en-US" sz="3200" dirty="0"/>
              <a:t> (1966)</a:t>
            </a:r>
          </a:p>
          <a:p>
            <a:pPr lvl="1"/>
            <a:r>
              <a:rPr lang="en-US" sz="3200" dirty="0"/>
              <a:t>Codified in §7701(o) in 2010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D3062F-ED3B-6955-3220-BDEC107D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Scholarships and Tuition Reductions: §117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70A0B-EF10-DD85-5CEB-2F62C4668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420F7-1392-66D8-4189-6915372B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3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417562-FBC7-B2F2-1AD1-1079CDC4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§265(a)(2)</a:t>
            </a:r>
          </a:p>
          <a:p>
            <a:pPr lvl="1"/>
            <a:r>
              <a:rPr lang="en-US" sz="2800" dirty="0"/>
              <a:t>No deduction for interest incurred or continued to purchase or carry obligations generating tax-exempt interest</a:t>
            </a:r>
          </a:p>
          <a:p>
            <a:pPr lvl="1"/>
            <a:endParaRPr lang="en-US" sz="3200" b="1" dirty="0"/>
          </a:p>
          <a:p>
            <a:r>
              <a:rPr lang="en-US" sz="3200" b="1" dirty="0"/>
              <a:t>§264, § 461(g)</a:t>
            </a:r>
            <a:endParaRPr lang="en-US" sz="3200" dirty="0"/>
          </a:p>
          <a:p>
            <a:pPr lvl="1"/>
            <a:r>
              <a:rPr lang="en-US" sz="2800" dirty="0"/>
              <a:t>Denial of interest deductions on debt used to purchase single-premium annuities and life insurance</a:t>
            </a:r>
          </a:p>
          <a:p>
            <a:pPr lvl="1"/>
            <a:r>
              <a:rPr lang="en-US" sz="2800" dirty="0"/>
              <a:t>Proper timing of prepaid interest deductions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65AD37-12F9-54DC-34C9-752736D7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Statutory Anti-Shelter Provisions: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77FE0-9630-1E02-DC3F-AC52164FCB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F582-0BB5-5BD3-2C86-1CC42C0C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7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BC16BD-A244-82DC-2B73-6F2CA213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Limits </a:t>
            </a:r>
            <a:r>
              <a:rPr lang="en-US" sz="2800" i="1" dirty="0"/>
              <a:t>investment interest</a:t>
            </a:r>
            <a:r>
              <a:rPr lang="en-US" sz="2800" dirty="0"/>
              <a:t> deductions to </a:t>
            </a:r>
            <a:r>
              <a:rPr lang="en-US" sz="2800" i="1" dirty="0"/>
              <a:t>net investment income</a:t>
            </a:r>
          </a:p>
          <a:p>
            <a:pPr lvl="1"/>
            <a:r>
              <a:rPr lang="en-US" sz="2400" i="1" dirty="0"/>
              <a:t>NII = Investment Income – Investment Expenses. </a:t>
            </a:r>
            <a:r>
              <a:rPr lang="en-US" sz="2400" dirty="0"/>
              <a:t>§163(d)(4)</a:t>
            </a:r>
          </a:p>
          <a:p>
            <a:pPr lvl="1"/>
            <a:r>
              <a:rPr lang="en-US" sz="2400" dirty="0"/>
              <a:t>Invest Income: Gross income, such as CGs, dividends, interest, rents, royalties, if property held for investment. §163(d)(4)(B), (d)(5)(A)</a:t>
            </a:r>
          </a:p>
          <a:p>
            <a:pPr lvl="1"/>
            <a:r>
              <a:rPr lang="en-US" sz="2400" b="1" dirty="0"/>
              <a:t>BUT: </a:t>
            </a:r>
            <a:r>
              <a:rPr lang="en-US" sz="2400" dirty="0"/>
              <a:t>CGs and qualified dividends are investment income only if TP elects to treat as invest income (and thus giving up preferred tax rate). §163(d)(4)(B)(ii).</a:t>
            </a:r>
          </a:p>
          <a:p>
            <a:pPr lvl="1"/>
            <a:r>
              <a:rPr lang="en-US" sz="2400" dirty="0"/>
              <a:t>Unused invest interest can be carried forward to succeeding taxable year. §163(d)(2).</a:t>
            </a:r>
          </a:p>
          <a:p>
            <a:r>
              <a:rPr lang="en-US" sz="2800" dirty="0"/>
              <a:t>Investment interest does </a:t>
            </a:r>
            <a:r>
              <a:rPr lang="en-US" sz="2800" b="1" dirty="0"/>
              <a:t>not</a:t>
            </a:r>
            <a:r>
              <a:rPr lang="en-US" sz="2800" dirty="0"/>
              <a:t> include:</a:t>
            </a:r>
          </a:p>
          <a:p>
            <a:pPr lvl="1"/>
            <a:r>
              <a:rPr lang="en-US" sz="2400" dirty="0"/>
              <a:t>Interest on debt used to purchase personal residence, and </a:t>
            </a:r>
          </a:p>
          <a:p>
            <a:pPr lvl="1"/>
            <a:r>
              <a:rPr lang="en-US" sz="2400" dirty="0"/>
              <a:t>Interest taken into account in computing income/loss from passive activity. §163(d)(3)(B)</a:t>
            </a:r>
          </a:p>
          <a:p>
            <a:r>
              <a:rPr lang="en-US" sz="2800" dirty="0"/>
              <a:t>Tracing rules for interest: Reg. §1.861-8T.</a:t>
            </a:r>
          </a:p>
          <a:p>
            <a:r>
              <a:rPr lang="en-US" sz="2800" dirty="0"/>
              <a:t>Prevents tax-rate arbitrage through matching provisions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50B99-58B8-157E-9814-9F796320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Statutory Anti-Shelter Provisions: </a:t>
            </a:r>
            <a:r>
              <a:rPr lang="en-US" sz="2000" b="1" dirty="0"/>
              <a:t>Investment Interest Limitation of §163(d)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6242-D9D9-3EDE-8CE2-E58F6768F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BA55-27B9-AC44-CDE6-7DBC7F6F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58EA1-BA6D-E4AE-C312-2C041730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89B14-1B50-A063-9259-479E4293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No deduction for PAL—goal: prevent PALs to offset </a:t>
            </a:r>
            <a:r>
              <a:rPr lang="en-US" sz="2800" b="1" dirty="0"/>
              <a:t>active or portfolio income. </a:t>
            </a:r>
            <a:r>
              <a:rPr lang="en-US" sz="2800" dirty="0"/>
              <a:t>§469(a)</a:t>
            </a:r>
          </a:p>
          <a:p>
            <a:r>
              <a:rPr lang="en-US" sz="2800" i="1" dirty="0"/>
              <a:t>Passive activity</a:t>
            </a:r>
            <a:r>
              <a:rPr lang="en-US" sz="2800" dirty="0"/>
              <a:t>: business in which taxpayer doesn't </a:t>
            </a:r>
            <a:r>
              <a:rPr lang="en-US" sz="2800" b="1" i="1" dirty="0"/>
              <a:t>materially participate</a:t>
            </a:r>
            <a:endParaRPr lang="en-US" sz="2800" b="1" dirty="0"/>
          </a:p>
          <a:p>
            <a:pPr lvl="1"/>
            <a:r>
              <a:rPr lang="en-US" sz="2400" dirty="0"/>
              <a:t>Material participation:  Regular, continuous, &amp; substantial (&gt;500 </a:t>
            </a:r>
            <a:r>
              <a:rPr lang="en-US" sz="2400" dirty="0" err="1"/>
              <a:t>hrs</a:t>
            </a:r>
            <a:r>
              <a:rPr lang="en-US" sz="2400" dirty="0"/>
              <a:t>/yr, Reg. 1.469-5T)</a:t>
            </a:r>
          </a:p>
          <a:p>
            <a:pPr lvl="1"/>
            <a:r>
              <a:rPr lang="en-US" sz="2400" dirty="0"/>
              <a:t>Per se passive activities: Rental real estate (with exceptions for real estate professionals). §469(c)(2), (c)(4)</a:t>
            </a:r>
          </a:p>
          <a:p>
            <a:pPr lvl="1"/>
            <a:r>
              <a:rPr lang="en-US" sz="2400" dirty="0"/>
              <a:t>Limited partnership interests. §469(h)(2) </a:t>
            </a:r>
          </a:p>
          <a:p>
            <a:r>
              <a:rPr lang="en-US" sz="3000" i="1" dirty="0"/>
              <a:t>Professional RE exception:  </a:t>
            </a:r>
          </a:p>
          <a:p>
            <a:pPr lvl="1"/>
            <a:r>
              <a:rPr lang="en-US" sz="2400" i="1" dirty="0"/>
              <a:t>½ </a:t>
            </a:r>
            <a:r>
              <a:rPr lang="en-US" sz="2400" dirty="0"/>
              <a:t>of personal services are performed in real property T/B in which TP </a:t>
            </a:r>
            <a:r>
              <a:rPr lang="en-US" sz="2400" i="1" dirty="0"/>
              <a:t>materially participates</a:t>
            </a:r>
          </a:p>
          <a:p>
            <a:pPr lvl="1"/>
            <a:r>
              <a:rPr lang="en-US" sz="2400" dirty="0"/>
              <a:t>TP performs more 750 hours. §469(c)(7)</a:t>
            </a:r>
          </a:p>
          <a:p>
            <a:r>
              <a:rPr lang="en-US" sz="2800" dirty="0"/>
              <a:t>Losses not eliminated but suspended until: TP generates passive income, or TP disposes of entire activity</a:t>
            </a:r>
          </a:p>
          <a:p>
            <a:r>
              <a:rPr lang="en-US" sz="2800" dirty="0"/>
              <a:t>Passive income does </a:t>
            </a:r>
            <a:r>
              <a:rPr lang="en-US" sz="2800" b="1" dirty="0"/>
              <a:t>NOT</a:t>
            </a:r>
            <a:r>
              <a:rPr lang="en-US" sz="2800" b="1" i="1" dirty="0"/>
              <a:t> </a:t>
            </a:r>
            <a:r>
              <a:rPr lang="en-US" sz="2800" i="1" dirty="0"/>
              <a:t>include </a:t>
            </a:r>
            <a:r>
              <a:rPr lang="en-US" sz="2800" dirty="0"/>
              <a:t>dividend, int, rents, royalties, CGs, and earned income. §469(e)(1) and (3).</a:t>
            </a:r>
          </a:p>
          <a:p>
            <a:r>
              <a:rPr lang="en-US" sz="2800" dirty="0"/>
              <a:t> 25K exception for rental RE activities, but phased out as AGI &gt; 100K. §469(</a:t>
            </a:r>
            <a:r>
              <a:rPr lang="en-US" sz="2800" dirty="0" err="1"/>
              <a:t>i</a:t>
            </a:r>
            <a:r>
              <a:rPr lang="en-US" sz="2800" dirty="0"/>
              <a:t>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F21A82-F260-1583-2CDD-30B64610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Statutory Anti-Shelter Provisions: Passive Activity Loss Rules </a:t>
            </a:r>
            <a:r>
              <a:rPr lang="en-US" sz="2000" b="1" dirty="0"/>
              <a:t>§469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24973-FAED-A2B1-74B3-DC0637C79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3CE9-3E1D-C341-C08B-25B74F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1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54C6A-2B2E-699E-7C62-0C77B8C4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Added by TCJA, effective through 2025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Limits use of business losses against nonbusiness income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2025 limits: $313,000 (single), $626,000 (joint return)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Excess creates NOL carryforward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Employee wages considered nonbusiness income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29DD2-814D-887F-3858-36921875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Statutory Anti-Shelter Provisions: Excess Business Loss Limitation: §461(</a:t>
            </a:r>
            <a:r>
              <a:rPr lang="en-US" i="1" dirty="0"/>
              <a:t>l</a:t>
            </a:r>
            <a:r>
              <a:rPr lang="en-US" dirty="0"/>
              <a:t>)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369E-36E2-3BA8-8152-10D68F7A9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F23B7-AD07-3431-6E41-30CFAF5B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01F114-F445-4212-B65D-0FA56926319E}">
  <ds:schemaRefs>
    <ds:schemaRef ds:uri="f450584a-cb59-46a6-8009-931c1e5e40a6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dee7606c-638d-4687-a004-8de278f93ba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13834</TotalTime>
  <Words>933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Tax Shelters</vt:lpstr>
      <vt:lpstr>What is a tax shelter?</vt:lpstr>
      <vt:lpstr>Policy Considerations</vt:lpstr>
      <vt:lpstr>Knetsch v. United States (1960)</vt:lpstr>
      <vt:lpstr>Scholarships and Tuition Reductions: §117</vt:lpstr>
      <vt:lpstr>Statutory Anti-Shelter Provisions: </vt:lpstr>
      <vt:lpstr>Statutory Anti-Shelter Provisions: Investment Interest Limitation of §163(d)</vt:lpstr>
      <vt:lpstr>Statutory Anti-Shelter Provisions: Passive Activity Loss Rules §469</vt:lpstr>
      <vt:lpstr>Statutory Anti-Shelter Provisions: Excess Business Loss Limitation: §461(l)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Colon, Jeffrey M.</cp:lastModifiedBy>
  <cp:revision>16</cp:revision>
  <cp:lastPrinted>2025-03-04T21:47:58Z</cp:lastPrinted>
  <dcterms:created xsi:type="dcterms:W3CDTF">2025-02-20T00:58:49Z</dcterms:created>
  <dcterms:modified xsi:type="dcterms:W3CDTF">2025-04-15T13:14:10Z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