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95" r:id="rId2"/>
    <p:sldId id="256" r:id="rId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F27C0-72EB-0D42-A247-D22BC9FAEB51}" v="68" dt="2025-01-02T02:24:11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8"/>
    <p:restoredTop sz="96207"/>
  </p:normalViewPr>
  <p:slideViewPr>
    <p:cSldViewPr snapToGrid="0" snapToObjects="1">
      <p:cViewPr varScale="1">
        <p:scale>
          <a:sx n="168" d="100"/>
          <a:sy n="168" d="100"/>
        </p:scale>
        <p:origin x="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BB1F27C0-72EB-0D42-A247-D22BC9FAEB51}"/>
    <pc:docChg chg="custSel delSld modSld modMainMaster">
      <pc:chgData name="Colon, Jeffrey M." userId="615143b1-cdee-493d-9a9d-1565ce8666d9" providerId="ADAL" clId="{BB1F27C0-72EB-0D42-A247-D22BC9FAEB51}" dt="2025-01-02T02:24:11.063" v="177" actId="20577"/>
      <pc:docMkLst>
        <pc:docMk/>
      </pc:docMkLst>
      <pc:sldChg chg="modSp mod modAnim">
        <pc:chgData name="Colon, Jeffrey M." userId="615143b1-cdee-493d-9a9d-1565ce8666d9" providerId="ADAL" clId="{BB1F27C0-72EB-0D42-A247-D22BC9FAEB51}" dt="2025-01-02T02:24:11.063" v="177" actId="20577"/>
        <pc:sldMkLst>
          <pc:docMk/>
          <pc:sldMk cId="231222038" sldId="256"/>
        </pc:sldMkLst>
        <pc:spChg chg="mod">
          <ac:chgData name="Colon, Jeffrey M." userId="615143b1-cdee-493d-9a9d-1565ce8666d9" providerId="ADAL" clId="{BB1F27C0-72EB-0D42-A247-D22BC9FAEB51}" dt="2025-01-01T16:45:46.167" v="112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Colon, Jeffrey M." userId="615143b1-cdee-493d-9a9d-1565ce8666d9" providerId="ADAL" clId="{BB1F27C0-72EB-0D42-A247-D22BC9FAEB51}" dt="2025-01-02T02:24:11.063" v="177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del">
        <pc:chgData name="Colon, Jeffrey M." userId="615143b1-cdee-493d-9a9d-1565ce8666d9" providerId="ADAL" clId="{BB1F27C0-72EB-0D42-A247-D22BC9FAEB51}" dt="2025-01-01T16:43:59.547" v="81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BB1F27C0-72EB-0D42-A247-D22BC9FAEB51}" dt="2025-01-01T16:43:59.550" v="83" actId="2696"/>
        <pc:sldMkLst>
          <pc:docMk/>
          <pc:sldMk cId="76669463" sldId="282"/>
        </pc:sldMkLst>
      </pc:sldChg>
      <pc:sldChg chg="modSp mod">
        <pc:chgData name="Colon, Jeffrey M." userId="615143b1-cdee-493d-9a9d-1565ce8666d9" providerId="ADAL" clId="{BB1F27C0-72EB-0D42-A247-D22BC9FAEB51}" dt="2025-01-01T16:42:21.647" v="16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BB1F27C0-72EB-0D42-A247-D22BC9FAEB51}" dt="2025-01-01T16:42:21.647" v="16" actId="20577"/>
          <ac:spMkLst>
            <pc:docMk/>
            <pc:sldMk cId="123558849" sldId="295"/>
            <ac:spMk id="2" creationId="{00000000-0000-0000-0000-000000000000}"/>
          </ac:spMkLst>
        </pc:spChg>
      </pc:sldChg>
      <pc:sldChg chg="del">
        <pc:chgData name="Colon, Jeffrey M." userId="615143b1-cdee-493d-9a9d-1565ce8666d9" providerId="ADAL" clId="{BB1F27C0-72EB-0D42-A247-D22BC9FAEB51}" dt="2025-01-01T16:43:59.530" v="79" actId="2696"/>
        <pc:sldMkLst>
          <pc:docMk/>
          <pc:sldMk cId="579957777" sldId="296"/>
        </pc:sldMkLst>
      </pc:sldChg>
      <pc:sldChg chg="del">
        <pc:chgData name="Colon, Jeffrey M." userId="615143b1-cdee-493d-9a9d-1565ce8666d9" providerId="ADAL" clId="{BB1F27C0-72EB-0D42-A247-D22BC9FAEB51}" dt="2025-01-01T16:43:59.560" v="87" actId="2696"/>
        <pc:sldMkLst>
          <pc:docMk/>
          <pc:sldMk cId="2147125378" sldId="297"/>
        </pc:sldMkLst>
      </pc:sldChg>
      <pc:sldChg chg="del">
        <pc:chgData name="Colon, Jeffrey M." userId="615143b1-cdee-493d-9a9d-1565ce8666d9" providerId="ADAL" clId="{BB1F27C0-72EB-0D42-A247-D22BC9FAEB51}" dt="2025-01-01T16:43:59.558" v="86" actId="2696"/>
        <pc:sldMkLst>
          <pc:docMk/>
          <pc:sldMk cId="1405117730" sldId="298"/>
        </pc:sldMkLst>
      </pc:sldChg>
      <pc:sldChg chg="del">
        <pc:chgData name="Colon, Jeffrey M." userId="615143b1-cdee-493d-9a9d-1565ce8666d9" providerId="ADAL" clId="{BB1F27C0-72EB-0D42-A247-D22BC9FAEB51}" dt="2025-01-01T16:43:59.553" v="84" actId="2696"/>
        <pc:sldMkLst>
          <pc:docMk/>
          <pc:sldMk cId="2127161129" sldId="299"/>
        </pc:sldMkLst>
      </pc:sldChg>
      <pc:sldChg chg="del">
        <pc:chgData name="Colon, Jeffrey M." userId="615143b1-cdee-493d-9a9d-1565ce8666d9" providerId="ADAL" clId="{BB1F27C0-72EB-0D42-A247-D22BC9FAEB51}" dt="2025-01-01T16:43:59.545" v="80" actId="2696"/>
        <pc:sldMkLst>
          <pc:docMk/>
          <pc:sldMk cId="3281071660" sldId="300"/>
        </pc:sldMkLst>
      </pc:sldChg>
      <pc:sldChg chg="del">
        <pc:chgData name="Colon, Jeffrey M." userId="615143b1-cdee-493d-9a9d-1565ce8666d9" providerId="ADAL" clId="{BB1F27C0-72EB-0D42-A247-D22BC9FAEB51}" dt="2025-01-01T16:43:59.554" v="85" actId="2696"/>
        <pc:sldMkLst>
          <pc:docMk/>
          <pc:sldMk cId="1172741178" sldId="305"/>
        </pc:sldMkLst>
      </pc:sldChg>
      <pc:sldChg chg="del">
        <pc:chgData name="Colon, Jeffrey M." userId="615143b1-cdee-493d-9a9d-1565ce8666d9" providerId="ADAL" clId="{BB1F27C0-72EB-0D42-A247-D22BC9FAEB51}" dt="2025-01-01T16:43:59.548" v="82" actId="2696"/>
        <pc:sldMkLst>
          <pc:docMk/>
          <pc:sldMk cId="398556174" sldId="306"/>
        </pc:sldMkLst>
      </pc:sldChg>
      <pc:sldMasterChg chg="modSp mod modSldLayout">
        <pc:chgData name="Colon, Jeffrey M." userId="615143b1-cdee-493d-9a9d-1565ce8666d9" providerId="ADAL" clId="{BB1F27C0-72EB-0D42-A247-D22BC9FAEB51}" dt="2025-01-01T16:43:33.340" v="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BB1F27C0-72EB-0D42-A247-D22BC9FAEB51}" dt="2025-01-01T16:43:05.844" v="56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BB1F27C0-72EB-0D42-A247-D22BC9FAEB51}" dt="2025-01-01T16:43:32.093" v="75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addSp delSp modSp mod">
          <pc:chgData name="Colon, Jeffrey M." userId="615143b1-cdee-493d-9a9d-1565ce8666d9" providerId="ADAL" clId="{BB1F27C0-72EB-0D42-A247-D22BC9FAEB51}" dt="2025-01-01T16:43:33.340" v="77"/>
          <pc:sldLayoutMkLst>
            <pc:docMk/>
            <pc:sldMasterMk cId="371776349" sldId="2147483660"/>
            <pc:sldLayoutMk cId="1355925115" sldId="2147483661"/>
          </pc:sldLayoutMkLst>
          <pc:spChg chg="add del mod">
            <ac:chgData name="Colon, Jeffrey M." userId="615143b1-cdee-493d-9a9d-1565ce8666d9" providerId="ADAL" clId="{BB1F27C0-72EB-0D42-A247-D22BC9FAEB51}" dt="2025-01-01T16:43:33.340" v="77"/>
            <ac:spMkLst>
              <pc:docMk/>
              <pc:sldMasterMk cId="371776349" sldId="2147483660"/>
              <pc:sldLayoutMk cId="1355925115" sldId="2147483661"/>
              <ac:spMk id="5" creationId="{13A4948F-8C5B-9E49-C2B7-B1282C48D450}"/>
            </ac:spMkLst>
          </pc:spChg>
        </pc:sldLayoutChg>
      </pc:sldMasterChg>
    </pc:docChg>
  </pc:docChgLst>
  <pc:docChgLst>
    <pc:chgData name="Jeffrey M. Colon" userId="615143b1-cdee-493d-9a9d-1565ce8666d9" providerId="ADAL" clId="{4D9984FD-53DD-E048-9798-A2DEA56ECED9}"/>
    <pc:docChg chg="undo redo custSel addSld delSld modSld modMainMaster">
      <pc:chgData name="Jeffrey M. Colon" userId="615143b1-cdee-493d-9a9d-1565ce8666d9" providerId="ADAL" clId="{4D9984FD-53DD-E048-9798-A2DEA56ECED9}" dt="2024-12-27T14:30:42.047" v="1049" actId="20577"/>
      <pc:docMkLst>
        <pc:docMk/>
      </pc:docMkLst>
      <pc:sldChg chg="addSp delSp modSp mod modAnim">
        <pc:chgData name="Jeffrey M. Colon" userId="615143b1-cdee-493d-9a9d-1565ce8666d9" providerId="ADAL" clId="{4D9984FD-53DD-E048-9798-A2DEA56ECED9}" dt="2024-12-26T13:18:45.305" v="928" actId="20577"/>
        <pc:sldMkLst>
          <pc:docMk/>
          <pc:sldMk cId="231222038" sldId="256"/>
        </pc:sldMkLst>
        <pc:spChg chg="mod">
          <ac:chgData name="Jeffrey M. Colon" userId="615143b1-cdee-493d-9a9d-1565ce8666d9" providerId="ADAL" clId="{4D9984FD-53DD-E048-9798-A2DEA56ECED9}" dt="2024-12-25T13:45:41.948" v="91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6T13:18:45.305" v="928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new del">
        <pc:chgData name="Jeffrey M. Colon" userId="615143b1-cdee-493d-9a9d-1565ce8666d9" providerId="ADAL" clId="{4D9984FD-53DD-E048-9798-A2DEA56ECED9}" dt="2024-12-25T13:49:14.895" v="221" actId="2696"/>
        <pc:sldMkLst>
          <pc:docMk/>
          <pc:sldMk cId="2910750506" sldId="257"/>
        </pc:sldMkLst>
      </pc:sldChg>
      <pc:sldChg chg="modSp add mod modAnim">
        <pc:chgData name="Jeffrey M. Colon" userId="615143b1-cdee-493d-9a9d-1565ce8666d9" providerId="ADAL" clId="{4D9984FD-53DD-E048-9798-A2DEA56ECED9}" dt="2024-12-26T13:13:14.686" v="671" actId="108"/>
        <pc:sldMkLst>
          <pc:docMk/>
          <pc:sldMk cId="0" sldId="261"/>
        </pc:sldMkLst>
      </pc:sldChg>
      <pc:sldChg chg="modSp add mod">
        <pc:chgData name="Jeffrey M. Colon" userId="615143b1-cdee-493d-9a9d-1565ce8666d9" providerId="ADAL" clId="{4D9984FD-53DD-E048-9798-A2DEA56ECED9}" dt="2024-12-25T13:53:26.439" v="286" actId="14100"/>
        <pc:sldMkLst>
          <pc:docMk/>
          <pc:sldMk cId="76669463" sldId="282"/>
        </pc:sldMkLst>
      </pc:sldChg>
      <pc:sldChg chg="modSp add mod">
        <pc:chgData name="Jeffrey M. Colon" userId="615143b1-cdee-493d-9a9d-1565ce8666d9" providerId="ADAL" clId="{4D9984FD-53DD-E048-9798-A2DEA56ECED9}" dt="2024-12-25T13:44:26.285" v="68" actId="20577"/>
        <pc:sldMkLst>
          <pc:docMk/>
          <pc:sldMk cId="123558849" sldId="295"/>
        </pc:sldMkLst>
        <pc:spChg chg="mod">
          <ac:chgData name="Jeffrey M. Colon" userId="615143b1-cdee-493d-9a9d-1565ce8666d9" providerId="ADAL" clId="{4D9984FD-53DD-E048-9798-A2DEA56ECED9}" dt="2024-12-25T13:44:19.337" v="60" actId="20577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44:26.285" v="68" actId="20577"/>
          <ac:spMkLst>
            <pc:docMk/>
            <pc:sldMk cId="123558849" sldId="295"/>
            <ac:spMk id="3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4D9984FD-53DD-E048-9798-A2DEA56ECED9}" dt="2024-12-27T14:22:23.856" v="953" actId="20577"/>
        <pc:sldMkLst>
          <pc:docMk/>
          <pc:sldMk cId="579957777" sldId="296"/>
        </pc:sldMkLst>
      </pc:sldChg>
      <pc:sldChg chg="addSp delSp modSp new mod modAnim">
        <pc:chgData name="Jeffrey M. Colon" userId="615143b1-cdee-493d-9a9d-1565ce8666d9" providerId="ADAL" clId="{4D9984FD-53DD-E048-9798-A2DEA56ECED9}" dt="2024-12-25T13:51:52.061" v="276" actId="478"/>
        <pc:sldMkLst>
          <pc:docMk/>
          <pc:sldMk cId="2147125378" sldId="297"/>
        </pc:sldMkLst>
      </pc:sldChg>
      <pc:sldChg chg="modSp add mod">
        <pc:chgData name="Jeffrey M. Colon" userId="615143b1-cdee-493d-9a9d-1565ce8666d9" providerId="ADAL" clId="{4D9984FD-53DD-E048-9798-A2DEA56ECED9}" dt="2024-12-25T13:55:17.524" v="295" actId="403"/>
        <pc:sldMkLst>
          <pc:docMk/>
          <pc:sldMk cId="1405117730" sldId="298"/>
        </pc:sldMkLst>
      </pc:sldChg>
      <pc:sldChg chg="modSp add mod">
        <pc:chgData name="Jeffrey M. Colon" userId="615143b1-cdee-493d-9a9d-1565ce8666d9" providerId="ADAL" clId="{4D9984FD-53DD-E048-9798-A2DEA56ECED9}" dt="2024-12-26T13:08:57.084" v="670" actId="122"/>
        <pc:sldMkLst>
          <pc:docMk/>
          <pc:sldMk cId="2127161129" sldId="299"/>
        </pc:sldMkLst>
      </pc:sldChg>
      <pc:sldChg chg="modSp new mod">
        <pc:chgData name="Jeffrey M. Colon" userId="615143b1-cdee-493d-9a9d-1565ce8666d9" providerId="ADAL" clId="{4D9984FD-53DD-E048-9798-A2DEA56ECED9}" dt="2024-12-27T14:30:42.047" v="1049" actId="20577"/>
        <pc:sldMkLst>
          <pc:docMk/>
          <pc:sldMk cId="3281071660" sldId="300"/>
        </pc:sldMkLst>
      </pc:sldChg>
      <pc:sldMasterChg chg="modSp">
        <pc:chgData name="Jeffrey M. Colon" userId="615143b1-cdee-493d-9a9d-1565ce8666d9" providerId="ADAL" clId="{4D9984FD-53DD-E048-9798-A2DEA56ECED9}" dt="2024-12-25T13:42:26.915" v="4" actId="403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4D9984FD-53DD-E048-9798-A2DEA56ECED9}" dt="2024-12-25T13:42:26.915" v="4" actId="403"/>
          <ac:spMkLst>
            <pc:docMk/>
            <pc:sldMasterMk cId="371776349" sldId="2147483660"/>
            <ac:spMk id="13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4D9984FD-53DD-E048-9798-A2DEA56ECED9}"/>
    <pc:docChg chg="addSld modSld modMainMaster">
      <pc:chgData name="Colon, Jeffrey M." userId="615143b1-cdee-493d-9a9d-1565ce8666d9" providerId="ADAL" clId="{4D9984FD-53DD-E048-9798-A2DEA56ECED9}" dt="2024-12-31T14:30:17.185" v="39" actId="113"/>
      <pc:docMkLst>
        <pc:docMk/>
      </pc:docMkLst>
      <pc:sldChg chg="modSp mod">
        <pc:chgData name="Colon, Jeffrey M." userId="615143b1-cdee-493d-9a9d-1565ce8666d9" providerId="ADAL" clId="{4D9984FD-53DD-E048-9798-A2DEA56ECED9}" dt="2024-12-18T21:59:07.673" v="0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4D9984FD-53DD-E048-9798-A2DEA56ECED9}" dt="2024-12-18T21:59:07.673" v="0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modSp add mod">
        <pc:chgData name="Colon, Jeffrey M." userId="615143b1-cdee-493d-9a9d-1565ce8666d9" providerId="ADAL" clId="{4D9984FD-53DD-E048-9798-A2DEA56ECED9}" dt="2024-12-31T14:28:55.622" v="3" actId="1076"/>
        <pc:sldMkLst>
          <pc:docMk/>
          <pc:sldMk cId="1172741178" sldId="305"/>
        </pc:sldMkLst>
      </pc:sldChg>
      <pc:sldChg chg="addSp modSp new mod modAnim">
        <pc:chgData name="Colon, Jeffrey M." userId="615143b1-cdee-493d-9a9d-1565ce8666d9" providerId="ADAL" clId="{4D9984FD-53DD-E048-9798-A2DEA56ECED9}" dt="2024-12-31T14:30:17.185" v="39" actId="113"/>
        <pc:sldMkLst>
          <pc:docMk/>
          <pc:sldMk cId="398556174" sldId="306"/>
        </pc:sldMkLst>
      </pc:sldChg>
      <pc:sldMasterChg chg="modSp mod">
        <pc:chgData name="Colon, Jeffrey M." userId="615143b1-cdee-493d-9a9d-1565ce8666d9" providerId="ADAL" clId="{4D9984FD-53DD-E048-9798-A2DEA56ECED9}" dt="2024-12-20T13:50:36.932" v="1" actId="6549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4D9984FD-53DD-E048-9798-A2DEA56ECED9}" dt="2024-12-20T13:50:36.932" v="1" actId="6549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1/1/25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Consumption Taxes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FIT_ConsumptionTaxes_2025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Consumption Taxes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SHS </a:t>
            </a:r>
            <a:r>
              <a:rPr lang="en-US" dirty="0"/>
              <a:t>definition of income</a:t>
            </a:r>
          </a:p>
          <a:p>
            <a:pPr lvl="1"/>
            <a:r>
              <a:rPr lang="en-US" dirty="0"/>
              <a:t>Net increase in wealth, accounting for consumption and savings.</a:t>
            </a:r>
          </a:p>
          <a:p>
            <a:pPr lvl="1"/>
            <a:r>
              <a:rPr lang="en-US" dirty="0"/>
              <a:t>Unlike traditional income taxation, consumption taxes focus solely on personal consumption </a:t>
            </a:r>
            <a:r>
              <a:rPr lang="en-US" u="sng" dirty="0"/>
              <a:t>beyond</a:t>
            </a:r>
            <a:r>
              <a:rPr lang="en-US" dirty="0"/>
              <a:t> subsistence levels, excluding savings from taxation.</a:t>
            </a:r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Taxes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17680</TotalTime>
  <Words>55</Words>
  <Application>Microsoft Macintosh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Consumption Taxes</vt:lpstr>
      <vt:lpstr>Consumption Taxes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196</cp:revision>
  <cp:lastPrinted>2020-11-30T15:41:57Z</cp:lastPrinted>
  <dcterms:created xsi:type="dcterms:W3CDTF">2016-08-01T04:04:31Z</dcterms:created>
  <dcterms:modified xsi:type="dcterms:W3CDTF">2025-01-02T02:24:16Z</dcterms:modified>
  <cp:category/>
</cp:coreProperties>
</file>