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95" r:id="rId2"/>
    <p:sldId id="256" r:id="rId3"/>
    <p:sldId id="296" r:id="rId4"/>
    <p:sldId id="297" r:id="rId5"/>
    <p:sldId id="298" r:id="rId6"/>
    <p:sldId id="299" r:id="rId7"/>
    <p:sldId id="300" r:id="rId8"/>
    <p:sldId id="301" r:id="rId9"/>
    <p:sldId id="302" r:id="rId10"/>
    <p:sldId id="303" r:id="rId1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B12BD7-3F57-D742-A3AB-09C046B86E08}" v="654" dt="2025-01-07T13:29:42.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4"/>
    <p:restoredTop sz="96028"/>
  </p:normalViewPr>
  <p:slideViewPr>
    <p:cSldViewPr snapToGrid="0" snapToObjects="1">
      <p:cViewPr varScale="1">
        <p:scale>
          <a:sx n="117" d="100"/>
          <a:sy n="117"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9984FD-53DD-E048-9798-A2DEA56ECED9}"/>
    <pc:docChg chg="undo redo custSel addSld delSld modSld modMainMaster">
      <pc:chgData name="Jeffrey M. Colon" userId="615143b1-cdee-493d-9a9d-1565ce8666d9" providerId="ADAL" clId="{4D9984FD-53DD-E048-9798-A2DEA56ECED9}" dt="2024-12-27T14:30:42.047" v="1049" actId="20577"/>
      <pc:docMkLst>
        <pc:docMk/>
      </pc:docMkLst>
      <pc:sldChg chg="addSp delSp modSp mod modAnim">
        <pc:chgData name="Jeffrey M. Colon" userId="615143b1-cdee-493d-9a9d-1565ce8666d9" providerId="ADAL" clId="{4D9984FD-53DD-E048-9798-A2DEA56ECED9}" dt="2024-12-26T13:18:45.305" v="928" actId="20577"/>
        <pc:sldMkLst>
          <pc:docMk/>
          <pc:sldMk cId="231222038" sldId="256"/>
        </pc:sldMkLst>
        <pc:spChg chg="mod">
          <ac:chgData name="Jeffrey M. Colon" userId="615143b1-cdee-493d-9a9d-1565ce8666d9" providerId="ADAL" clId="{4D9984FD-53DD-E048-9798-A2DEA56ECED9}" dt="2024-12-25T13:45:41.948" v="91" actId="20577"/>
          <ac:spMkLst>
            <pc:docMk/>
            <pc:sldMk cId="231222038" sldId="256"/>
            <ac:spMk id="4" creationId="{00000000-0000-0000-0000-000000000000}"/>
          </ac:spMkLst>
        </pc:spChg>
        <pc:spChg chg="mod">
          <ac:chgData name="Jeffrey M. Colon" userId="615143b1-cdee-493d-9a9d-1565ce8666d9" providerId="ADAL" clId="{4D9984FD-53DD-E048-9798-A2DEA56ECED9}" dt="2024-12-26T13:18:45.305" v="928" actId="20577"/>
          <ac:spMkLst>
            <pc:docMk/>
            <pc:sldMk cId="231222038" sldId="256"/>
            <ac:spMk id="5" creationId="{00000000-0000-0000-0000-000000000000}"/>
          </ac:spMkLst>
        </pc:spChg>
      </pc:sldChg>
      <pc:sldChg chg="new del">
        <pc:chgData name="Jeffrey M. Colon" userId="615143b1-cdee-493d-9a9d-1565ce8666d9" providerId="ADAL" clId="{4D9984FD-53DD-E048-9798-A2DEA56ECED9}" dt="2024-12-25T13:49:14.895" v="221" actId="2696"/>
        <pc:sldMkLst>
          <pc:docMk/>
          <pc:sldMk cId="2910750506" sldId="257"/>
        </pc:sldMkLst>
      </pc:sldChg>
      <pc:sldChg chg="modSp add mod modAnim">
        <pc:chgData name="Jeffrey M. Colon" userId="615143b1-cdee-493d-9a9d-1565ce8666d9" providerId="ADAL" clId="{4D9984FD-53DD-E048-9798-A2DEA56ECED9}" dt="2024-12-26T13:13:14.686" v="671" actId="108"/>
        <pc:sldMkLst>
          <pc:docMk/>
          <pc:sldMk cId="0" sldId="261"/>
        </pc:sldMkLst>
      </pc:sldChg>
      <pc:sldChg chg="modSp add mod">
        <pc:chgData name="Jeffrey M. Colon" userId="615143b1-cdee-493d-9a9d-1565ce8666d9" providerId="ADAL" clId="{4D9984FD-53DD-E048-9798-A2DEA56ECED9}" dt="2024-12-25T13:53:26.439" v="286" actId="14100"/>
        <pc:sldMkLst>
          <pc:docMk/>
          <pc:sldMk cId="76669463" sldId="282"/>
        </pc:sldMkLst>
      </pc:sldChg>
      <pc:sldChg chg="modSp add mod">
        <pc:chgData name="Jeffrey M. Colon" userId="615143b1-cdee-493d-9a9d-1565ce8666d9" providerId="ADAL" clId="{4D9984FD-53DD-E048-9798-A2DEA56ECED9}" dt="2024-12-25T13:44:26.285" v="68" actId="20577"/>
        <pc:sldMkLst>
          <pc:docMk/>
          <pc:sldMk cId="123558849" sldId="295"/>
        </pc:sldMkLst>
        <pc:spChg chg="mod">
          <ac:chgData name="Jeffrey M. Colon" userId="615143b1-cdee-493d-9a9d-1565ce8666d9" providerId="ADAL" clId="{4D9984FD-53DD-E048-9798-A2DEA56ECED9}" dt="2024-12-25T13:44:19.337" v="60" actId="20577"/>
          <ac:spMkLst>
            <pc:docMk/>
            <pc:sldMk cId="123558849" sldId="295"/>
            <ac:spMk id="2" creationId="{00000000-0000-0000-0000-000000000000}"/>
          </ac:spMkLst>
        </pc:spChg>
        <pc:spChg chg="mod">
          <ac:chgData name="Jeffrey M. Colon" userId="615143b1-cdee-493d-9a9d-1565ce8666d9" providerId="ADAL" clId="{4D9984FD-53DD-E048-9798-A2DEA56ECED9}" dt="2024-12-25T13:44:26.285" v="68" actId="20577"/>
          <ac:spMkLst>
            <pc:docMk/>
            <pc:sldMk cId="123558849" sldId="295"/>
            <ac:spMk id="3" creationId="{00000000-0000-0000-0000-000000000000}"/>
          </ac:spMkLst>
        </pc:spChg>
      </pc:sldChg>
      <pc:sldChg chg="modSp new mod modAnim">
        <pc:chgData name="Jeffrey M. Colon" userId="615143b1-cdee-493d-9a9d-1565ce8666d9" providerId="ADAL" clId="{4D9984FD-53DD-E048-9798-A2DEA56ECED9}" dt="2024-12-27T14:22:23.856" v="953" actId="20577"/>
        <pc:sldMkLst>
          <pc:docMk/>
          <pc:sldMk cId="579957777" sldId="296"/>
        </pc:sldMkLst>
      </pc:sldChg>
      <pc:sldChg chg="addSp delSp modSp new mod modAnim">
        <pc:chgData name="Jeffrey M. Colon" userId="615143b1-cdee-493d-9a9d-1565ce8666d9" providerId="ADAL" clId="{4D9984FD-53DD-E048-9798-A2DEA56ECED9}" dt="2024-12-25T13:51:52.061" v="276" actId="478"/>
        <pc:sldMkLst>
          <pc:docMk/>
          <pc:sldMk cId="2147125378" sldId="297"/>
        </pc:sldMkLst>
      </pc:sldChg>
      <pc:sldChg chg="modSp add mod">
        <pc:chgData name="Jeffrey M. Colon" userId="615143b1-cdee-493d-9a9d-1565ce8666d9" providerId="ADAL" clId="{4D9984FD-53DD-E048-9798-A2DEA56ECED9}" dt="2024-12-25T13:55:17.524" v="295" actId="403"/>
        <pc:sldMkLst>
          <pc:docMk/>
          <pc:sldMk cId="1405117730" sldId="298"/>
        </pc:sldMkLst>
      </pc:sldChg>
      <pc:sldChg chg="modSp add mod">
        <pc:chgData name="Jeffrey M. Colon" userId="615143b1-cdee-493d-9a9d-1565ce8666d9" providerId="ADAL" clId="{4D9984FD-53DD-E048-9798-A2DEA56ECED9}" dt="2024-12-26T13:08:57.084" v="670" actId="122"/>
        <pc:sldMkLst>
          <pc:docMk/>
          <pc:sldMk cId="2127161129" sldId="299"/>
        </pc:sldMkLst>
      </pc:sldChg>
      <pc:sldChg chg="modSp new mod">
        <pc:chgData name="Jeffrey M. Colon" userId="615143b1-cdee-493d-9a9d-1565ce8666d9" providerId="ADAL" clId="{4D9984FD-53DD-E048-9798-A2DEA56ECED9}" dt="2024-12-27T14:30:42.047" v="1049" actId="20577"/>
        <pc:sldMkLst>
          <pc:docMk/>
          <pc:sldMk cId="3281071660" sldId="300"/>
        </pc:sldMkLst>
      </pc:sldChg>
      <pc:sldMasterChg chg="modSp">
        <pc:chgData name="Jeffrey M. Colon" userId="615143b1-cdee-493d-9a9d-1565ce8666d9" providerId="ADAL" clId="{4D9984FD-53DD-E048-9798-A2DEA56ECED9}" dt="2024-12-25T13:42:26.915" v="4" actId="403"/>
        <pc:sldMasterMkLst>
          <pc:docMk/>
          <pc:sldMasterMk cId="371776349" sldId="2147483660"/>
        </pc:sldMasterMkLst>
        <pc:spChg chg="mod">
          <ac:chgData name="Jeffrey M. Colon" userId="615143b1-cdee-493d-9a9d-1565ce8666d9" providerId="ADAL" clId="{4D9984FD-53DD-E048-9798-A2DEA56ECED9}" dt="2024-12-25T13:42:26.915" v="4" actId="403"/>
          <ac:spMkLst>
            <pc:docMk/>
            <pc:sldMasterMk cId="371776349" sldId="2147483660"/>
            <ac:spMk id="13" creationId="{00000000-0000-0000-0000-000000000000}"/>
          </ac:spMkLst>
        </pc:spChg>
      </pc:sldMasterChg>
    </pc:docChg>
  </pc:docChgLst>
  <pc:docChgLst>
    <pc:chgData name="Colon, Jeffrey M." userId="615143b1-cdee-493d-9a9d-1565ce8666d9" providerId="ADAL" clId="{83B12BD7-3F57-D742-A3AB-09C046B86E08}"/>
    <pc:docChg chg="undo custSel addSld delSld modSld modMainMaster">
      <pc:chgData name="Colon, Jeffrey M." userId="615143b1-cdee-493d-9a9d-1565ce8666d9" providerId="ADAL" clId="{83B12BD7-3F57-D742-A3AB-09C046B86E08}" dt="2025-01-09T15:00:00.710" v="8433" actId="20577"/>
      <pc:docMkLst>
        <pc:docMk/>
      </pc:docMkLst>
      <pc:sldChg chg="modSp mod modAnim">
        <pc:chgData name="Colon, Jeffrey M." userId="615143b1-cdee-493d-9a9d-1565ce8666d9" providerId="ADAL" clId="{83B12BD7-3F57-D742-A3AB-09C046B86E08}" dt="2025-01-06T13:20:06.394" v="774" actId="20577"/>
        <pc:sldMkLst>
          <pc:docMk/>
          <pc:sldMk cId="231222038" sldId="256"/>
        </pc:sldMkLst>
        <pc:spChg chg="mod">
          <ac:chgData name="Colon, Jeffrey M." userId="615143b1-cdee-493d-9a9d-1565ce8666d9" providerId="ADAL" clId="{83B12BD7-3F57-D742-A3AB-09C046B86E08}" dt="2025-01-06T12:46:55.994" v="127" actId="20577"/>
          <ac:spMkLst>
            <pc:docMk/>
            <pc:sldMk cId="231222038" sldId="256"/>
            <ac:spMk id="4" creationId="{00000000-0000-0000-0000-000000000000}"/>
          </ac:spMkLst>
        </pc:spChg>
        <pc:spChg chg="mod">
          <ac:chgData name="Colon, Jeffrey M." userId="615143b1-cdee-493d-9a9d-1565ce8666d9" providerId="ADAL" clId="{83B12BD7-3F57-D742-A3AB-09C046B86E08}" dt="2025-01-06T13:20:06.394" v="774" actId="20577"/>
          <ac:spMkLst>
            <pc:docMk/>
            <pc:sldMk cId="231222038" sldId="256"/>
            <ac:spMk id="5" creationId="{00000000-0000-0000-0000-000000000000}"/>
          </ac:spMkLst>
        </pc:spChg>
      </pc:sldChg>
      <pc:sldChg chg="del">
        <pc:chgData name="Colon, Jeffrey M." userId="615143b1-cdee-493d-9a9d-1565ce8666d9" providerId="ADAL" clId="{83B12BD7-3F57-D742-A3AB-09C046B86E08}" dt="2025-01-06T13:05:44.841" v="549" actId="2696"/>
        <pc:sldMkLst>
          <pc:docMk/>
          <pc:sldMk cId="0" sldId="261"/>
        </pc:sldMkLst>
      </pc:sldChg>
      <pc:sldChg chg="del">
        <pc:chgData name="Colon, Jeffrey M." userId="615143b1-cdee-493d-9a9d-1565ce8666d9" providerId="ADAL" clId="{83B12BD7-3F57-D742-A3AB-09C046B86E08}" dt="2025-01-06T13:05:44.849" v="551" actId="2696"/>
        <pc:sldMkLst>
          <pc:docMk/>
          <pc:sldMk cId="76669463" sldId="282"/>
        </pc:sldMkLst>
      </pc:sldChg>
      <pc:sldChg chg="modSp mod">
        <pc:chgData name="Colon, Jeffrey M." userId="615143b1-cdee-493d-9a9d-1565ce8666d9" providerId="ADAL" clId="{83B12BD7-3F57-D742-A3AB-09C046B86E08}" dt="2025-01-06T12:44:24.359" v="81" actId="20577"/>
        <pc:sldMkLst>
          <pc:docMk/>
          <pc:sldMk cId="123558849" sldId="295"/>
        </pc:sldMkLst>
        <pc:spChg chg="mod">
          <ac:chgData name="Colon, Jeffrey M." userId="615143b1-cdee-493d-9a9d-1565ce8666d9" providerId="ADAL" clId="{83B12BD7-3F57-D742-A3AB-09C046B86E08}" dt="2025-01-06T12:44:24.359" v="81" actId="20577"/>
          <ac:spMkLst>
            <pc:docMk/>
            <pc:sldMk cId="123558849" sldId="295"/>
            <ac:spMk id="2" creationId="{00000000-0000-0000-0000-000000000000}"/>
          </ac:spMkLst>
        </pc:spChg>
      </pc:sldChg>
      <pc:sldChg chg="del">
        <pc:chgData name="Colon, Jeffrey M." userId="615143b1-cdee-493d-9a9d-1565ce8666d9" providerId="ADAL" clId="{83B12BD7-3F57-D742-A3AB-09C046B86E08}" dt="2025-01-06T13:05:44.808" v="547" actId="2696"/>
        <pc:sldMkLst>
          <pc:docMk/>
          <pc:sldMk cId="579957777" sldId="296"/>
        </pc:sldMkLst>
      </pc:sldChg>
      <pc:sldChg chg="modSp new mod">
        <pc:chgData name="Colon, Jeffrey M." userId="615143b1-cdee-493d-9a9d-1565ce8666d9" providerId="ADAL" clId="{83B12BD7-3F57-D742-A3AB-09C046B86E08}" dt="2025-01-08T12:21:32.882" v="5935" actId="114"/>
        <pc:sldMkLst>
          <pc:docMk/>
          <pc:sldMk cId="3066996033" sldId="296"/>
        </pc:sldMkLst>
        <pc:spChg chg="mod">
          <ac:chgData name="Colon, Jeffrey M." userId="615143b1-cdee-493d-9a9d-1565ce8666d9" providerId="ADAL" clId="{83B12BD7-3F57-D742-A3AB-09C046B86E08}" dt="2025-01-08T12:21:32.882" v="5935" actId="114"/>
          <ac:spMkLst>
            <pc:docMk/>
            <pc:sldMk cId="3066996033" sldId="296"/>
            <ac:spMk id="2" creationId="{A54921AB-AE17-7639-8934-77D02F586210}"/>
          </ac:spMkLst>
        </pc:spChg>
        <pc:spChg chg="mod">
          <ac:chgData name="Colon, Jeffrey M." userId="615143b1-cdee-493d-9a9d-1565ce8666d9" providerId="ADAL" clId="{83B12BD7-3F57-D742-A3AB-09C046B86E08}" dt="2025-01-06T13:28:16.048" v="786" actId="20577"/>
          <ac:spMkLst>
            <pc:docMk/>
            <pc:sldMk cId="3066996033" sldId="296"/>
            <ac:spMk id="3" creationId="{EE043A9B-F6A7-0103-EBF8-46FB90BFAE5C}"/>
          </ac:spMkLst>
        </pc:spChg>
      </pc:sldChg>
      <pc:sldChg chg="del">
        <pc:chgData name="Colon, Jeffrey M." userId="615143b1-cdee-493d-9a9d-1565ce8666d9" providerId="ADAL" clId="{83B12BD7-3F57-D742-A3AB-09C046B86E08}" dt="2025-01-06T13:05:44.871" v="554" actId="2696"/>
        <pc:sldMkLst>
          <pc:docMk/>
          <pc:sldMk cId="2147125378" sldId="297"/>
        </pc:sldMkLst>
      </pc:sldChg>
      <pc:sldChg chg="modSp new mod">
        <pc:chgData name="Colon, Jeffrey M." userId="615143b1-cdee-493d-9a9d-1565ce8666d9" providerId="ADAL" clId="{83B12BD7-3F57-D742-A3AB-09C046B86E08}" dt="2025-01-07T14:32:11.224" v="3956" actId="20577"/>
        <pc:sldMkLst>
          <pc:docMk/>
          <pc:sldMk cId="2283529684" sldId="297"/>
        </pc:sldMkLst>
        <pc:spChg chg="mod">
          <ac:chgData name="Colon, Jeffrey M." userId="615143b1-cdee-493d-9a9d-1565ce8666d9" providerId="ADAL" clId="{83B12BD7-3F57-D742-A3AB-09C046B86E08}" dt="2025-01-07T14:32:11.224" v="3956" actId="20577"/>
          <ac:spMkLst>
            <pc:docMk/>
            <pc:sldMk cId="2283529684" sldId="297"/>
            <ac:spMk id="2" creationId="{3782492E-9046-3373-064B-9996C548F08F}"/>
          </ac:spMkLst>
        </pc:spChg>
        <pc:spChg chg="mod">
          <ac:chgData name="Colon, Jeffrey M." userId="615143b1-cdee-493d-9a9d-1565ce8666d9" providerId="ADAL" clId="{83B12BD7-3F57-D742-A3AB-09C046B86E08}" dt="2025-01-07T13:29:55.900" v="2911" actId="20577"/>
          <ac:spMkLst>
            <pc:docMk/>
            <pc:sldMk cId="2283529684" sldId="297"/>
            <ac:spMk id="3" creationId="{E036F757-E837-E732-DD57-5AB50C6D68BC}"/>
          </ac:spMkLst>
        </pc:spChg>
      </pc:sldChg>
      <pc:sldChg chg="del">
        <pc:chgData name="Colon, Jeffrey M." userId="615143b1-cdee-493d-9a9d-1565ce8666d9" providerId="ADAL" clId="{83B12BD7-3F57-D742-A3AB-09C046B86E08}" dt="2025-01-06T13:05:44.859" v="552" actId="2696"/>
        <pc:sldMkLst>
          <pc:docMk/>
          <pc:sldMk cId="1405117730" sldId="298"/>
        </pc:sldMkLst>
      </pc:sldChg>
      <pc:sldChg chg="modSp add mod">
        <pc:chgData name="Colon, Jeffrey M." userId="615143b1-cdee-493d-9a9d-1565ce8666d9" providerId="ADAL" clId="{83B12BD7-3F57-D742-A3AB-09C046B86E08}" dt="2025-01-07T13:54:18.452" v="3697" actId="20577"/>
        <pc:sldMkLst>
          <pc:docMk/>
          <pc:sldMk cId="3639952838" sldId="298"/>
        </pc:sldMkLst>
        <pc:spChg chg="mod">
          <ac:chgData name="Colon, Jeffrey M." userId="615143b1-cdee-493d-9a9d-1565ce8666d9" providerId="ADAL" clId="{83B12BD7-3F57-D742-A3AB-09C046B86E08}" dt="2025-01-07T13:54:18.452" v="3697" actId="20577"/>
          <ac:spMkLst>
            <pc:docMk/>
            <pc:sldMk cId="3639952838" sldId="298"/>
            <ac:spMk id="2" creationId="{CE58FDD5-F2A5-862F-0832-2B8C6A3172EC}"/>
          </ac:spMkLst>
        </pc:spChg>
        <pc:spChg chg="mod">
          <ac:chgData name="Colon, Jeffrey M." userId="615143b1-cdee-493d-9a9d-1565ce8666d9" providerId="ADAL" clId="{83B12BD7-3F57-D742-A3AB-09C046B86E08}" dt="2025-01-07T13:29:51.183" v="2910" actId="20577"/>
          <ac:spMkLst>
            <pc:docMk/>
            <pc:sldMk cId="3639952838" sldId="298"/>
            <ac:spMk id="3" creationId="{5B6FD05B-6871-31BF-C507-2D0AA69CE415}"/>
          </ac:spMkLst>
        </pc:spChg>
      </pc:sldChg>
      <pc:sldChg chg="del">
        <pc:chgData name="Colon, Jeffrey M." userId="615143b1-cdee-493d-9a9d-1565ce8666d9" providerId="ADAL" clId="{83B12BD7-3F57-D742-A3AB-09C046B86E08}" dt="2025-01-06T13:05:44.894" v="555" actId="2696"/>
        <pc:sldMkLst>
          <pc:docMk/>
          <pc:sldMk cId="2127161129" sldId="299"/>
        </pc:sldMkLst>
      </pc:sldChg>
      <pc:sldChg chg="modSp new mod">
        <pc:chgData name="Colon, Jeffrey M." userId="615143b1-cdee-493d-9a9d-1565ce8666d9" providerId="ADAL" clId="{83B12BD7-3F57-D742-A3AB-09C046B86E08}" dt="2025-01-07T16:44:56.837" v="5671" actId="123"/>
        <pc:sldMkLst>
          <pc:docMk/>
          <pc:sldMk cId="3671640199" sldId="299"/>
        </pc:sldMkLst>
        <pc:spChg chg="mod">
          <ac:chgData name="Colon, Jeffrey M." userId="615143b1-cdee-493d-9a9d-1565ce8666d9" providerId="ADAL" clId="{83B12BD7-3F57-D742-A3AB-09C046B86E08}" dt="2025-01-07T16:44:56.837" v="5671" actId="123"/>
          <ac:spMkLst>
            <pc:docMk/>
            <pc:sldMk cId="3671640199" sldId="299"/>
            <ac:spMk id="2" creationId="{FAE7E3B9-E6FC-269B-F9ED-FC7A2D08E718}"/>
          </ac:spMkLst>
        </pc:spChg>
        <pc:spChg chg="mod">
          <ac:chgData name="Colon, Jeffrey M." userId="615143b1-cdee-493d-9a9d-1565ce8666d9" providerId="ADAL" clId="{83B12BD7-3F57-D742-A3AB-09C046B86E08}" dt="2025-01-07T15:08:55.421" v="3977" actId="20577"/>
          <ac:spMkLst>
            <pc:docMk/>
            <pc:sldMk cId="3671640199" sldId="299"/>
            <ac:spMk id="3" creationId="{40F598A8-ACED-AD67-F39B-0F6D06CB3782}"/>
          </ac:spMkLst>
        </pc:spChg>
      </pc:sldChg>
      <pc:sldChg chg="modSp new mod">
        <pc:chgData name="Colon, Jeffrey M." userId="615143b1-cdee-493d-9a9d-1565ce8666d9" providerId="ADAL" clId="{83B12BD7-3F57-D742-A3AB-09C046B86E08}" dt="2025-01-07T16:43:24.155" v="5611" actId="20577"/>
        <pc:sldMkLst>
          <pc:docMk/>
          <pc:sldMk cId="3061526413" sldId="300"/>
        </pc:sldMkLst>
        <pc:spChg chg="mod">
          <ac:chgData name="Colon, Jeffrey M." userId="615143b1-cdee-493d-9a9d-1565ce8666d9" providerId="ADAL" clId="{83B12BD7-3F57-D742-A3AB-09C046B86E08}" dt="2025-01-07T16:40:07.669" v="5603" actId="20577"/>
          <ac:spMkLst>
            <pc:docMk/>
            <pc:sldMk cId="3061526413" sldId="300"/>
            <ac:spMk id="2" creationId="{45A03609-6BFE-C17F-F630-8890C48AED79}"/>
          </ac:spMkLst>
        </pc:spChg>
        <pc:spChg chg="mod">
          <ac:chgData name="Colon, Jeffrey M." userId="615143b1-cdee-493d-9a9d-1565ce8666d9" providerId="ADAL" clId="{83B12BD7-3F57-D742-A3AB-09C046B86E08}" dt="2025-01-07T16:43:24.155" v="5611" actId="20577"/>
          <ac:spMkLst>
            <pc:docMk/>
            <pc:sldMk cId="3061526413" sldId="300"/>
            <ac:spMk id="3" creationId="{E272EB28-D61C-150D-13A7-997642B786C3}"/>
          </ac:spMkLst>
        </pc:spChg>
      </pc:sldChg>
      <pc:sldChg chg="del">
        <pc:chgData name="Colon, Jeffrey M." userId="615143b1-cdee-493d-9a9d-1565ce8666d9" providerId="ADAL" clId="{83B12BD7-3F57-D742-A3AB-09C046B86E08}" dt="2025-01-06T13:05:44.833" v="548" actId="2696"/>
        <pc:sldMkLst>
          <pc:docMk/>
          <pc:sldMk cId="3281071660" sldId="300"/>
        </pc:sldMkLst>
      </pc:sldChg>
      <pc:sldChg chg="modSp new mod">
        <pc:chgData name="Colon, Jeffrey M." userId="615143b1-cdee-493d-9a9d-1565ce8666d9" providerId="ADAL" clId="{83B12BD7-3F57-D742-A3AB-09C046B86E08}" dt="2025-01-08T19:55:24.960" v="7109" actId="20577"/>
        <pc:sldMkLst>
          <pc:docMk/>
          <pc:sldMk cId="3054272244" sldId="301"/>
        </pc:sldMkLst>
        <pc:spChg chg="mod">
          <ac:chgData name="Colon, Jeffrey M." userId="615143b1-cdee-493d-9a9d-1565ce8666d9" providerId="ADAL" clId="{83B12BD7-3F57-D742-A3AB-09C046B86E08}" dt="2025-01-08T19:55:24.960" v="7109" actId="20577"/>
          <ac:spMkLst>
            <pc:docMk/>
            <pc:sldMk cId="3054272244" sldId="301"/>
            <ac:spMk id="2" creationId="{C388436D-3EF5-532F-58E0-C546136EE679}"/>
          </ac:spMkLst>
        </pc:spChg>
        <pc:spChg chg="mod">
          <ac:chgData name="Colon, Jeffrey M." userId="615143b1-cdee-493d-9a9d-1565ce8666d9" providerId="ADAL" clId="{83B12BD7-3F57-D742-A3AB-09C046B86E08}" dt="2025-01-08T19:43:10.043" v="6377" actId="20577"/>
          <ac:spMkLst>
            <pc:docMk/>
            <pc:sldMk cId="3054272244" sldId="301"/>
            <ac:spMk id="3" creationId="{222BEDD9-51F8-DE65-A1BD-4457117E4F00}"/>
          </ac:spMkLst>
        </pc:spChg>
      </pc:sldChg>
      <pc:sldChg chg="modSp new mod">
        <pc:chgData name="Colon, Jeffrey M." userId="615143b1-cdee-493d-9a9d-1565ce8666d9" providerId="ADAL" clId="{83B12BD7-3F57-D742-A3AB-09C046B86E08}" dt="2025-01-08T20:06:59.740" v="7666" actId="14"/>
        <pc:sldMkLst>
          <pc:docMk/>
          <pc:sldMk cId="30220954" sldId="302"/>
        </pc:sldMkLst>
        <pc:spChg chg="mod">
          <ac:chgData name="Colon, Jeffrey M." userId="615143b1-cdee-493d-9a9d-1565ce8666d9" providerId="ADAL" clId="{83B12BD7-3F57-D742-A3AB-09C046B86E08}" dt="2025-01-08T20:06:59.740" v="7666" actId="14"/>
          <ac:spMkLst>
            <pc:docMk/>
            <pc:sldMk cId="30220954" sldId="302"/>
            <ac:spMk id="2" creationId="{B35E66F0-4AAC-A81A-34B0-D023575CE8C0}"/>
          </ac:spMkLst>
        </pc:spChg>
        <pc:spChg chg="mod">
          <ac:chgData name="Colon, Jeffrey M." userId="615143b1-cdee-493d-9a9d-1565ce8666d9" providerId="ADAL" clId="{83B12BD7-3F57-D742-A3AB-09C046B86E08}" dt="2025-01-08T19:59:19.631" v="7111"/>
          <ac:spMkLst>
            <pc:docMk/>
            <pc:sldMk cId="30220954" sldId="302"/>
            <ac:spMk id="3" creationId="{DAF53B1D-0C59-5B44-F563-172F0FA628BE}"/>
          </ac:spMkLst>
        </pc:spChg>
      </pc:sldChg>
      <pc:sldChg chg="modSp new mod">
        <pc:chgData name="Colon, Jeffrey M." userId="615143b1-cdee-493d-9a9d-1565ce8666d9" providerId="ADAL" clId="{83B12BD7-3F57-D742-A3AB-09C046B86E08}" dt="2025-01-09T15:00:00.710" v="8433" actId="20577"/>
        <pc:sldMkLst>
          <pc:docMk/>
          <pc:sldMk cId="1698016242" sldId="303"/>
        </pc:sldMkLst>
        <pc:spChg chg="mod">
          <ac:chgData name="Colon, Jeffrey M." userId="615143b1-cdee-493d-9a9d-1565ce8666d9" providerId="ADAL" clId="{83B12BD7-3F57-D742-A3AB-09C046B86E08}" dt="2025-01-09T15:00:00.710" v="8433" actId="20577"/>
          <ac:spMkLst>
            <pc:docMk/>
            <pc:sldMk cId="1698016242" sldId="303"/>
            <ac:spMk id="2" creationId="{452D79BB-76DE-543D-004F-8EA507B11D53}"/>
          </ac:spMkLst>
        </pc:spChg>
        <pc:spChg chg="mod">
          <ac:chgData name="Colon, Jeffrey M." userId="615143b1-cdee-493d-9a9d-1565ce8666d9" providerId="ADAL" clId="{83B12BD7-3F57-D742-A3AB-09C046B86E08}" dt="2025-01-08T20:16:22.316" v="7711" actId="114"/>
          <ac:spMkLst>
            <pc:docMk/>
            <pc:sldMk cId="1698016242" sldId="303"/>
            <ac:spMk id="3" creationId="{E8E42C44-CD41-D0C6-BA44-00A6991D4DAA}"/>
          </ac:spMkLst>
        </pc:spChg>
      </pc:sldChg>
      <pc:sldChg chg="del">
        <pc:chgData name="Colon, Jeffrey M." userId="615143b1-cdee-493d-9a9d-1565ce8666d9" providerId="ADAL" clId="{83B12BD7-3F57-D742-A3AB-09C046B86E08}" dt="2025-01-06T13:05:44.863" v="553" actId="2696"/>
        <pc:sldMkLst>
          <pc:docMk/>
          <pc:sldMk cId="1172741178" sldId="305"/>
        </pc:sldMkLst>
      </pc:sldChg>
      <pc:sldChg chg="del">
        <pc:chgData name="Colon, Jeffrey M." userId="615143b1-cdee-493d-9a9d-1565ce8666d9" providerId="ADAL" clId="{83B12BD7-3F57-D742-A3AB-09C046B86E08}" dt="2025-01-06T13:05:44.845" v="550" actId="2696"/>
        <pc:sldMkLst>
          <pc:docMk/>
          <pc:sldMk cId="398556174" sldId="306"/>
        </pc:sldMkLst>
      </pc:sldChg>
      <pc:sldMasterChg chg="modSp mod">
        <pc:chgData name="Colon, Jeffrey M." userId="615143b1-cdee-493d-9a9d-1565ce8666d9" providerId="ADAL" clId="{83B12BD7-3F57-D742-A3AB-09C046B86E08}" dt="2025-01-06T12:42:17.213" v="68" actId="20577"/>
        <pc:sldMasterMkLst>
          <pc:docMk/>
          <pc:sldMasterMk cId="371776349" sldId="2147483660"/>
        </pc:sldMasterMkLst>
        <pc:spChg chg="mod">
          <ac:chgData name="Colon, Jeffrey M." userId="615143b1-cdee-493d-9a9d-1565ce8666d9" providerId="ADAL" clId="{83B12BD7-3F57-D742-A3AB-09C046B86E08}" dt="2025-01-06T12:41:14.289" v="34" actId="20577"/>
          <ac:spMkLst>
            <pc:docMk/>
            <pc:sldMasterMk cId="371776349" sldId="2147483660"/>
            <ac:spMk id="9" creationId="{00000000-0000-0000-0000-000000000000}"/>
          </ac:spMkLst>
        </pc:spChg>
        <pc:spChg chg="mod">
          <ac:chgData name="Colon, Jeffrey M." userId="615143b1-cdee-493d-9a9d-1565ce8666d9" providerId="ADAL" clId="{83B12BD7-3F57-D742-A3AB-09C046B86E08}" dt="2025-01-06T12:42:17.213" v="68" actId="20577"/>
          <ac:spMkLst>
            <pc:docMk/>
            <pc:sldMasterMk cId="371776349" sldId="2147483660"/>
            <ac:spMk id="13" creationId="{00000000-0000-0000-0000-000000000000}"/>
          </ac:spMkLst>
        </pc:spChg>
      </pc:sldMasterChg>
    </pc:docChg>
  </pc:docChgLst>
  <pc:docChgLst>
    <pc:chgData name="Colon, Jeffrey M." userId="615143b1-cdee-493d-9a9d-1565ce8666d9" providerId="ADAL" clId="{4D9984FD-53DD-E048-9798-A2DEA56ECED9}"/>
    <pc:docChg chg="addSld modSld modMainMaster">
      <pc:chgData name="Colon, Jeffrey M." userId="615143b1-cdee-493d-9a9d-1565ce8666d9" providerId="ADAL" clId="{4D9984FD-53DD-E048-9798-A2DEA56ECED9}" dt="2024-12-31T14:30:17.185" v="39" actId="113"/>
      <pc:docMkLst>
        <pc:docMk/>
      </pc:docMkLst>
      <pc:sldChg chg="modSp mod">
        <pc:chgData name="Colon, Jeffrey M." userId="615143b1-cdee-493d-9a9d-1565ce8666d9" providerId="ADAL" clId="{4D9984FD-53DD-E048-9798-A2DEA56ECED9}" dt="2024-12-18T21:59:07.673" v="0" actId="6549"/>
        <pc:sldMkLst>
          <pc:docMk/>
          <pc:sldMk cId="231222038" sldId="256"/>
        </pc:sldMkLst>
        <pc:spChg chg="mod">
          <ac:chgData name="Colon, Jeffrey M." userId="615143b1-cdee-493d-9a9d-1565ce8666d9" providerId="ADAL" clId="{4D9984FD-53DD-E048-9798-A2DEA56ECED9}" dt="2024-12-18T21:59:07.673" v="0" actId="6549"/>
          <ac:spMkLst>
            <pc:docMk/>
            <pc:sldMk cId="231222038" sldId="256"/>
            <ac:spMk id="5" creationId="{00000000-0000-0000-0000-000000000000}"/>
          </ac:spMkLst>
        </pc:spChg>
      </pc:sldChg>
      <pc:sldChg chg="modSp add mod">
        <pc:chgData name="Colon, Jeffrey M." userId="615143b1-cdee-493d-9a9d-1565ce8666d9" providerId="ADAL" clId="{4D9984FD-53DD-E048-9798-A2DEA56ECED9}" dt="2024-12-31T14:28:55.622" v="3" actId="1076"/>
        <pc:sldMkLst>
          <pc:docMk/>
          <pc:sldMk cId="1172741178" sldId="305"/>
        </pc:sldMkLst>
      </pc:sldChg>
      <pc:sldChg chg="addSp modSp new mod modAnim">
        <pc:chgData name="Colon, Jeffrey M." userId="615143b1-cdee-493d-9a9d-1565ce8666d9" providerId="ADAL" clId="{4D9984FD-53DD-E048-9798-A2DEA56ECED9}" dt="2024-12-31T14:30:17.185" v="39" actId="113"/>
        <pc:sldMkLst>
          <pc:docMk/>
          <pc:sldMk cId="398556174" sldId="306"/>
        </pc:sldMkLst>
      </pc:sldChg>
      <pc:sldMasterChg chg="modSp mod">
        <pc:chgData name="Colon, Jeffrey M." userId="615143b1-cdee-493d-9a9d-1565ce8666d9" providerId="ADAL" clId="{4D9984FD-53DD-E048-9798-A2DEA56ECED9}" dt="2024-12-20T13:50:36.932" v="1" actId="6549"/>
        <pc:sldMasterMkLst>
          <pc:docMk/>
          <pc:sldMasterMk cId="371776349" sldId="2147483660"/>
        </pc:sldMasterMkLst>
        <pc:spChg chg="mod">
          <ac:chgData name="Colon, Jeffrey M." userId="615143b1-cdee-493d-9a9d-1565ce8666d9" providerId="ADAL" clId="{4D9984FD-53DD-E048-9798-A2DEA56ECED9}" dt="2024-12-20T13:50:36.932" v="1" actId="6549"/>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1/9/25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Capital Expenditures and Expenses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Capital Expenditures and Expenses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Capital Expenditures and Expenses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Capital Expenditures and Expenses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Capital Expenditures and Expenses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Capital Expenditures and Expenses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Capital Expenditures and Expenses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FIT_CapExpend_2025S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Capital Expenditures and Expenses</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Capital Expenditures and Expenses</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2D79BB-76DE-543D-004F-8EA507B11D53}"/>
              </a:ext>
            </a:extLst>
          </p:cNvPr>
          <p:cNvSpPr>
            <a:spLocks noGrp="1"/>
          </p:cNvSpPr>
          <p:nvPr>
            <p:ph idx="1"/>
          </p:nvPr>
        </p:nvSpPr>
        <p:spPr/>
        <p:txBody>
          <a:bodyPr/>
          <a:lstStyle/>
          <a:p>
            <a:r>
              <a:rPr lang="en-US" dirty="0"/>
              <a:t>IP owned automotive transportation equipment used to operate, maintain and construct  capital facilities.  </a:t>
            </a:r>
          </a:p>
          <a:p>
            <a:r>
              <a:rPr lang="en-US" dirty="0"/>
              <a:t>IP claimed separate depreciation of the equipment based on a useful life 10 years, which is much less than the useful life of a power line and </a:t>
            </a:r>
            <a:r>
              <a:rPr lang="en-US"/>
              <a:t>related facilities.</a:t>
            </a:r>
            <a:endParaRPr lang="en-US" dirty="0"/>
          </a:p>
          <a:p>
            <a:r>
              <a:rPr lang="en-US" dirty="0"/>
              <a:t>Issue: “Issue comes down to a question timing”</a:t>
            </a:r>
          </a:p>
          <a:p>
            <a:pPr lvl="1"/>
            <a:r>
              <a:rPr lang="en-US" dirty="0"/>
              <a:t>Asset used to further TP’s day-to-day business operations (deduction), or </a:t>
            </a:r>
          </a:p>
          <a:p>
            <a:pPr lvl="1"/>
            <a:r>
              <a:rPr lang="en-US" dirty="0"/>
              <a:t>Consumption of asset takes place in the construction of other assets that will produce income (capitalized as part of cost of acquiring income producing asset)</a:t>
            </a:r>
          </a:p>
          <a:p>
            <a:pPr lvl="1"/>
            <a:endParaRPr lang="en-US" dirty="0"/>
          </a:p>
          <a:p>
            <a:pPr lvl="1"/>
            <a:endParaRPr lang="en-US" dirty="0"/>
          </a:p>
        </p:txBody>
      </p:sp>
      <p:sp>
        <p:nvSpPr>
          <p:cNvPr id="3" name="Title 2">
            <a:extLst>
              <a:ext uri="{FF2B5EF4-FFF2-40B4-BE49-F238E27FC236}">
                <a16:creationId xmlns:a16="http://schemas.microsoft.com/office/drawing/2014/main" id="{E8E42C44-CD41-D0C6-BA44-00A6991D4DAA}"/>
              </a:ext>
            </a:extLst>
          </p:cNvPr>
          <p:cNvSpPr>
            <a:spLocks noGrp="1"/>
          </p:cNvSpPr>
          <p:nvPr>
            <p:ph type="title"/>
          </p:nvPr>
        </p:nvSpPr>
        <p:spPr/>
        <p:txBody>
          <a:bodyPr/>
          <a:lstStyle/>
          <a:p>
            <a:r>
              <a:rPr lang="en-US" i="1" dirty="0"/>
              <a:t>CIR v. Idaho Power Co</a:t>
            </a:r>
            <a:r>
              <a:rPr lang="en-US" dirty="0"/>
              <a:t>., 418 U.S. 1 (1974)</a:t>
            </a:r>
          </a:p>
        </p:txBody>
      </p:sp>
      <p:sp>
        <p:nvSpPr>
          <p:cNvPr id="4" name="Slide Number Placeholder 3">
            <a:extLst>
              <a:ext uri="{FF2B5EF4-FFF2-40B4-BE49-F238E27FC236}">
                <a16:creationId xmlns:a16="http://schemas.microsoft.com/office/drawing/2014/main" id="{4A03B84B-DB24-D1A8-6D2E-54BB5C060B27}"/>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3A7A4D34-3878-53B1-99AE-1134ADD81405}"/>
              </a:ext>
            </a:extLst>
          </p:cNvPr>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169801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i="1" dirty="0">
                <a:latin typeface="+mn-lt"/>
              </a:rPr>
              <a:t>Capital expenditures</a:t>
            </a:r>
            <a:r>
              <a:rPr lang="en-US" dirty="0">
                <a:latin typeface="+mn-lt"/>
              </a:rPr>
              <a:t> generally not </a:t>
            </a:r>
            <a:r>
              <a:rPr lang="en-US" i="1" dirty="0">
                <a:latin typeface="+mn-lt"/>
              </a:rPr>
              <a:t>currently</a:t>
            </a:r>
            <a:r>
              <a:rPr lang="en-US" dirty="0">
                <a:latin typeface="+mn-lt"/>
              </a:rPr>
              <a:t> deductible (</a:t>
            </a:r>
            <a:r>
              <a:rPr lang="en-US" dirty="0"/>
              <a:t>§263(a))</a:t>
            </a:r>
          </a:p>
          <a:p>
            <a:pPr lvl="1"/>
            <a:r>
              <a:rPr lang="en-US" dirty="0"/>
              <a:t>May be recovered through depreciation if the property is a wasting asset, e.g., building</a:t>
            </a:r>
            <a:br>
              <a:rPr lang="en-US" dirty="0"/>
            </a:br>
            <a:endParaRPr lang="en-US" dirty="0"/>
          </a:p>
          <a:p>
            <a:pPr algn="l"/>
            <a:r>
              <a:rPr lang="en-US" i="1" dirty="0">
                <a:latin typeface="+mn-lt"/>
              </a:rPr>
              <a:t>Expenses </a:t>
            </a:r>
            <a:r>
              <a:rPr lang="en-US" dirty="0">
                <a:latin typeface="+mn-lt"/>
              </a:rPr>
              <a:t>(T/B or investment) are generally </a:t>
            </a:r>
            <a:r>
              <a:rPr lang="en-US" i="1" dirty="0">
                <a:latin typeface="+mn-lt"/>
              </a:rPr>
              <a:t>currently</a:t>
            </a:r>
            <a:r>
              <a:rPr lang="en-US" dirty="0">
                <a:latin typeface="+mn-lt"/>
              </a:rPr>
              <a:t> deductible </a:t>
            </a:r>
            <a:r>
              <a:rPr lang="en-US" dirty="0"/>
              <a:t>(§162(a) and 212, but suspended through 2025)</a:t>
            </a:r>
            <a:br>
              <a:rPr lang="en-US" dirty="0"/>
            </a:br>
            <a:endParaRPr lang="en-US" dirty="0"/>
          </a:p>
          <a:p>
            <a:r>
              <a:rPr lang="en-US" dirty="0">
                <a:latin typeface="+mn-lt"/>
              </a:rPr>
              <a:t>Importance of the distinction:</a:t>
            </a:r>
          </a:p>
          <a:p>
            <a:pPr lvl="1"/>
            <a:r>
              <a:rPr lang="en-US" dirty="0">
                <a:latin typeface="+mn-lt"/>
              </a:rPr>
              <a:t>Timing (TVM):  cash outlay today, deduction benefit tomorrow, etc.</a:t>
            </a:r>
          </a:p>
          <a:p>
            <a:pPr lvl="1"/>
            <a:r>
              <a:rPr lang="en-US" dirty="0">
                <a:latin typeface="+mn-lt"/>
              </a:rPr>
              <a:t>Pillar distinction between income tax (investment and return taxed) and consumption tax (return not taxed)</a:t>
            </a:r>
          </a:p>
          <a:p>
            <a:pPr lvl="1"/>
            <a:r>
              <a:rPr lang="en-US" dirty="0">
                <a:latin typeface="+mn-lt"/>
              </a:rPr>
              <a:t>Tax arbitrage looms large, especially when debt (interest deduction) is considered</a:t>
            </a:r>
          </a:p>
          <a:p>
            <a:pPr lvl="1"/>
            <a:endParaRPr lang="en-US" dirty="0">
              <a:latin typeface="+mn-lt"/>
            </a:endParaRPr>
          </a:p>
        </p:txBody>
      </p:sp>
      <p:sp>
        <p:nvSpPr>
          <p:cNvPr id="4" name="Title 3"/>
          <p:cNvSpPr>
            <a:spLocks noGrp="1"/>
          </p:cNvSpPr>
          <p:nvPr>
            <p:ph type="title"/>
          </p:nvPr>
        </p:nvSpPr>
        <p:spPr/>
        <p:txBody>
          <a:bodyPr/>
          <a:lstStyle/>
          <a:p>
            <a:r>
              <a:rPr lang="en-US" dirty="0"/>
              <a:t>Capital Expenditures vs Expenses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921AB-AE17-7639-8934-77D02F586210}"/>
              </a:ext>
            </a:extLst>
          </p:cNvPr>
          <p:cNvSpPr>
            <a:spLocks noGrp="1"/>
          </p:cNvSpPr>
          <p:nvPr>
            <p:ph idx="1"/>
          </p:nvPr>
        </p:nvSpPr>
        <p:spPr/>
        <p:txBody>
          <a:bodyPr/>
          <a:lstStyle/>
          <a:p>
            <a:r>
              <a:rPr lang="en-US" i="1" dirty="0" err="1"/>
              <a:t>Indopco</a:t>
            </a:r>
            <a:r>
              <a:rPr lang="en-US" i="1" dirty="0"/>
              <a:t>, Inc. v. CIR,</a:t>
            </a:r>
            <a:r>
              <a:rPr lang="en-US" dirty="0"/>
              <a:t> 503 U.S. 79 (1992)</a:t>
            </a:r>
            <a:endParaRPr lang="en-US" i="1" dirty="0"/>
          </a:p>
          <a:p>
            <a:pPr lvl="1"/>
            <a:r>
              <a:rPr lang="en-US" dirty="0"/>
              <a:t>In connection with a partially taxable acquisition of National Starch (renamed </a:t>
            </a:r>
            <a:r>
              <a:rPr lang="en-US" dirty="0" err="1"/>
              <a:t>Indopco</a:t>
            </a:r>
            <a:r>
              <a:rPr lang="en-US" dirty="0"/>
              <a:t>), National Starch paid:</a:t>
            </a:r>
          </a:p>
          <a:p>
            <a:pPr lvl="2"/>
            <a:r>
              <a:rPr lang="en-US" dirty="0"/>
              <a:t>Morgan Stanley $2.2MM (fee, out-of-pocket expenses, and legal fees)</a:t>
            </a:r>
          </a:p>
          <a:p>
            <a:pPr lvl="2"/>
            <a:r>
              <a:rPr lang="en-US" dirty="0"/>
              <a:t>Debevoise $505K (legal fees and out-of-pocket expenses)</a:t>
            </a:r>
          </a:p>
          <a:p>
            <a:pPr lvl="2"/>
            <a:r>
              <a:rPr lang="en-US" dirty="0"/>
              <a:t>Misc. fees of $150K (accounting, printing, SEC fees)</a:t>
            </a:r>
          </a:p>
          <a:p>
            <a:pPr lvl="1"/>
            <a:r>
              <a:rPr lang="en-US" dirty="0"/>
              <a:t>Issue: were payments deductible under §162(a) as </a:t>
            </a:r>
            <a:r>
              <a:rPr lang="en-US" i="1" dirty="0"/>
              <a:t>ordinary and necessary expenses</a:t>
            </a:r>
            <a:r>
              <a:rPr lang="en-US" dirty="0"/>
              <a:t> or required to be capitalized under §263(a)(1)?</a:t>
            </a:r>
          </a:p>
          <a:p>
            <a:pPr lvl="2"/>
            <a:r>
              <a:rPr lang="en-US" i="1" dirty="0"/>
              <a:t>CIR v. Lincoln Savings</a:t>
            </a:r>
            <a:r>
              <a:rPr lang="en-US" dirty="0"/>
              <a:t> (1971): FSLIC premiums, which created or enhanced a </a:t>
            </a:r>
            <a:r>
              <a:rPr lang="en-US" i="1" dirty="0"/>
              <a:t>separate and distinct asset</a:t>
            </a:r>
            <a:r>
              <a:rPr lang="en-US" dirty="0"/>
              <a:t>, had to be capitalized.</a:t>
            </a:r>
          </a:p>
          <a:p>
            <a:r>
              <a:rPr lang="en-US" b="1" dirty="0"/>
              <a:t>Query</a:t>
            </a:r>
            <a:r>
              <a:rPr lang="en-US" dirty="0"/>
              <a:t>: according to court, what were the </a:t>
            </a:r>
            <a:r>
              <a:rPr lang="en-US" i="1" dirty="0"/>
              <a:t>substantial future benefits </a:t>
            </a:r>
            <a:r>
              <a:rPr lang="en-US" dirty="0"/>
              <a:t>to National Starch of the acquisition?</a:t>
            </a:r>
          </a:p>
          <a:p>
            <a:r>
              <a:rPr lang="en-US" dirty="0"/>
              <a:t>Under </a:t>
            </a:r>
            <a:r>
              <a:rPr lang="en-US" i="1" dirty="0" err="1"/>
              <a:t>Indopco</a:t>
            </a:r>
            <a:r>
              <a:rPr lang="en-US" dirty="0"/>
              <a:t>, how should advertising costs be treated? </a:t>
            </a:r>
            <a:r>
              <a:rPr lang="en-US" i="1" dirty="0"/>
              <a:t>See </a:t>
            </a:r>
            <a:r>
              <a:rPr lang="en-US" dirty="0"/>
              <a:t>Rev. Rul. 92-80</a:t>
            </a:r>
          </a:p>
        </p:txBody>
      </p:sp>
      <p:sp>
        <p:nvSpPr>
          <p:cNvPr id="3" name="Title 2">
            <a:extLst>
              <a:ext uri="{FF2B5EF4-FFF2-40B4-BE49-F238E27FC236}">
                <a16:creationId xmlns:a16="http://schemas.microsoft.com/office/drawing/2014/main" id="{EE043A9B-F6A7-0103-EBF8-46FB90BFAE5C}"/>
              </a:ext>
            </a:extLst>
          </p:cNvPr>
          <p:cNvSpPr>
            <a:spLocks noGrp="1"/>
          </p:cNvSpPr>
          <p:nvPr>
            <p:ph type="title"/>
          </p:nvPr>
        </p:nvSpPr>
        <p:spPr/>
        <p:txBody>
          <a:bodyPr/>
          <a:lstStyle/>
          <a:p>
            <a:r>
              <a:rPr lang="en-US" dirty="0"/>
              <a:t>Intangibles</a:t>
            </a:r>
          </a:p>
        </p:txBody>
      </p:sp>
      <p:sp>
        <p:nvSpPr>
          <p:cNvPr id="4" name="Slide Number Placeholder 3">
            <a:extLst>
              <a:ext uri="{FF2B5EF4-FFF2-40B4-BE49-F238E27FC236}">
                <a16:creationId xmlns:a16="http://schemas.microsoft.com/office/drawing/2014/main" id="{5361E75E-E662-72B5-E95E-3A2BF8B0E10D}"/>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FDE8A179-A96D-EA26-3C62-F3110977934C}"/>
              </a:ext>
            </a:extLst>
          </p:cNvPr>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306699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2492E-9046-3373-064B-9996C548F08F}"/>
              </a:ext>
            </a:extLst>
          </p:cNvPr>
          <p:cNvSpPr>
            <a:spLocks noGrp="1"/>
          </p:cNvSpPr>
          <p:nvPr>
            <p:ph idx="1"/>
          </p:nvPr>
        </p:nvSpPr>
        <p:spPr/>
        <p:txBody>
          <a:bodyPr>
            <a:normAutofit fontScale="92500" lnSpcReduction="10000"/>
          </a:bodyPr>
          <a:lstStyle/>
          <a:p>
            <a:r>
              <a:rPr lang="en-US" dirty="0"/>
              <a:t>Acquire intangible, such as:</a:t>
            </a:r>
          </a:p>
          <a:p>
            <a:pPr lvl="1"/>
            <a:r>
              <a:rPr lang="en-US" dirty="0"/>
              <a:t>Stock, PSH/LLC interest, debt interest and other financial contracts, patent, trademark, copyright, software, goodwill</a:t>
            </a:r>
          </a:p>
          <a:p>
            <a:r>
              <a:rPr lang="en-US" dirty="0"/>
              <a:t>Create intangible</a:t>
            </a:r>
          </a:p>
          <a:p>
            <a:r>
              <a:rPr lang="en-US" dirty="0"/>
              <a:t>Create or enhance a </a:t>
            </a:r>
            <a:r>
              <a:rPr lang="en-US" i="1" dirty="0"/>
              <a:t>separate and distinct </a:t>
            </a:r>
            <a:r>
              <a:rPr lang="en-US" dirty="0"/>
              <a:t>intangible asset</a:t>
            </a:r>
          </a:p>
          <a:p>
            <a:pPr lvl="1"/>
            <a:r>
              <a:rPr lang="en-US" sz="2000" dirty="0"/>
              <a:t>Property interest of ascertainable and measurable value in money’s worth that can be sold, transferred or pledged apart from a T/B but </a:t>
            </a:r>
            <a:r>
              <a:rPr lang="en-US" sz="2000" i="1" dirty="0"/>
              <a:t>not</a:t>
            </a:r>
            <a:r>
              <a:rPr lang="en-US" sz="2000" dirty="0"/>
              <a:t> including: (1) payments to originate or negotiate an agreement that produces benefits; (2) amounts paid in performing services under an agreement; or (3) amounts paid to develop software or package design. (-4(b)(3)</a:t>
            </a:r>
          </a:p>
          <a:p>
            <a:r>
              <a:rPr lang="en-US" dirty="0"/>
              <a:t>Create or enhance a </a:t>
            </a:r>
            <a:r>
              <a:rPr lang="en-US" i="1" dirty="0"/>
              <a:t>future benefit</a:t>
            </a:r>
            <a:r>
              <a:rPr lang="en-US" dirty="0"/>
              <a:t> identified in published guidance </a:t>
            </a:r>
          </a:p>
          <a:p>
            <a:r>
              <a:rPr lang="en-US" dirty="0"/>
              <a:t>Facilitate acquisition or creation of an intangible (-4(b)(1)(</a:t>
            </a:r>
            <a:r>
              <a:rPr lang="en-US" dirty="0" err="1"/>
              <a:t>i</a:t>
            </a:r>
            <a:r>
              <a:rPr lang="en-US" dirty="0"/>
              <a:t>)-(v))</a:t>
            </a:r>
          </a:p>
          <a:p>
            <a:r>
              <a:rPr lang="en-US" dirty="0"/>
              <a:t>Amount paid to obtain or renew membership from an organization, e.g., NY Bar! (-4(d)(4)(</a:t>
            </a:r>
            <a:r>
              <a:rPr lang="en-US" dirty="0" err="1"/>
              <a:t>i</a:t>
            </a:r>
            <a:r>
              <a:rPr lang="en-US" dirty="0"/>
              <a:t>), (d)(5)(ii), Ex. 2).</a:t>
            </a:r>
          </a:p>
          <a:p>
            <a:r>
              <a:rPr lang="en-US" dirty="0"/>
              <a:t>Defend or perfect title to intangible property (-4(d)(9)).</a:t>
            </a:r>
          </a:p>
          <a:p>
            <a:r>
              <a:rPr lang="en-US" i="1" dirty="0"/>
              <a:t>12-month rule</a:t>
            </a:r>
            <a:r>
              <a:rPr lang="en-US" dirty="0"/>
              <a:t>: capitalization not required for amounts paid to create right or benefit that does not extend beyond the earlier of (1) 12 months after date the taxpayer realizes the right or benefit; or (2) end of tax year following tax year payment is made (-4(f)(1))</a:t>
            </a:r>
          </a:p>
          <a:p>
            <a:endParaRPr lang="en-US" dirty="0"/>
          </a:p>
        </p:txBody>
      </p:sp>
      <p:sp>
        <p:nvSpPr>
          <p:cNvPr id="3" name="Title 2">
            <a:extLst>
              <a:ext uri="{FF2B5EF4-FFF2-40B4-BE49-F238E27FC236}">
                <a16:creationId xmlns:a16="http://schemas.microsoft.com/office/drawing/2014/main" id="{E036F757-E837-E732-DD57-5AB50C6D68BC}"/>
              </a:ext>
            </a:extLst>
          </p:cNvPr>
          <p:cNvSpPr>
            <a:spLocks noGrp="1"/>
          </p:cNvSpPr>
          <p:nvPr>
            <p:ph type="title"/>
          </p:nvPr>
        </p:nvSpPr>
        <p:spPr/>
        <p:txBody>
          <a:bodyPr/>
          <a:lstStyle/>
          <a:p>
            <a:r>
              <a:rPr lang="en-US" dirty="0"/>
              <a:t>Capitalization of Intangibles:  §1.263(a)-4</a:t>
            </a:r>
          </a:p>
        </p:txBody>
      </p:sp>
      <p:sp>
        <p:nvSpPr>
          <p:cNvPr id="4" name="Slide Number Placeholder 3">
            <a:extLst>
              <a:ext uri="{FF2B5EF4-FFF2-40B4-BE49-F238E27FC236}">
                <a16:creationId xmlns:a16="http://schemas.microsoft.com/office/drawing/2014/main" id="{A5847761-64F9-9139-6806-5044F77ECAF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491CC82A-DD43-BB8C-997E-C9963A30FD50}"/>
              </a:ext>
            </a:extLst>
          </p:cNvPr>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228352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DB909-A58B-A0DC-33C1-B8283AD34F1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8FDD5-F2A5-862F-0832-2B8C6A3172EC}"/>
              </a:ext>
            </a:extLst>
          </p:cNvPr>
          <p:cNvSpPr>
            <a:spLocks noGrp="1"/>
          </p:cNvSpPr>
          <p:nvPr>
            <p:ph idx="1"/>
          </p:nvPr>
        </p:nvSpPr>
        <p:spPr/>
        <p:txBody>
          <a:bodyPr/>
          <a:lstStyle/>
          <a:p>
            <a:r>
              <a:rPr lang="en-US" dirty="0"/>
              <a:t>Capitalization required for amounts paid to </a:t>
            </a:r>
            <a:r>
              <a:rPr lang="en-US" i="1" dirty="0"/>
              <a:t>facilitate</a:t>
            </a:r>
            <a:r>
              <a:rPr lang="en-US" dirty="0"/>
              <a:t>:</a:t>
            </a:r>
          </a:p>
          <a:p>
            <a:pPr lvl="1"/>
            <a:r>
              <a:rPr lang="en-US" dirty="0"/>
              <a:t>Acquisition of a T/B (whether acquiror or target)</a:t>
            </a:r>
          </a:p>
          <a:p>
            <a:pPr lvl="1"/>
            <a:r>
              <a:rPr lang="en-US" dirty="0"/>
              <a:t>Restructuring, recapitalization, or reorganization </a:t>
            </a:r>
          </a:p>
          <a:p>
            <a:pPr lvl="1"/>
            <a:r>
              <a:rPr lang="en-US" dirty="0"/>
              <a:t>Acquisition of ownership interest in the taxpayer</a:t>
            </a:r>
          </a:p>
          <a:p>
            <a:pPr lvl="1"/>
            <a:r>
              <a:rPr lang="en-US" dirty="0"/>
              <a:t>A capital contribution to a corporation or partnership/LLC</a:t>
            </a:r>
          </a:p>
          <a:p>
            <a:pPr lvl="1"/>
            <a:r>
              <a:rPr lang="en-US" dirty="0"/>
              <a:t>Formation or organization of disregarded entity</a:t>
            </a:r>
          </a:p>
          <a:p>
            <a:pPr lvl="1"/>
            <a:r>
              <a:rPr lang="en-US" dirty="0"/>
              <a:t>Stock issuance</a:t>
            </a:r>
          </a:p>
          <a:p>
            <a:pPr lvl="1"/>
            <a:r>
              <a:rPr lang="en-US" dirty="0"/>
              <a:t>A borrowing (-5(a)(1)-(10))</a:t>
            </a:r>
          </a:p>
          <a:p>
            <a:r>
              <a:rPr lang="en-US" dirty="0"/>
              <a:t>Facilitate: amount paid in the process of investigating or otherwise pursuing the transaction.  (-5(b)(1))</a:t>
            </a:r>
          </a:p>
        </p:txBody>
      </p:sp>
      <p:sp>
        <p:nvSpPr>
          <p:cNvPr id="3" name="Title 2">
            <a:extLst>
              <a:ext uri="{FF2B5EF4-FFF2-40B4-BE49-F238E27FC236}">
                <a16:creationId xmlns:a16="http://schemas.microsoft.com/office/drawing/2014/main" id="{5B6FD05B-6871-31BF-C507-2D0AA69CE415}"/>
              </a:ext>
            </a:extLst>
          </p:cNvPr>
          <p:cNvSpPr>
            <a:spLocks noGrp="1"/>
          </p:cNvSpPr>
          <p:nvPr>
            <p:ph type="title"/>
          </p:nvPr>
        </p:nvSpPr>
        <p:spPr/>
        <p:txBody>
          <a:bodyPr/>
          <a:lstStyle/>
          <a:p>
            <a:r>
              <a:rPr lang="en-US" dirty="0"/>
              <a:t>Capitalization of Intangibles:  §1.263(a)-5</a:t>
            </a:r>
          </a:p>
        </p:txBody>
      </p:sp>
      <p:sp>
        <p:nvSpPr>
          <p:cNvPr id="4" name="Slide Number Placeholder 3">
            <a:extLst>
              <a:ext uri="{FF2B5EF4-FFF2-40B4-BE49-F238E27FC236}">
                <a16:creationId xmlns:a16="http://schemas.microsoft.com/office/drawing/2014/main" id="{2F8CF34D-4E5D-C23F-4FB1-FA34C9BBB328}"/>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130B9B0A-0CEB-993F-957B-07A623EE9720}"/>
              </a:ext>
            </a:extLst>
          </p:cNvPr>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363995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7E3B9-E6FC-269B-F9ED-FC7A2D08E718}"/>
              </a:ext>
            </a:extLst>
          </p:cNvPr>
          <p:cNvSpPr>
            <a:spLocks noGrp="1"/>
          </p:cNvSpPr>
          <p:nvPr>
            <p:ph idx="1"/>
          </p:nvPr>
        </p:nvSpPr>
        <p:spPr/>
        <p:txBody>
          <a:bodyPr/>
          <a:lstStyle/>
          <a:p>
            <a:r>
              <a:rPr lang="en-US" dirty="0"/>
              <a:t>Amounts paid to purchase buildings, permanently improve, or restore real estate (-2(d)(1))</a:t>
            </a:r>
          </a:p>
          <a:p>
            <a:r>
              <a:rPr lang="en-US" dirty="0"/>
              <a:t>Amounts paid to acquire personal tangible property, such as equipment, machinery (-2(d)(1))</a:t>
            </a:r>
          </a:p>
          <a:p>
            <a:r>
              <a:rPr lang="en-US" dirty="0"/>
              <a:t>Amounts paid to facilitate the acquisition of real/personal property if paid to investigate or otherwise pursue the acquisition, such as appraisal, application fees, finders’ or brokers’ commissions, and architectural services (-2(f)(1) and (2)), but not employee compensation, unless an election is made.  (-2(f)(2)(iv)(A) and (B))</a:t>
            </a:r>
          </a:p>
          <a:p>
            <a:pPr lvl="1"/>
            <a:r>
              <a:rPr lang="en-US" dirty="0"/>
              <a:t>Doesn’t include costs incurred in deciding whether to purchases real property &amp; which real property to purchase (</a:t>
            </a:r>
            <a:r>
              <a:rPr lang="en-US" i="1" dirty="0"/>
              <a:t>whether and which </a:t>
            </a:r>
            <a:r>
              <a:rPr lang="en-US" dirty="0"/>
              <a:t>rule) (-2(f)(2)(iii))</a:t>
            </a:r>
          </a:p>
          <a:p>
            <a:pPr lvl="1"/>
            <a:r>
              <a:rPr lang="en-US" dirty="0"/>
              <a:t>Exclude de minimis amounts (less than $5K) (-4(e))</a:t>
            </a:r>
          </a:p>
          <a:p>
            <a:r>
              <a:rPr lang="en-US" dirty="0"/>
              <a:t>Defense or perfection of title to property (-2(e)(1))</a:t>
            </a:r>
          </a:p>
          <a:p>
            <a:pPr marL="0" indent="0">
              <a:buNone/>
            </a:pPr>
            <a:endParaRPr lang="en-US" dirty="0"/>
          </a:p>
        </p:txBody>
      </p:sp>
      <p:sp>
        <p:nvSpPr>
          <p:cNvPr id="3" name="Title 2">
            <a:extLst>
              <a:ext uri="{FF2B5EF4-FFF2-40B4-BE49-F238E27FC236}">
                <a16:creationId xmlns:a16="http://schemas.microsoft.com/office/drawing/2014/main" id="{40F598A8-ACED-AD67-F39B-0F6D06CB3782}"/>
              </a:ext>
            </a:extLst>
          </p:cNvPr>
          <p:cNvSpPr>
            <a:spLocks noGrp="1"/>
          </p:cNvSpPr>
          <p:nvPr>
            <p:ph type="title"/>
          </p:nvPr>
        </p:nvSpPr>
        <p:spPr/>
        <p:txBody>
          <a:bodyPr/>
          <a:lstStyle/>
          <a:p>
            <a:r>
              <a:rPr lang="en-US" dirty="0"/>
              <a:t>Capitalization of Tangible Assets: :  §1.263(a)-2</a:t>
            </a:r>
          </a:p>
        </p:txBody>
      </p:sp>
      <p:sp>
        <p:nvSpPr>
          <p:cNvPr id="4" name="Slide Number Placeholder 3">
            <a:extLst>
              <a:ext uri="{FF2B5EF4-FFF2-40B4-BE49-F238E27FC236}">
                <a16:creationId xmlns:a16="http://schemas.microsoft.com/office/drawing/2014/main" id="{3325A0CC-65BC-E93E-C8DC-CB827FB67498}"/>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41F38CA9-BA13-E914-9F30-5863D8D69168}"/>
              </a:ext>
            </a:extLst>
          </p:cNvPr>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3671640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A03609-6BFE-C17F-F630-8890C48AED79}"/>
              </a:ext>
            </a:extLst>
          </p:cNvPr>
          <p:cNvSpPr>
            <a:spLocks noGrp="1"/>
          </p:cNvSpPr>
          <p:nvPr>
            <p:ph idx="1"/>
          </p:nvPr>
        </p:nvSpPr>
        <p:spPr/>
        <p:txBody>
          <a:bodyPr/>
          <a:lstStyle/>
          <a:p>
            <a:r>
              <a:rPr lang="en-US" dirty="0"/>
              <a:t>Taxpayers with an </a:t>
            </a:r>
            <a:r>
              <a:rPr lang="en-US" i="1" dirty="0"/>
              <a:t>applicable financial statement</a:t>
            </a:r>
            <a:r>
              <a:rPr lang="en-US" dirty="0"/>
              <a:t> can elect to deduct amounts to acquire, produce, or improve tangible property if:</a:t>
            </a:r>
          </a:p>
          <a:p>
            <a:pPr lvl="1"/>
            <a:r>
              <a:rPr lang="en-US" dirty="0"/>
              <a:t>Taxpayer has accounting procedures treating outlays (1) costing less than a stipulated amount; or (2) have economic useful life of 12 month or less for nontax purposes;</a:t>
            </a:r>
          </a:p>
          <a:p>
            <a:pPr lvl="1"/>
            <a:r>
              <a:rPr lang="en-US" dirty="0"/>
              <a:t>Outlays is treated as expense on its AFS; and </a:t>
            </a:r>
          </a:p>
          <a:p>
            <a:pPr lvl="1"/>
            <a:r>
              <a:rPr lang="en-US" dirty="0"/>
              <a:t>Amount does not exceed $5K per invoice or per item. </a:t>
            </a:r>
          </a:p>
          <a:p>
            <a:pPr lvl="1"/>
            <a:r>
              <a:rPr lang="en-US" dirty="0"/>
              <a:t>AFS: required to be submitted to SEC; audited financial statement used to report to SHs or Ps; or required to be submitted to state or Federal government (-1(f)</a:t>
            </a:r>
          </a:p>
          <a:p>
            <a:r>
              <a:rPr lang="en-US" dirty="0"/>
              <a:t>If no AFS, amount is limited to $2.5K per item or invoice, and taxpayer must record as current expense on nontax books and records.</a:t>
            </a:r>
          </a:p>
          <a:p>
            <a:pPr marL="228600" lvl="1" indent="0">
              <a:buNone/>
            </a:pPr>
            <a:endParaRPr lang="en-US" dirty="0"/>
          </a:p>
          <a:p>
            <a:pPr lvl="1"/>
            <a:endParaRPr lang="en-US" dirty="0"/>
          </a:p>
        </p:txBody>
      </p:sp>
      <p:sp>
        <p:nvSpPr>
          <p:cNvPr id="3" name="Title 2">
            <a:extLst>
              <a:ext uri="{FF2B5EF4-FFF2-40B4-BE49-F238E27FC236}">
                <a16:creationId xmlns:a16="http://schemas.microsoft.com/office/drawing/2014/main" id="{E272EB28-D61C-150D-13A7-997642B786C3}"/>
              </a:ext>
            </a:extLst>
          </p:cNvPr>
          <p:cNvSpPr>
            <a:spLocks noGrp="1"/>
          </p:cNvSpPr>
          <p:nvPr>
            <p:ph type="title"/>
          </p:nvPr>
        </p:nvSpPr>
        <p:spPr/>
        <p:txBody>
          <a:bodyPr/>
          <a:lstStyle/>
          <a:p>
            <a:r>
              <a:rPr lang="en-US" dirty="0"/>
              <a:t>De Minimis Amounts</a:t>
            </a:r>
          </a:p>
        </p:txBody>
      </p:sp>
      <p:sp>
        <p:nvSpPr>
          <p:cNvPr id="4" name="Slide Number Placeholder 3">
            <a:extLst>
              <a:ext uri="{FF2B5EF4-FFF2-40B4-BE49-F238E27FC236}">
                <a16:creationId xmlns:a16="http://schemas.microsoft.com/office/drawing/2014/main" id="{165D1187-81DC-F289-6989-4EC6DCFA287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153E527D-0486-C9CE-16FD-779642E57FB9}"/>
              </a:ext>
            </a:extLst>
          </p:cNvPr>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306152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88436D-3EF5-532F-58E0-C546136EE679}"/>
              </a:ext>
            </a:extLst>
          </p:cNvPr>
          <p:cNvSpPr>
            <a:spLocks noGrp="1"/>
          </p:cNvSpPr>
          <p:nvPr>
            <p:ph idx="1"/>
          </p:nvPr>
        </p:nvSpPr>
        <p:spPr/>
        <p:txBody>
          <a:bodyPr>
            <a:normAutofit fontScale="92500" lnSpcReduction="10000"/>
          </a:bodyPr>
          <a:lstStyle/>
          <a:p>
            <a:r>
              <a:rPr lang="en-US" dirty="0"/>
              <a:t>Amounts paid to:</a:t>
            </a:r>
          </a:p>
          <a:p>
            <a:pPr lvl="1"/>
            <a:r>
              <a:rPr lang="en-US" i="1" dirty="0"/>
              <a:t>improve a unit </a:t>
            </a:r>
            <a:r>
              <a:rPr lang="en-US" dirty="0"/>
              <a:t>of property must be capitalized §263</a:t>
            </a:r>
          </a:p>
          <a:p>
            <a:pPr lvl="1"/>
            <a:r>
              <a:rPr lang="en-US" i="1" dirty="0"/>
              <a:t>Repair property—necessitated by normal wear and tear--</a:t>
            </a:r>
            <a:r>
              <a:rPr lang="en-US" dirty="0"/>
              <a:t>can be deducted under §162</a:t>
            </a:r>
          </a:p>
          <a:p>
            <a:r>
              <a:rPr lang="en-US" dirty="0"/>
              <a:t>Improvements</a:t>
            </a:r>
          </a:p>
          <a:p>
            <a:pPr lvl="1"/>
            <a:r>
              <a:rPr lang="en-US" i="1" dirty="0"/>
              <a:t>Betterment</a:t>
            </a:r>
            <a:r>
              <a:rPr lang="en-US" dirty="0"/>
              <a:t> to the property:</a:t>
            </a:r>
          </a:p>
          <a:p>
            <a:pPr lvl="2"/>
            <a:r>
              <a:rPr lang="en-US" dirty="0"/>
              <a:t>Ameliorates material condition/defect that existed prior to acquisition of the property</a:t>
            </a:r>
          </a:p>
          <a:p>
            <a:pPr lvl="2"/>
            <a:r>
              <a:rPr lang="en-US" dirty="0"/>
              <a:t>Material addition (enlargement, expansion, extension, capacity)</a:t>
            </a:r>
          </a:p>
          <a:p>
            <a:pPr lvl="2"/>
            <a:r>
              <a:rPr lang="en-US" dirty="0"/>
              <a:t>Expected to materially increase productivity, efficiency, strength, output of unit of property (-3(j)(1))</a:t>
            </a:r>
          </a:p>
          <a:p>
            <a:pPr lvl="1"/>
            <a:r>
              <a:rPr lang="en-US" i="1" dirty="0"/>
              <a:t>Restore </a:t>
            </a:r>
            <a:r>
              <a:rPr lang="en-US" dirty="0"/>
              <a:t>the property</a:t>
            </a:r>
          </a:p>
          <a:p>
            <a:pPr lvl="2"/>
            <a:r>
              <a:rPr lang="en-US" dirty="0"/>
              <a:t>Replacement of component of property that TP deducted for a loss (also casualty loss)</a:t>
            </a:r>
          </a:p>
          <a:p>
            <a:pPr lvl="2"/>
            <a:r>
              <a:rPr lang="en-US" dirty="0"/>
              <a:t>Replacement of component that TP has properly taken into account the AB in realizing G/L</a:t>
            </a:r>
          </a:p>
          <a:p>
            <a:pPr lvl="2"/>
            <a:r>
              <a:rPr lang="en-US" dirty="0"/>
              <a:t> Returns property to ordinarily efficient operating condition if property no longer functional for intended use</a:t>
            </a:r>
          </a:p>
          <a:p>
            <a:pPr lvl="2"/>
            <a:r>
              <a:rPr lang="en-US" dirty="0"/>
              <a:t>Rebuilding property to like-new condition after end of its class life.</a:t>
            </a:r>
          </a:p>
          <a:p>
            <a:pPr lvl="2"/>
            <a:r>
              <a:rPr lang="en-US" dirty="0"/>
              <a:t>Replacement of part that comprises a major component or substantial structural part. (-3(k)(1))</a:t>
            </a:r>
          </a:p>
          <a:p>
            <a:pPr lvl="1"/>
            <a:r>
              <a:rPr lang="en-US" i="1" dirty="0"/>
              <a:t>Adapt</a:t>
            </a:r>
            <a:r>
              <a:rPr lang="en-US" dirty="0"/>
              <a:t> the property to a new or different use if adaptation is not consistent with TP’s ordinary use of the property when placed in service. (-3(</a:t>
            </a:r>
            <a:r>
              <a:rPr lang="en-US" i="1" dirty="0"/>
              <a:t>l</a:t>
            </a:r>
            <a:r>
              <a:rPr lang="en-US" dirty="0"/>
              <a:t>)(1).</a:t>
            </a:r>
          </a:p>
          <a:p>
            <a:pPr lvl="2"/>
            <a:endParaRPr lang="en-US" dirty="0"/>
          </a:p>
        </p:txBody>
      </p:sp>
      <p:sp>
        <p:nvSpPr>
          <p:cNvPr id="3" name="Title 2">
            <a:extLst>
              <a:ext uri="{FF2B5EF4-FFF2-40B4-BE49-F238E27FC236}">
                <a16:creationId xmlns:a16="http://schemas.microsoft.com/office/drawing/2014/main" id="{222BEDD9-51F8-DE65-A1BD-4457117E4F00}"/>
              </a:ext>
            </a:extLst>
          </p:cNvPr>
          <p:cNvSpPr>
            <a:spLocks noGrp="1"/>
          </p:cNvSpPr>
          <p:nvPr>
            <p:ph type="title"/>
          </p:nvPr>
        </p:nvSpPr>
        <p:spPr/>
        <p:txBody>
          <a:bodyPr/>
          <a:lstStyle/>
          <a:p>
            <a:r>
              <a:rPr lang="en-US" dirty="0"/>
              <a:t>The Big Battle: Repairs vs. Improvements of Tangible Property (§ 1.263(a)-3))</a:t>
            </a:r>
          </a:p>
        </p:txBody>
      </p:sp>
      <p:sp>
        <p:nvSpPr>
          <p:cNvPr id="4" name="Slide Number Placeholder 3">
            <a:extLst>
              <a:ext uri="{FF2B5EF4-FFF2-40B4-BE49-F238E27FC236}">
                <a16:creationId xmlns:a16="http://schemas.microsoft.com/office/drawing/2014/main" id="{3E562B53-21B1-E98A-0E00-E37674792F0A}"/>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B2E66791-E48F-6D34-B7DA-9138952BC900}"/>
              </a:ext>
            </a:extLst>
          </p:cNvPr>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305427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5E66F0-4AAC-A81A-34B0-D023575CE8C0}"/>
              </a:ext>
            </a:extLst>
          </p:cNvPr>
          <p:cNvSpPr>
            <a:spLocks noGrp="1"/>
          </p:cNvSpPr>
          <p:nvPr>
            <p:ph idx="1"/>
          </p:nvPr>
        </p:nvSpPr>
        <p:spPr/>
        <p:txBody>
          <a:bodyPr/>
          <a:lstStyle/>
          <a:p>
            <a:r>
              <a:rPr lang="en-US" i="1" dirty="0"/>
              <a:t>Routine maintenance</a:t>
            </a:r>
            <a:r>
              <a:rPr lang="en-US" dirty="0"/>
              <a:t> safe harbor</a:t>
            </a:r>
          </a:p>
          <a:p>
            <a:pPr lvl="1"/>
            <a:r>
              <a:rPr lang="en-US" dirty="0"/>
              <a:t>Recurring activities to keep building structure (building system) in ordinarily efficient operating condition.  (-3(</a:t>
            </a:r>
            <a:r>
              <a:rPr lang="en-US" dirty="0" err="1"/>
              <a:t>i</a:t>
            </a:r>
            <a:r>
              <a:rPr lang="en-US" dirty="0"/>
              <a:t>)(1)(</a:t>
            </a:r>
            <a:r>
              <a:rPr lang="en-US" dirty="0" err="1"/>
              <a:t>i</a:t>
            </a:r>
            <a:r>
              <a:rPr lang="en-US" dirty="0"/>
              <a:t>)).</a:t>
            </a:r>
          </a:p>
          <a:p>
            <a:r>
              <a:rPr lang="en-US" dirty="0"/>
              <a:t>Small business safe harbor for building: </a:t>
            </a:r>
          </a:p>
          <a:p>
            <a:pPr lvl="1"/>
            <a:r>
              <a:rPr lang="en-US" dirty="0"/>
              <a:t>TP can elect to deduct improvements if total amount paid for repairs, maintenance, improvement doesn’t exceed the lesser of ($10K) or 2% of the AB of the building.</a:t>
            </a:r>
          </a:p>
          <a:p>
            <a:pPr lvl="1"/>
            <a:r>
              <a:rPr lang="en-US" dirty="0"/>
              <a:t>Eligible building property must have unadjusted basis of $1MM or less. (-3(h)(1) and (4))</a:t>
            </a:r>
          </a:p>
        </p:txBody>
      </p:sp>
      <p:sp>
        <p:nvSpPr>
          <p:cNvPr id="3" name="Title 2">
            <a:extLst>
              <a:ext uri="{FF2B5EF4-FFF2-40B4-BE49-F238E27FC236}">
                <a16:creationId xmlns:a16="http://schemas.microsoft.com/office/drawing/2014/main" id="{DAF53B1D-0C59-5B44-F563-172F0FA628BE}"/>
              </a:ext>
            </a:extLst>
          </p:cNvPr>
          <p:cNvSpPr>
            <a:spLocks noGrp="1"/>
          </p:cNvSpPr>
          <p:nvPr>
            <p:ph type="title"/>
          </p:nvPr>
        </p:nvSpPr>
        <p:spPr/>
        <p:txBody>
          <a:bodyPr/>
          <a:lstStyle/>
          <a:p>
            <a:r>
              <a:rPr lang="en-US" dirty="0"/>
              <a:t>The Big Battle: Repairs vs. Improvements of Tangible Property (§ 1.263(a)-3))</a:t>
            </a:r>
          </a:p>
        </p:txBody>
      </p:sp>
      <p:sp>
        <p:nvSpPr>
          <p:cNvPr id="4" name="Slide Number Placeholder 3">
            <a:extLst>
              <a:ext uri="{FF2B5EF4-FFF2-40B4-BE49-F238E27FC236}">
                <a16:creationId xmlns:a16="http://schemas.microsoft.com/office/drawing/2014/main" id="{1079322B-0278-FE7C-5092-0AFA66DF1E33}"/>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444A3777-64FE-B742-D414-9A22756F2290}"/>
              </a:ext>
            </a:extLst>
          </p:cNvPr>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30220954"/>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19343</TotalTime>
  <Words>1469</Words>
  <Application>Microsoft Macintosh PowerPoint</Application>
  <PresentationFormat>Widescreen</PresentationFormat>
  <Paragraphs>106</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NSimSun</vt:lpstr>
      <vt:lpstr>Arial</vt:lpstr>
      <vt:lpstr>Calibri</vt:lpstr>
      <vt:lpstr>Courier New</vt:lpstr>
      <vt:lpstr>Times New Roman</vt:lpstr>
      <vt:lpstr>Wingdings</vt:lpstr>
      <vt:lpstr>Wingdings 2</vt:lpstr>
      <vt:lpstr>CG Body - Standard</vt:lpstr>
      <vt:lpstr>Federal Income Taxation Capital Expenditures and Expenses</vt:lpstr>
      <vt:lpstr>Capital Expenditures vs Expenses</vt:lpstr>
      <vt:lpstr>Intangibles</vt:lpstr>
      <vt:lpstr>Capitalization of Intangibles:  §1.263(a)-4</vt:lpstr>
      <vt:lpstr>Capitalization of Intangibles:  §1.263(a)-5</vt:lpstr>
      <vt:lpstr>Capitalization of Tangible Assets: :  §1.263(a)-2</vt:lpstr>
      <vt:lpstr>De Minimis Amounts</vt:lpstr>
      <vt:lpstr>The Big Battle: Repairs vs. Improvements of Tangible Property (§ 1.263(a)-3))</vt:lpstr>
      <vt:lpstr>The Big Battle: Repairs vs. Improvements of Tangible Property (§ 1.263(a)-3))</vt:lpstr>
      <vt:lpstr>CIR v. Idaho Power Co., 418 U.S. 1 (1974)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196</cp:revision>
  <cp:lastPrinted>2020-11-30T15:41:57Z</cp:lastPrinted>
  <dcterms:created xsi:type="dcterms:W3CDTF">2016-08-01T04:04:31Z</dcterms:created>
  <dcterms:modified xsi:type="dcterms:W3CDTF">2025-01-09T15:00:02Z</dcterms:modified>
  <cp:category/>
</cp:coreProperties>
</file>