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35" dt="2023-04-01T17:53:14.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86"/>
    <p:restoredTop sz="94694"/>
  </p:normalViewPr>
  <p:slideViewPr>
    <p:cSldViewPr>
      <p:cViewPr varScale="1">
        <p:scale>
          <a:sx n="121" d="100"/>
          <a:sy n="121" d="100"/>
        </p:scale>
        <p:origin x="37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custSel addSld modSld sldOrd modMainMaster">
      <pc:chgData name="Jeffrey M. Colon" userId="615143b1-cdee-493d-9a9d-1565ce8666d9" providerId="ADAL" clId="{20C4734B-81DF-9743-AAC4-D195135E730A}" dt="2023-04-01T17:56:08.770" v="80" actId="14100"/>
      <pc:docMkLst>
        <pc:docMk/>
      </pc:docMkLst>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Sp add mod">
        <pc:chgData name="Jeffrey M. Colon" userId="615143b1-cdee-493d-9a9d-1565ce8666d9" providerId="ADAL" clId="{20C4734B-81DF-9743-AAC4-D195135E730A}" dt="2023-04-01T17:53:40.721" v="76" actId="1076"/>
        <pc:sldMkLst>
          <pc:docMk/>
          <pc:sldMk cId="554026265" sldId="418"/>
        </pc:sldMkLst>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223131" y="3709249"/>
            <a:ext cx="1729586"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H="1" flipV="1">
            <a:off x="2189832" y="2902120"/>
            <a:ext cx="33299" cy="1086830"/>
          </a:xfrm>
          <a:prstGeom prst="bentConnector3">
            <a:avLst>
              <a:gd name="adj1" fmla="val -514876"/>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cxnSpLocks/>
            <a:stCxn id="43" idx="0"/>
          </p:cNvCxnSpPr>
          <p:nvPr/>
        </p:nvCxnSpPr>
        <p:spPr>
          <a:xfrm flipH="1">
            <a:off x="2305383" y="3709249"/>
            <a:ext cx="782542" cy="559403"/>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3087925" y="3709249"/>
            <a:ext cx="846314" cy="559403"/>
          </a:xfrm>
          <a:prstGeom prst="line">
            <a:avLst/>
          </a:prstGeom>
          <a:ln w="0"/>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11561</TotalTime>
  <Words>5811</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2023-04-01T17:56:16Z</dcterms:modified>
</cp:coreProperties>
</file>