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4"/>
  </p:notesMasterIdLst>
  <p:handoutMasterIdLst>
    <p:handoutMasterId r:id="rId25"/>
  </p:handoutMasterIdLst>
  <p:sldIdLst>
    <p:sldId id="285" r:id="rId2"/>
    <p:sldId id="362" r:id="rId3"/>
    <p:sldId id="363" r:id="rId4"/>
    <p:sldId id="348" r:id="rId5"/>
    <p:sldId id="364" r:id="rId6"/>
    <p:sldId id="370" r:id="rId7"/>
    <p:sldId id="355" r:id="rId8"/>
    <p:sldId id="356" r:id="rId9"/>
    <p:sldId id="357" r:id="rId10"/>
    <p:sldId id="358" r:id="rId11"/>
    <p:sldId id="359" r:id="rId12"/>
    <p:sldId id="360" r:id="rId13"/>
    <p:sldId id="366" r:id="rId14"/>
    <p:sldId id="361" r:id="rId15"/>
    <p:sldId id="367" r:id="rId16"/>
    <p:sldId id="368" r:id="rId17"/>
    <p:sldId id="369" r:id="rId18"/>
    <p:sldId id="352" r:id="rId19"/>
    <p:sldId id="353" r:id="rId20"/>
    <p:sldId id="354" r:id="rId21"/>
    <p:sldId id="371" r:id="rId22"/>
    <p:sldId id="372" r:id="rId23"/>
  </p:sldIdLst>
  <p:sldSz cx="9144000" cy="6858000" type="screen4x3"/>
  <p:notesSz cx="6997700" cy="9283700"/>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C69C7B-EC44-5246-9F02-E7956ED9B282}" v="335" dt="2022-03-20T17:04:14.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45"/>
    <p:restoredTop sz="94694"/>
  </p:normalViewPr>
  <p:slideViewPr>
    <p:cSldViewPr>
      <p:cViewPr>
        <p:scale>
          <a:sx n="103" d="100"/>
          <a:sy n="103" d="100"/>
        </p:scale>
        <p:origin x="-32" y="4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36" d="100"/>
        <a:sy n="236" d="100"/>
      </p:scale>
      <p:origin x="0" y="28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CC69C7B-EC44-5246-9F02-E7956ED9B282}"/>
    <pc:docChg chg="undo custSel addSld delSld modSld modMainMaster">
      <pc:chgData name="Jeffrey M. Colon" userId="615143b1-cdee-493d-9a9d-1565ce8666d9" providerId="ADAL" clId="{BCC69C7B-EC44-5246-9F02-E7956ED9B282}" dt="2022-03-20T17:04:14.164" v="3331" actId="404"/>
      <pc:docMkLst>
        <pc:docMk/>
      </pc:docMkLst>
      <pc:sldChg chg="addSp modSp add mod">
        <pc:chgData name="Jeffrey M. Colon" userId="615143b1-cdee-493d-9a9d-1565ce8666d9" providerId="ADAL" clId="{BCC69C7B-EC44-5246-9F02-E7956ED9B282}" dt="2022-03-20T12:24:04.692" v="84"/>
        <pc:sldMkLst>
          <pc:docMk/>
          <pc:sldMk cId="0" sldId="285"/>
        </pc:sldMkLst>
        <pc:spChg chg="add mod">
          <ac:chgData name="Jeffrey M. Colon" userId="615143b1-cdee-493d-9a9d-1565ce8666d9" providerId="ADAL" clId="{BCC69C7B-EC44-5246-9F02-E7956ED9B282}" dt="2022-03-20T12:24:04.692" v="84"/>
          <ac:spMkLst>
            <pc:docMk/>
            <pc:sldMk cId="0" sldId="285"/>
            <ac:spMk id="2" creationId="{838FBCB7-5CDE-1609-A399-B25E50C9239A}"/>
          </ac:spMkLst>
        </pc:spChg>
        <pc:spChg chg="add mod">
          <ac:chgData name="Jeffrey M. Colon" userId="615143b1-cdee-493d-9a9d-1565ce8666d9" providerId="ADAL" clId="{BCC69C7B-EC44-5246-9F02-E7956ED9B282}" dt="2022-03-20T12:24:04.692" v="84"/>
          <ac:spMkLst>
            <pc:docMk/>
            <pc:sldMk cId="0" sldId="285"/>
            <ac:spMk id="3" creationId="{F699DB0F-AD73-CB82-E508-BB8665339FEA}"/>
          </ac:spMkLst>
        </pc:spChg>
        <pc:spChg chg="mod">
          <ac:chgData name="Jeffrey M. Colon" userId="615143b1-cdee-493d-9a9d-1565ce8666d9" providerId="ADAL" clId="{BCC69C7B-EC44-5246-9F02-E7956ED9B282}" dt="2022-03-20T12:23:05.656" v="45" actId="20577"/>
          <ac:spMkLst>
            <pc:docMk/>
            <pc:sldMk cId="0" sldId="285"/>
            <ac:spMk id="17409" creationId="{00000000-0000-0000-0000-000000000000}"/>
          </ac:spMkLst>
        </pc:spChg>
      </pc:sldChg>
      <pc:sldChg chg="addSp delSp modSp mod modAnim chgLayout">
        <pc:chgData name="Jeffrey M. Colon" userId="615143b1-cdee-493d-9a9d-1565ce8666d9" providerId="ADAL" clId="{BCC69C7B-EC44-5246-9F02-E7956ED9B282}" dt="2022-03-20T12:31:52.723" v="161"/>
        <pc:sldMkLst>
          <pc:docMk/>
          <pc:sldMk cId="0" sldId="348"/>
        </pc:sldMkLst>
        <pc:spChg chg="add del mod">
          <ac:chgData name="Jeffrey M. Colon" userId="615143b1-cdee-493d-9a9d-1565ce8666d9" providerId="ADAL" clId="{BCC69C7B-EC44-5246-9F02-E7956ED9B282}" dt="2022-03-20T12:28:22.775" v="116" actId="478"/>
          <ac:spMkLst>
            <pc:docMk/>
            <pc:sldMk cId="0" sldId="348"/>
            <ac:spMk id="3" creationId="{87C6D3C1-F3AE-FA4D-E558-E0721589028B}"/>
          </ac:spMkLst>
        </pc:spChg>
        <pc:spChg chg="mod ord">
          <ac:chgData name="Jeffrey M. Colon" userId="615143b1-cdee-493d-9a9d-1565ce8666d9" providerId="ADAL" clId="{BCC69C7B-EC44-5246-9F02-E7956ED9B282}" dt="2022-03-20T12:28:31.520" v="130" actId="1035"/>
          <ac:spMkLst>
            <pc:docMk/>
            <pc:sldMk cId="0" sldId="348"/>
            <ac:spMk id="15361" creationId="{00000000-0000-0000-0000-000000000000}"/>
          </ac:spMkLst>
        </pc:spChg>
        <pc:spChg chg="mod ord">
          <ac:chgData name="Jeffrey M. Colon" userId="615143b1-cdee-493d-9a9d-1565ce8666d9" providerId="ADAL" clId="{BCC69C7B-EC44-5246-9F02-E7956ED9B282}" dt="2022-03-20T12:28:31.520" v="130" actId="1035"/>
          <ac:spMkLst>
            <pc:docMk/>
            <pc:sldMk cId="0" sldId="348"/>
            <ac:spMk id="15362" creationId="{00000000-0000-0000-0000-000000000000}"/>
          </ac:spMkLst>
        </pc:spChg>
        <pc:spChg chg="del mod ord">
          <ac:chgData name="Jeffrey M. Colon" userId="615143b1-cdee-493d-9a9d-1565ce8666d9" providerId="ADAL" clId="{BCC69C7B-EC44-5246-9F02-E7956ED9B282}" dt="2022-03-20T12:27:52.989" v="115" actId="478"/>
          <ac:spMkLst>
            <pc:docMk/>
            <pc:sldMk cId="0" sldId="348"/>
            <ac:spMk id="15363"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64"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65"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66"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69"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0" creationId="{00000000-0000-0000-0000-000000000000}"/>
          </ac:spMkLst>
        </pc:spChg>
        <pc:spChg chg="mod">
          <ac:chgData name="Jeffrey M. Colon" userId="615143b1-cdee-493d-9a9d-1565ce8666d9" providerId="ADAL" clId="{BCC69C7B-EC44-5246-9F02-E7956ED9B282}" dt="2022-03-20T12:29:23.892" v="151" actId="2711"/>
          <ac:spMkLst>
            <pc:docMk/>
            <pc:sldMk cId="0" sldId="348"/>
            <ac:spMk id="15371"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2"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3"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4"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5"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6"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7" creationId="{00000000-0000-0000-0000-000000000000}"/>
          </ac:spMkLst>
        </pc:spChg>
        <pc:spChg chg="mod">
          <ac:chgData name="Jeffrey M. Colon" userId="615143b1-cdee-493d-9a9d-1565ce8666d9" providerId="ADAL" clId="{BCC69C7B-EC44-5246-9F02-E7956ED9B282}" dt="2022-03-20T12:29:32.165" v="154" actId="1038"/>
          <ac:spMkLst>
            <pc:docMk/>
            <pc:sldMk cId="0" sldId="348"/>
            <ac:spMk id="15379" creationId="{00000000-0000-0000-0000-000000000000}"/>
          </ac:spMkLst>
        </pc:spChg>
        <pc:spChg chg="mod ord">
          <ac:chgData name="Jeffrey M. Colon" userId="615143b1-cdee-493d-9a9d-1565ce8666d9" providerId="ADAL" clId="{BCC69C7B-EC44-5246-9F02-E7956ED9B282}" dt="2022-03-20T12:28:31.520" v="130" actId="1035"/>
          <ac:spMkLst>
            <pc:docMk/>
            <pc:sldMk cId="0" sldId="348"/>
            <ac:spMk id="15381" creationId="{00000000-0000-0000-0000-000000000000}"/>
          </ac:spMkLst>
        </pc:spChg>
        <pc:cxnChg chg="add mod">
          <ac:chgData name="Jeffrey M. Colon" userId="615143b1-cdee-493d-9a9d-1565ce8666d9" providerId="ADAL" clId="{BCC69C7B-EC44-5246-9F02-E7956ED9B282}" dt="2022-03-20T12:29:45.878" v="156" actId="1076"/>
          <ac:cxnSpMkLst>
            <pc:docMk/>
            <pc:sldMk cId="0" sldId="348"/>
            <ac:cxnSpMk id="5" creationId="{5F29F4D2-35D7-AEA2-CF9A-68BD2EF37A26}"/>
          </ac:cxnSpMkLst>
        </pc:cxnChg>
        <pc:cxnChg chg="mod">
          <ac:chgData name="Jeffrey M. Colon" userId="615143b1-cdee-493d-9a9d-1565ce8666d9" providerId="ADAL" clId="{BCC69C7B-EC44-5246-9F02-E7956ED9B282}" dt="2022-03-20T12:29:00.048" v="149" actId="1035"/>
          <ac:cxnSpMkLst>
            <pc:docMk/>
            <pc:sldMk cId="0" sldId="348"/>
            <ac:cxnSpMk id="15367" creationId="{00000000-0000-0000-0000-000000000000}"/>
          </ac:cxnSpMkLst>
        </pc:cxnChg>
        <pc:cxnChg chg="mod">
          <ac:chgData name="Jeffrey M. Colon" userId="615143b1-cdee-493d-9a9d-1565ce8666d9" providerId="ADAL" clId="{BCC69C7B-EC44-5246-9F02-E7956ED9B282}" dt="2022-03-20T12:29:00.048" v="149" actId="1035"/>
          <ac:cxnSpMkLst>
            <pc:docMk/>
            <pc:sldMk cId="0" sldId="348"/>
            <ac:cxnSpMk id="15368" creationId="{00000000-0000-0000-0000-000000000000}"/>
          </ac:cxnSpMkLst>
        </pc:cxnChg>
        <pc:cxnChg chg="mod">
          <ac:chgData name="Jeffrey M. Colon" userId="615143b1-cdee-493d-9a9d-1565ce8666d9" providerId="ADAL" clId="{BCC69C7B-EC44-5246-9F02-E7956ED9B282}" dt="2022-03-20T12:29:32.165" v="154" actId="1038"/>
          <ac:cxnSpMkLst>
            <pc:docMk/>
            <pc:sldMk cId="0" sldId="348"/>
            <ac:cxnSpMk id="15378" creationId="{00000000-0000-0000-0000-000000000000}"/>
          </ac:cxnSpMkLst>
        </pc:cxnChg>
        <pc:cxnChg chg="mod">
          <ac:chgData name="Jeffrey M. Colon" userId="615143b1-cdee-493d-9a9d-1565ce8666d9" providerId="ADAL" clId="{BCC69C7B-EC44-5246-9F02-E7956ED9B282}" dt="2022-03-20T12:29:32.165" v="154" actId="1038"/>
          <ac:cxnSpMkLst>
            <pc:docMk/>
            <pc:sldMk cId="0" sldId="348"/>
            <ac:cxnSpMk id="15380" creationId="{00000000-0000-0000-0000-000000000000}"/>
          </ac:cxnSpMkLst>
        </pc:cxnChg>
      </pc:sldChg>
      <pc:sldChg chg="modSp mod modAnim chgLayout">
        <pc:chgData name="Jeffrey M. Colon" userId="615143b1-cdee-493d-9a9d-1565ce8666d9" providerId="ADAL" clId="{BCC69C7B-EC44-5246-9F02-E7956ED9B282}" dt="2022-03-20T13:18:02.269" v="748"/>
        <pc:sldMkLst>
          <pc:docMk/>
          <pc:sldMk cId="0" sldId="352"/>
        </pc:sldMkLst>
        <pc:spChg chg="mod ord">
          <ac:chgData name="Jeffrey M. Colon" userId="615143b1-cdee-493d-9a9d-1565ce8666d9" providerId="ADAL" clId="{BCC69C7B-EC44-5246-9F02-E7956ED9B282}" dt="2022-03-20T11:53:02.286" v="2" actId="700"/>
          <ac:spMkLst>
            <pc:docMk/>
            <pc:sldMk cId="0" sldId="352"/>
            <ac:spMk id="23553" creationId="{00000000-0000-0000-0000-000000000000}"/>
          </ac:spMkLst>
        </pc:spChg>
        <pc:spChg chg="mod ord">
          <ac:chgData name="Jeffrey M. Colon" userId="615143b1-cdee-493d-9a9d-1565ce8666d9" providerId="ADAL" clId="{BCC69C7B-EC44-5246-9F02-E7956ED9B282}" dt="2022-03-20T11:53:02.286" v="2" actId="700"/>
          <ac:spMkLst>
            <pc:docMk/>
            <pc:sldMk cId="0" sldId="352"/>
            <ac:spMk id="23554" creationId="{00000000-0000-0000-0000-000000000000}"/>
          </ac:spMkLst>
        </pc:spChg>
        <pc:spChg chg="mod ord">
          <ac:chgData name="Jeffrey M. Colon" userId="615143b1-cdee-493d-9a9d-1565ce8666d9" providerId="ADAL" clId="{BCC69C7B-EC44-5246-9F02-E7956ED9B282}" dt="2022-03-20T13:17:54.824" v="746" actId="2711"/>
          <ac:spMkLst>
            <pc:docMk/>
            <pc:sldMk cId="0" sldId="352"/>
            <ac:spMk id="23555" creationId="{00000000-0000-0000-0000-000000000000}"/>
          </ac:spMkLst>
        </pc:spChg>
        <pc:spChg chg="mod ord">
          <ac:chgData name="Jeffrey M. Colon" userId="615143b1-cdee-493d-9a9d-1565ce8666d9" providerId="ADAL" clId="{BCC69C7B-EC44-5246-9F02-E7956ED9B282}" dt="2022-03-20T11:53:02.286" v="2" actId="700"/>
          <ac:spMkLst>
            <pc:docMk/>
            <pc:sldMk cId="0" sldId="352"/>
            <ac:spMk id="23556" creationId="{00000000-0000-0000-0000-000000000000}"/>
          </ac:spMkLst>
        </pc:spChg>
      </pc:sldChg>
      <pc:sldChg chg="modSp mod modAnim chgLayout">
        <pc:chgData name="Jeffrey M. Colon" userId="615143b1-cdee-493d-9a9d-1565ce8666d9" providerId="ADAL" clId="{BCC69C7B-EC44-5246-9F02-E7956ED9B282}" dt="2022-03-20T13:19:32.752" v="765"/>
        <pc:sldMkLst>
          <pc:docMk/>
          <pc:sldMk cId="0" sldId="353"/>
        </pc:sldMkLst>
        <pc:spChg chg="mod ord">
          <ac:chgData name="Jeffrey M. Colon" userId="615143b1-cdee-493d-9a9d-1565ce8666d9" providerId="ADAL" clId="{BCC69C7B-EC44-5246-9F02-E7956ED9B282}" dt="2022-03-20T11:53:02.286" v="2" actId="700"/>
          <ac:spMkLst>
            <pc:docMk/>
            <pc:sldMk cId="0" sldId="353"/>
            <ac:spMk id="24577" creationId="{00000000-0000-0000-0000-000000000000}"/>
          </ac:spMkLst>
        </pc:spChg>
        <pc:spChg chg="mod ord">
          <ac:chgData name="Jeffrey M. Colon" userId="615143b1-cdee-493d-9a9d-1565ce8666d9" providerId="ADAL" clId="{BCC69C7B-EC44-5246-9F02-E7956ED9B282}" dt="2022-03-20T11:53:02.286" v="2" actId="700"/>
          <ac:spMkLst>
            <pc:docMk/>
            <pc:sldMk cId="0" sldId="353"/>
            <ac:spMk id="24578" creationId="{00000000-0000-0000-0000-000000000000}"/>
          </ac:spMkLst>
        </pc:spChg>
        <pc:spChg chg="mod ord">
          <ac:chgData name="Jeffrey M. Colon" userId="615143b1-cdee-493d-9a9d-1565ce8666d9" providerId="ADAL" clId="{BCC69C7B-EC44-5246-9F02-E7956ED9B282}" dt="2022-03-20T11:53:02.286" v="2" actId="700"/>
          <ac:spMkLst>
            <pc:docMk/>
            <pc:sldMk cId="0" sldId="353"/>
            <ac:spMk id="24579" creationId="{00000000-0000-0000-0000-000000000000}"/>
          </ac:spMkLst>
        </pc:spChg>
        <pc:spChg chg="mod">
          <ac:chgData name="Jeffrey M. Colon" userId="615143b1-cdee-493d-9a9d-1565ce8666d9" providerId="ADAL" clId="{BCC69C7B-EC44-5246-9F02-E7956ED9B282}" dt="2022-03-20T13:19:00.961" v="762" actId="14100"/>
          <ac:spMkLst>
            <pc:docMk/>
            <pc:sldMk cId="0" sldId="353"/>
            <ac:spMk id="24584"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5"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6"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7"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8" creationId="{00000000-0000-0000-0000-000000000000}"/>
          </ac:spMkLst>
        </pc:spChg>
        <pc:spChg chg="mod">
          <ac:chgData name="Jeffrey M. Colon" userId="615143b1-cdee-493d-9a9d-1565ce8666d9" providerId="ADAL" clId="{BCC69C7B-EC44-5246-9F02-E7956ED9B282}" dt="2022-03-20T13:18:37.774" v="759" actId="1035"/>
          <ac:spMkLst>
            <pc:docMk/>
            <pc:sldMk cId="0" sldId="353"/>
            <ac:spMk id="24589" creationId="{00000000-0000-0000-0000-000000000000}"/>
          </ac:spMkLst>
        </pc:spChg>
        <pc:spChg chg="mod ord">
          <ac:chgData name="Jeffrey M. Colon" userId="615143b1-cdee-493d-9a9d-1565ce8666d9" providerId="ADAL" clId="{BCC69C7B-EC44-5246-9F02-E7956ED9B282}" dt="2022-03-20T11:53:02.286" v="2" actId="700"/>
          <ac:spMkLst>
            <pc:docMk/>
            <pc:sldMk cId="0" sldId="353"/>
            <ac:spMk id="24590" creationId="{00000000-0000-0000-0000-000000000000}"/>
          </ac:spMkLst>
        </pc:spChg>
        <pc:spChg chg="mod">
          <ac:chgData name="Jeffrey M. Colon" userId="615143b1-cdee-493d-9a9d-1565ce8666d9" providerId="ADAL" clId="{BCC69C7B-EC44-5246-9F02-E7956ED9B282}" dt="2022-03-20T13:18:46.759" v="760" actId="207"/>
          <ac:spMkLst>
            <pc:docMk/>
            <pc:sldMk cId="0" sldId="353"/>
            <ac:spMk id="368645" creationId="{00000000-0000-0000-0000-000000000000}"/>
          </ac:spMkLst>
        </pc:spChg>
        <pc:spChg chg="mod">
          <ac:chgData name="Jeffrey M. Colon" userId="615143b1-cdee-493d-9a9d-1565ce8666d9" providerId="ADAL" clId="{BCC69C7B-EC44-5246-9F02-E7956ED9B282}" dt="2022-03-20T13:18:51.891" v="761" actId="207"/>
          <ac:spMkLst>
            <pc:docMk/>
            <pc:sldMk cId="0" sldId="353"/>
            <ac:spMk id="368647" creationId="{00000000-0000-0000-0000-000000000000}"/>
          </ac:spMkLst>
        </pc:spChg>
      </pc:sldChg>
      <pc:sldChg chg="addSp delSp modSp mod modAnim chgLayout">
        <pc:chgData name="Jeffrey M. Colon" userId="615143b1-cdee-493d-9a9d-1565ce8666d9" providerId="ADAL" clId="{BCC69C7B-EC44-5246-9F02-E7956ED9B282}" dt="2022-03-20T13:39:42.894" v="808"/>
        <pc:sldMkLst>
          <pc:docMk/>
          <pc:sldMk cId="0" sldId="354"/>
        </pc:sldMkLst>
        <pc:spChg chg="add del mod ord">
          <ac:chgData name="Jeffrey M. Colon" userId="615143b1-cdee-493d-9a9d-1565ce8666d9" providerId="ADAL" clId="{BCC69C7B-EC44-5246-9F02-E7956ED9B282}" dt="2022-03-20T13:38:24.146" v="772" actId="478"/>
          <ac:spMkLst>
            <pc:docMk/>
            <pc:sldMk cId="0" sldId="354"/>
            <ac:spMk id="2" creationId="{668B2574-F84A-B43F-D633-F9ED24B72A3F}"/>
          </ac:spMkLst>
        </pc:spChg>
        <pc:spChg chg="mod ord">
          <ac:chgData name="Jeffrey M. Colon" userId="615143b1-cdee-493d-9a9d-1565ce8666d9" providerId="ADAL" clId="{BCC69C7B-EC44-5246-9F02-E7956ED9B282}" dt="2022-03-20T11:53:02.286" v="2" actId="700"/>
          <ac:spMkLst>
            <pc:docMk/>
            <pc:sldMk cId="0" sldId="354"/>
            <ac:spMk id="25601" creationId="{00000000-0000-0000-0000-000000000000}"/>
          </ac:spMkLst>
        </pc:spChg>
        <pc:spChg chg="mod ord">
          <ac:chgData name="Jeffrey M. Colon" userId="615143b1-cdee-493d-9a9d-1565ce8666d9" providerId="ADAL" clId="{BCC69C7B-EC44-5246-9F02-E7956ED9B282}" dt="2022-03-20T11:53:02.286" v="2" actId="700"/>
          <ac:spMkLst>
            <pc:docMk/>
            <pc:sldMk cId="0" sldId="354"/>
            <ac:spMk id="25602"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25612" creationId="{00000000-0000-0000-0000-000000000000}"/>
          </ac:spMkLst>
        </pc:spChg>
        <pc:spChg chg="mod">
          <ac:chgData name="Jeffrey M. Colon" userId="615143b1-cdee-493d-9a9d-1565ce8666d9" providerId="ADAL" clId="{BCC69C7B-EC44-5246-9F02-E7956ED9B282}" dt="2022-03-20T13:39:08.078" v="803" actId="1076"/>
          <ac:spMkLst>
            <pc:docMk/>
            <pc:sldMk cId="0" sldId="354"/>
            <ac:spMk id="25613" creationId="{00000000-0000-0000-0000-000000000000}"/>
          </ac:spMkLst>
        </pc:spChg>
        <pc:spChg chg="mod ord">
          <ac:chgData name="Jeffrey M. Colon" userId="615143b1-cdee-493d-9a9d-1565ce8666d9" providerId="ADAL" clId="{BCC69C7B-EC44-5246-9F02-E7956ED9B282}" dt="2022-03-20T11:53:02.286" v="2" actId="700"/>
          <ac:spMkLst>
            <pc:docMk/>
            <pc:sldMk cId="0" sldId="354"/>
            <ac:spMk id="25619"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69"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0"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1"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2" creationId="{00000000-0000-0000-0000-000000000000}"/>
          </ac:spMkLst>
        </pc:spChg>
        <pc:spChg chg="mod">
          <ac:chgData name="Jeffrey M. Colon" userId="615143b1-cdee-493d-9a9d-1565ce8666d9" providerId="ADAL" clId="{BCC69C7B-EC44-5246-9F02-E7956ED9B282}" dt="2022-03-20T13:38:33.722" v="787" actId="1038"/>
          <ac:spMkLst>
            <pc:docMk/>
            <pc:sldMk cId="0" sldId="354"/>
            <ac:spMk id="369673" creationId="{00000000-0000-0000-0000-000000000000}"/>
          </ac:spMkLst>
        </pc:spChg>
        <pc:spChg chg="mod">
          <ac:chgData name="Jeffrey M. Colon" userId="615143b1-cdee-493d-9a9d-1565ce8666d9" providerId="ADAL" clId="{BCC69C7B-EC44-5246-9F02-E7956ED9B282}" dt="2022-03-20T13:39:04.017" v="802" actId="1036"/>
          <ac:spMkLst>
            <pc:docMk/>
            <pc:sldMk cId="0" sldId="354"/>
            <ac:spMk id="369679" creationId="{00000000-0000-0000-0000-000000000000}"/>
          </ac:spMkLst>
        </pc:spChg>
        <pc:spChg chg="mod">
          <ac:chgData name="Jeffrey M. Colon" userId="615143b1-cdee-493d-9a9d-1565ce8666d9" providerId="ADAL" clId="{BCC69C7B-EC44-5246-9F02-E7956ED9B282}" dt="2022-03-20T13:39:04.017" v="802" actId="1036"/>
          <ac:spMkLst>
            <pc:docMk/>
            <pc:sldMk cId="0" sldId="354"/>
            <ac:spMk id="369680" creationId="{00000000-0000-0000-0000-000000000000}"/>
          </ac:spMkLst>
        </pc:spChg>
        <pc:spChg chg="mod">
          <ac:chgData name="Jeffrey M. Colon" userId="615143b1-cdee-493d-9a9d-1565ce8666d9" providerId="ADAL" clId="{BCC69C7B-EC44-5246-9F02-E7956ED9B282}" dt="2022-03-20T13:39:04.017" v="802" actId="1036"/>
          <ac:spMkLst>
            <pc:docMk/>
            <pc:sldMk cId="0" sldId="354"/>
            <ac:spMk id="369681" creationId="{00000000-0000-0000-0000-000000000000}"/>
          </ac:spMkLst>
        </pc:spChg>
        <pc:cxnChg chg="add mod">
          <ac:chgData name="Jeffrey M. Colon" userId="615143b1-cdee-493d-9a9d-1565ce8666d9" providerId="ADAL" clId="{BCC69C7B-EC44-5246-9F02-E7956ED9B282}" dt="2022-03-20T13:39:20.228" v="805" actId="14100"/>
          <ac:cxnSpMkLst>
            <pc:docMk/>
            <pc:sldMk cId="0" sldId="354"/>
            <ac:cxnSpMk id="4" creationId="{A1761BAF-D2CA-727E-D561-AEAE534747CF}"/>
          </ac:cxnSpMkLst>
        </pc:cxnChg>
        <pc:cxnChg chg="mod">
          <ac:chgData name="Jeffrey M. Colon" userId="615143b1-cdee-493d-9a9d-1565ce8666d9" providerId="ADAL" clId="{BCC69C7B-EC44-5246-9F02-E7956ED9B282}" dt="2022-03-20T13:38:33.722" v="787" actId="1038"/>
          <ac:cxnSpMkLst>
            <pc:docMk/>
            <pc:sldMk cId="0" sldId="354"/>
            <ac:cxnSpMk id="25609" creationId="{00000000-0000-0000-0000-000000000000}"/>
          </ac:cxnSpMkLst>
        </pc:cxnChg>
        <pc:cxnChg chg="mod">
          <ac:chgData name="Jeffrey M. Colon" userId="615143b1-cdee-493d-9a9d-1565ce8666d9" providerId="ADAL" clId="{BCC69C7B-EC44-5246-9F02-E7956ED9B282}" dt="2022-03-20T13:38:33.722" v="787" actId="1038"/>
          <ac:cxnSpMkLst>
            <pc:docMk/>
            <pc:sldMk cId="0" sldId="354"/>
            <ac:cxnSpMk id="25610" creationId="{00000000-0000-0000-0000-000000000000}"/>
          </ac:cxnSpMkLst>
        </pc:cxnChg>
        <pc:cxnChg chg="mod">
          <ac:chgData name="Jeffrey M. Colon" userId="615143b1-cdee-493d-9a9d-1565ce8666d9" providerId="ADAL" clId="{BCC69C7B-EC44-5246-9F02-E7956ED9B282}" dt="2022-03-20T13:38:33.722" v="787" actId="1038"/>
          <ac:cxnSpMkLst>
            <pc:docMk/>
            <pc:sldMk cId="0" sldId="354"/>
            <ac:cxnSpMk id="25611" creationId="{00000000-0000-0000-0000-000000000000}"/>
          </ac:cxnSpMkLst>
        </pc:cxnChg>
        <pc:cxnChg chg="mod">
          <ac:chgData name="Jeffrey M. Colon" userId="615143b1-cdee-493d-9a9d-1565ce8666d9" providerId="ADAL" clId="{BCC69C7B-EC44-5246-9F02-E7956ED9B282}" dt="2022-03-20T13:39:04.017" v="802" actId="1036"/>
          <ac:cxnSpMkLst>
            <pc:docMk/>
            <pc:sldMk cId="0" sldId="354"/>
            <ac:cxnSpMk id="25617" creationId="{00000000-0000-0000-0000-000000000000}"/>
          </ac:cxnSpMkLst>
        </pc:cxnChg>
        <pc:cxnChg chg="mod">
          <ac:chgData name="Jeffrey M. Colon" userId="615143b1-cdee-493d-9a9d-1565ce8666d9" providerId="ADAL" clId="{BCC69C7B-EC44-5246-9F02-E7956ED9B282}" dt="2022-03-20T13:39:04.017" v="802" actId="1036"/>
          <ac:cxnSpMkLst>
            <pc:docMk/>
            <pc:sldMk cId="0" sldId="354"/>
            <ac:cxnSpMk id="25618" creationId="{00000000-0000-0000-0000-000000000000}"/>
          </ac:cxnSpMkLst>
        </pc:cxnChg>
      </pc:sldChg>
      <pc:sldChg chg="modSp mod modAnim chgLayout">
        <pc:chgData name="Jeffrey M. Colon" userId="615143b1-cdee-493d-9a9d-1565ce8666d9" providerId="ADAL" clId="{BCC69C7B-EC44-5246-9F02-E7956ED9B282}" dt="2022-03-20T12:56:39.169" v="550" actId="20577"/>
        <pc:sldMkLst>
          <pc:docMk/>
          <pc:sldMk cId="0" sldId="355"/>
        </pc:sldMkLst>
        <pc:spChg chg="mod ord">
          <ac:chgData name="Jeffrey M. Colon" userId="615143b1-cdee-493d-9a9d-1565ce8666d9" providerId="ADAL" clId="{BCC69C7B-EC44-5246-9F02-E7956ED9B282}" dt="2022-03-20T11:53:02.286" v="2" actId="700"/>
          <ac:spMkLst>
            <pc:docMk/>
            <pc:sldMk cId="0" sldId="355"/>
            <ac:spMk id="16385" creationId="{00000000-0000-0000-0000-000000000000}"/>
          </ac:spMkLst>
        </pc:spChg>
        <pc:spChg chg="mod ord">
          <ac:chgData name="Jeffrey M. Colon" userId="615143b1-cdee-493d-9a9d-1565ce8666d9" providerId="ADAL" clId="{BCC69C7B-EC44-5246-9F02-E7956ED9B282}" dt="2022-03-20T12:56:39.169" v="550" actId="20577"/>
          <ac:spMkLst>
            <pc:docMk/>
            <pc:sldMk cId="0" sldId="355"/>
            <ac:spMk id="16386" creationId="{00000000-0000-0000-0000-000000000000}"/>
          </ac:spMkLst>
        </pc:spChg>
        <pc:spChg chg="mod ord">
          <ac:chgData name="Jeffrey M. Colon" userId="615143b1-cdee-493d-9a9d-1565ce8666d9" providerId="ADAL" clId="{BCC69C7B-EC44-5246-9F02-E7956ED9B282}" dt="2022-03-20T12:47:25.753" v="415" actId="20577"/>
          <ac:spMkLst>
            <pc:docMk/>
            <pc:sldMk cId="0" sldId="355"/>
            <ac:spMk id="16387" creationId="{00000000-0000-0000-0000-000000000000}"/>
          </ac:spMkLst>
        </pc:spChg>
        <pc:spChg chg="mod ord">
          <ac:chgData name="Jeffrey M. Colon" userId="615143b1-cdee-493d-9a9d-1565ce8666d9" providerId="ADAL" clId="{BCC69C7B-EC44-5246-9F02-E7956ED9B282}" dt="2022-03-20T11:53:02.286" v="2" actId="700"/>
          <ac:spMkLst>
            <pc:docMk/>
            <pc:sldMk cId="0" sldId="355"/>
            <ac:spMk id="16390" creationId="{00000000-0000-0000-0000-000000000000}"/>
          </ac:spMkLst>
        </pc:spChg>
      </pc:sldChg>
      <pc:sldChg chg="modSp mod modAnim chgLayout">
        <pc:chgData name="Jeffrey M. Colon" userId="615143b1-cdee-493d-9a9d-1565ce8666d9" providerId="ADAL" clId="{BCC69C7B-EC44-5246-9F02-E7956ED9B282}" dt="2022-03-20T12:56:52.033" v="553" actId="404"/>
        <pc:sldMkLst>
          <pc:docMk/>
          <pc:sldMk cId="0" sldId="356"/>
        </pc:sldMkLst>
        <pc:spChg chg="mod ord">
          <ac:chgData name="Jeffrey M. Colon" userId="615143b1-cdee-493d-9a9d-1565ce8666d9" providerId="ADAL" clId="{BCC69C7B-EC44-5246-9F02-E7956ED9B282}" dt="2022-03-20T11:53:02.286" v="2" actId="700"/>
          <ac:spMkLst>
            <pc:docMk/>
            <pc:sldMk cId="0" sldId="356"/>
            <ac:spMk id="17409" creationId="{00000000-0000-0000-0000-000000000000}"/>
          </ac:spMkLst>
        </pc:spChg>
        <pc:spChg chg="mod ord">
          <ac:chgData name="Jeffrey M. Colon" userId="615143b1-cdee-493d-9a9d-1565ce8666d9" providerId="ADAL" clId="{BCC69C7B-EC44-5246-9F02-E7956ED9B282}" dt="2022-03-20T12:56:52.033" v="553" actId="404"/>
          <ac:spMkLst>
            <pc:docMk/>
            <pc:sldMk cId="0" sldId="356"/>
            <ac:spMk id="17410" creationId="{00000000-0000-0000-0000-000000000000}"/>
          </ac:spMkLst>
        </pc:spChg>
        <pc:spChg chg="mod ord">
          <ac:chgData name="Jeffrey M. Colon" userId="615143b1-cdee-493d-9a9d-1565ce8666d9" providerId="ADAL" clId="{BCC69C7B-EC44-5246-9F02-E7956ED9B282}" dt="2022-03-20T12:48:02.052" v="421" actId="27636"/>
          <ac:spMkLst>
            <pc:docMk/>
            <pc:sldMk cId="0" sldId="356"/>
            <ac:spMk id="17411" creationId="{00000000-0000-0000-0000-000000000000}"/>
          </ac:spMkLst>
        </pc:spChg>
        <pc:spChg chg="mod ord">
          <ac:chgData name="Jeffrey M. Colon" userId="615143b1-cdee-493d-9a9d-1565ce8666d9" providerId="ADAL" clId="{BCC69C7B-EC44-5246-9F02-E7956ED9B282}" dt="2022-03-20T11:53:02.286" v="2" actId="700"/>
          <ac:spMkLst>
            <pc:docMk/>
            <pc:sldMk cId="0" sldId="356"/>
            <ac:spMk id="17414" creationId="{00000000-0000-0000-0000-000000000000}"/>
          </ac:spMkLst>
        </pc:spChg>
      </pc:sldChg>
      <pc:sldChg chg="addSp modSp mod modAnim chgLayout">
        <pc:chgData name="Jeffrey M. Colon" userId="615143b1-cdee-493d-9a9d-1565ce8666d9" providerId="ADAL" clId="{BCC69C7B-EC44-5246-9F02-E7956ED9B282}" dt="2022-03-20T13:01:34.892" v="626" actId="2711"/>
        <pc:sldMkLst>
          <pc:docMk/>
          <pc:sldMk cId="0" sldId="357"/>
        </pc:sldMkLst>
        <pc:spChg chg="mod ord">
          <ac:chgData name="Jeffrey M. Colon" userId="615143b1-cdee-493d-9a9d-1565ce8666d9" providerId="ADAL" clId="{BCC69C7B-EC44-5246-9F02-E7956ED9B282}" dt="2022-03-20T12:48:46.730" v="423" actId="207"/>
          <ac:spMkLst>
            <pc:docMk/>
            <pc:sldMk cId="0" sldId="357"/>
            <ac:spMk id="18433" creationId="{00000000-0000-0000-0000-000000000000}"/>
          </ac:spMkLst>
        </pc:spChg>
        <pc:spChg chg="mod ord">
          <ac:chgData name="Jeffrey M. Colon" userId="615143b1-cdee-493d-9a9d-1565ce8666d9" providerId="ADAL" clId="{BCC69C7B-EC44-5246-9F02-E7956ED9B282}" dt="2022-03-20T12:57:00.453" v="554" actId="20577"/>
          <ac:spMkLst>
            <pc:docMk/>
            <pc:sldMk cId="0" sldId="357"/>
            <ac:spMk id="18434" creationId="{00000000-0000-0000-0000-000000000000}"/>
          </ac:spMkLst>
        </pc:spChg>
        <pc:spChg chg="mod ord">
          <ac:chgData name="Jeffrey M. Colon" userId="615143b1-cdee-493d-9a9d-1565ce8666d9" providerId="ADAL" clId="{BCC69C7B-EC44-5246-9F02-E7956ED9B282}" dt="2022-03-20T11:53:02.286" v="2" actId="700"/>
          <ac:spMkLst>
            <pc:docMk/>
            <pc:sldMk cId="0" sldId="357"/>
            <ac:spMk id="18435"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36"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1"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3"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44"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3"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5"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6"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7"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18458" creationId="{00000000-0000-0000-0000-000000000000}"/>
          </ac:spMkLst>
        </pc:spChg>
        <pc:spChg chg="mod ord">
          <ac:chgData name="Jeffrey M. Colon" userId="615143b1-cdee-493d-9a9d-1565ce8666d9" providerId="ADAL" clId="{BCC69C7B-EC44-5246-9F02-E7956ED9B282}" dt="2022-03-20T11:53:02.286" v="2" actId="700"/>
          <ac:spMkLst>
            <pc:docMk/>
            <pc:sldMk cId="0" sldId="357"/>
            <ac:spMk id="18459"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1"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3"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44"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51"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52" creationId="{00000000-0000-0000-0000-000000000000}"/>
          </ac:spMkLst>
        </pc:spChg>
        <pc:spChg chg="mod">
          <ac:chgData name="Jeffrey M. Colon" userId="615143b1-cdee-493d-9a9d-1565ce8666d9" providerId="ADAL" clId="{BCC69C7B-EC44-5246-9F02-E7956ED9B282}" dt="2022-03-20T13:01:34.892" v="626" actId="2711"/>
          <ac:spMkLst>
            <pc:docMk/>
            <pc:sldMk cId="0" sldId="357"/>
            <ac:spMk id="372753" creationId="{00000000-0000-0000-0000-000000000000}"/>
          </ac:spMkLst>
        </pc:spChg>
        <pc:cxnChg chg="add">
          <ac:chgData name="Jeffrey M. Colon" userId="615143b1-cdee-493d-9a9d-1565ce8666d9" providerId="ADAL" clId="{BCC69C7B-EC44-5246-9F02-E7956ED9B282}" dt="2022-03-20T12:50:05.459" v="473" actId="11529"/>
          <ac:cxnSpMkLst>
            <pc:docMk/>
            <pc:sldMk cId="0" sldId="357"/>
            <ac:cxnSpMk id="3" creationId="{992D5BC7-7713-B31C-0526-0033833FCA59}"/>
          </ac:cxnSpMkLst>
        </pc:cxnChg>
        <pc:cxnChg chg="mod">
          <ac:chgData name="Jeffrey M. Colon" userId="615143b1-cdee-493d-9a9d-1565ce8666d9" providerId="ADAL" clId="{BCC69C7B-EC44-5246-9F02-E7956ED9B282}" dt="2022-03-20T13:01:34.892" v="626" actId="2711"/>
          <ac:cxnSpMkLst>
            <pc:docMk/>
            <pc:sldMk cId="0" sldId="357"/>
            <ac:cxnSpMk id="18445"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46"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50"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51" creationId="{00000000-0000-0000-0000-000000000000}"/>
          </ac:cxnSpMkLst>
        </pc:cxnChg>
        <pc:cxnChg chg="mod">
          <ac:chgData name="Jeffrey M. Colon" userId="615143b1-cdee-493d-9a9d-1565ce8666d9" providerId="ADAL" clId="{BCC69C7B-EC44-5246-9F02-E7956ED9B282}" dt="2022-03-20T13:01:34.892" v="626" actId="2711"/>
          <ac:cxnSpMkLst>
            <pc:docMk/>
            <pc:sldMk cId="0" sldId="357"/>
            <ac:cxnSpMk id="18454" creationId="{00000000-0000-0000-0000-000000000000}"/>
          </ac:cxnSpMkLst>
        </pc:cxnChg>
      </pc:sldChg>
      <pc:sldChg chg="addSp delSp modSp mod modAnim chgLayout">
        <pc:chgData name="Jeffrey M. Colon" userId="615143b1-cdee-493d-9a9d-1565ce8666d9" providerId="ADAL" clId="{BCC69C7B-EC44-5246-9F02-E7956ED9B282}" dt="2022-03-20T12:57:14.761" v="557" actId="404"/>
        <pc:sldMkLst>
          <pc:docMk/>
          <pc:sldMk cId="0" sldId="358"/>
        </pc:sldMkLst>
        <pc:spChg chg="add del mod">
          <ac:chgData name="Jeffrey M. Colon" userId="615143b1-cdee-493d-9a9d-1565ce8666d9" providerId="ADAL" clId="{BCC69C7B-EC44-5246-9F02-E7956ED9B282}" dt="2022-03-20T12:55:03.914" v="542" actId="478"/>
          <ac:spMkLst>
            <pc:docMk/>
            <pc:sldMk cId="0" sldId="358"/>
            <ac:spMk id="5" creationId="{7A98FCA2-06EB-BBB3-2107-EC1EFBC0868F}"/>
          </ac:spMkLst>
        </pc:spChg>
        <pc:spChg chg="mod ord">
          <ac:chgData name="Jeffrey M. Colon" userId="615143b1-cdee-493d-9a9d-1565ce8666d9" providerId="ADAL" clId="{BCC69C7B-EC44-5246-9F02-E7956ED9B282}" dt="2022-03-20T11:53:02.286" v="2" actId="700"/>
          <ac:spMkLst>
            <pc:docMk/>
            <pc:sldMk cId="0" sldId="358"/>
            <ac:spMk id="19457" creationId="{00000000-0000-0000-0000-000000000000}"/>
          </ac:spMkLst>
        </pc:spChg>
        <pc:spChg chg="mod ord">
          <ac:chgData name="Jeffrey M. Colon" userId="615143b1-cdee-493d-9a9d-1565ce8666d9" providerId="ADAL" clId="{BCC69C7B-EC44-5246-9F02-E7956ED9B282}" dt="2022-03-20T12:57:14.761" v="557" actId="404"/>
          <ac:spMkLst>
            <pc:docMk/>
            <pc:sldMk cId="0" sldId="358"/>
            <ac:spMk id="19458" creationId="{00000000-0000-0000-0000-000000000000}"/>
          </ac:spMkLst>
        </pc:spChg>
        <pc:spChg chg="del mod ord">
          <ac:chgData name="Jeffrey M. Colon" userId="615143b1-cdee-493d-9a9d-1565ce8666d9" providerId="ADAL" clId="{BCC69C7B-EC44-5246-9F02-E7956ED9B282}" dt="2022-03-20T12:55:01.846" v="541" actId="478"/>
          <ac:spMkLst>
            <pc:docMk/>
            <pc:sldMk cId="0" sldId="358"/>
            <ac:spMk id="19459"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0"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5"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68" creationId="{00000000-0000-0000-0000-000000000000}"/>
          </ac:spMkLst>
        </pc:spChg>
        <pc:spChg chg="mod">
          <ac:chgData name="Jeffrey M. Colon" userId="615143b1-cdee-493d-9a9d-1565ce8666d9" providerId="ADAL" clId="{BCC69C7B-EC44-5246-9F02-E7956ED9B282}" dt="2022-03-20T12:54:36.653" v="539" actId="403"/>
          <ac:spMkLst>
            <pc:docMk/>
            <pc:sldMk cId="0" sldId="358"/>
            <ac:spMk id="19476" creationId="{00000000-0000-0000-0000-000000000000}"/>
          </ac:spMkLst>
        </pc:spChg>
        <pc:spChg chg="mod">
          <ac:chgData name="Jeffrey M. Colon" userId="615143b1-cdee-493d-9a9d-1565ce8666d9" providerId="ADAL" clId="{BCC69C7B-EC44-5246-9F02-E7956ED9B282}" dt="2022-03-20T12:54:41.049" v="540" actId="404"/>
          <ac:spMkLst>
            <pc:docMk/>
            <pc:sldMk cId="0" sldId="358"/>
            <ac:spMk id="1947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1"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2"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4"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8"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19489" creationId="{00000000-0000-0000-0000-000000000000}"/>
          </ac:spMkLst>
        </pc:spChg>
        <pc:spChg chg="mod ord">
          <ac:chgData name="Jeffrey M. Colon" userId="615143b1-cdee-493d-9a9d-1565ce8666d9" providerId="ADAL" clId="{BCC69C7B-EC44-5246-9F02-E7956ED9B282}" dt="2022-03-20T11:53:02.286" v="2" actId="700"/>
          <ac:spMkLst>
            <pc:docMk/>
            <pc:sldMk cId="0" sldId="358"/>
            <ac:spMk id="19490"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5"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68"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75"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76"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77"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83"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84" creationId="{00000000-0000-0000-0000-000000000000}"/>
          </ac:spMkLst>
        </pc:spChg>
        <pc:spChg chg="mod">
          <ac:chgData name="Jeffrey M. Colon" userId="615143b1-cdee-493d-9a9d-1565ce8666d9" providerId="ADAL" clId="{BCC69C7B-EC44-5246-9F02-E7956ED9B282}" dt="2022-03-20T12:54:21.817" v="535" actId="2711"/>
          <ac:spMkLst>
            <pc:docMk/>
            <pc:sldMk cId="0" sldId="358"/>
            <ac:spMk id="373787" creationId="{00000000-0000-0000-0000-000000000000}"/>
          </ac:spMkLst>
        </pc:spChg>
        <pc:cxnChg chg="add mod">
          <ac:chgData name="Jeffrey M. Colon" userId="615143b1-cdee-493d-9a9d-1565ce8666d9" providerId="ADAL" clId="{BCC69C7B-EC44-5246-9F02-E7956ED9B282}" dt="2022-03-20T12:52:48.788" v="516" actId="1076"/>
          <ac:cxnSpMkLst>
            <pc:docMk/>
            <pc:sldMk cId="0" sldId="358"/>
            <ac:cxnSpMk id="3" creationId="{DBFC66EB-78DA-B248-332B-5C5CA9C31712}"/>
          </ac:cxnSpMkLst>
        </pc:cxnChg>
        <pc:cxnChg chg="mod">
          <ac:chgData name="Jeffrey M. Colon" userId="615143b1-cdee-493d-9a9d-1565ce8666d9" providerId="ADAL" clId="{BCC69C7B-EC44-5246-9F02-E7956ED9B282}" dt="2022-03-20T12:52:38.473" v="514" actId="1037"/>
          <ac:cxnSpMkLst>
            <pc:docMk/>
            <pc:sldMk cId="0" sldId="358"/>
            <ac:cxnSpMk id="19469" creationId="{00000000-0000-0000-0000-000000000000}"/>
          </ac:cxnSpMkLst>
        </pc:cxnChg>
        <pc:cxnChg chg="mod">
          <ac:chgData name="Jeffrey M. Colon" userId="615143b1-cdee-493d-9a9d-1565ce8666d9" providerId="ADAL" clId="{BCC69C7B-EC44-5246-9F02-E7956ED9B282}" dt="2022-03-20T12:52:38.473" v="514" actId="1037"/>
          <ac:cxnSpMkLst>
            <pc:docMk/>
            <pc:sldMk cId="0" sldId="358"/>
            <ac:cxnSpMk id="19470"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74"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75"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78" creationId="{00000000-0000-0000-0000-000000000000}"/>
          </ac:cxnSpMkLst>
        </pc:cxnChg>
        <pc:cxnChg chg="mod">
          <ac:chgData name="Jeffrey M. Colon" userId="615143b1-cdee-493d-9a9d-1565ce8666d9" providerId="ADAL" clId="{BCC69C7B-EC44-5246-9F02-E7956ED9B282}" dt="2022-03-20T12:52:57.915" v="521" actId="1035"/>
          <ac:cxnSpMkLst>
            <pc:docMk/>
            <pc:sldMk cId="0" sldId="358"/>
            <ac:cxnSpMk id="19485" creationId="{00000000-0000-0000-0000-000000000000}"/>
          </ac:cxnSpMkLst>
        </pc:cxnChg>
      </pc:sldChg>
      <pc:sldChg chg="addSp delSp modSp mod modAnim chgLayout">
        <pc:chgData name="Jeffrey M. Colon" userId="615143b1-cdee-493d-9a9d-1565ce8666d9" providerId="ADAL" clId="{BCC69C7B-EC44-5246-9F02-E7956ED9B282}" dt="2022-03-20T13:03:46.301" v="674" actId="1076"/>
        <pc:sldMkLst>
          <pc:docMk/>
          <pc:sldMk cId="0" sldId="359"/>
        </pc:sldMkLst>
        <pc:spChg chg="add del mod">
          <ac:chgData name="Jeffrey M. Colon" userId="615143b1-cdee-493d-9a9d-1565ce8666d9" providerId="ADAL" clId="{BCC69C7B-EC44-5246-9F02-E7956ED9B282}" dt="2022-03-20T13:00:56.593" v="614" actId="478"/>
          <ac:spMkLst>
            <pc:docMk/>
            <pc:sldMk cId="0" sldId="359"/>
            <ac:spMk id="3" creationId="{3833F43E-BBBC-7408-25ED-27FA82496DA9}"/>
          </ac:spMkLst>
        </pc:spChg>
        <pc:spChg chg="add mod">
          <ac:chgData name="Jeffrey M. Colon" userId="615143b1-cdee-493d-9a9d-1565ce8666d9" providerId="ADAL" clId="{BCC69C7B-EC44-5246-9F02-E7956ED9B282}" dt="2022-03-20T13:03:25.952" v="646" actId="767"/>
          <ac:spMkLst>
            <pc:docMk/>
            <pc:sldMk cId="0" sldId="359"/>
            <ac:spMk id="6" creationId="{B3D21BF8-C294-9E5D-B667-B630163EF7B2}"/>
          </ac:spMkLst>
        </pc:spChg>
        <pc:spChg chg="mod ord">
          <ac:chgData name="Jeffrey M. Colon" userId="615143b1-cdee-493d-9a9d-1565ce8666d9" providerId="ADAL" clId="{BCC69C7B-EC44-5246-9F02-E7956ED9B282}" dt="2022-03-20T11:53:02.286" v="2" actId="700"/>
          <ac:spMkLst>
            <pc:docMk/>
            <pc:sldMk cId="0" sldId="359"/>
            <ac:spMk id="20481" creationId="{00000000-0000-0000-0000-000000000000}"/>
          </ac:spMkLst>
        </pc:spChg>
        <pc:spChg chg="mod ord">
          <ac:chgData name="Jeffrey M. Colon" userId="615143b1-cdee-493d-9a9d-1565ce8666d9" providerId="ADAL" clId="{BCC69C7B-EC44-5246-9F02-E7956ED9B282}" dt="2022-03-20T13:00:47.286" v="612" actId="404"/>
          <ac:spMkLst>
            <pc:docMk/>
            <pc:sldMk cId="0" sldId="359"/>
            <ac:spMk id="20482" creationId="{00000000-0000-0000-0000-000000000000}"/>
          </ac:spMkLst>
        </pc:spChg>
        <pc:spChg chg="del mod ord">
          <ac:chgData name="Jeffrey M. Colon" userId="615143b1-cdee-493d-9a9d-1565ce8666d9" providerId="ADAL" clId="{BCC69C7B-EC44-5246-9F02-E7956ED9B282}" dt="2022-03-20T13:00:52.174" v="613" actId="478"/>
          <ac:spMkLst>
            <pc:docMk/>
            <pc:sldMk cId="0" sldId="359"/>
            <ac:spMk id="20483"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20484"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87"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0" creationId="{00000000-0000-0000-0000-000000000000}"/>
          </ac:spMkLst>
        </pc:spChg>
        <pc:spChg chg="mod">
          <ac:chgData name="Jeffrey M. Colon" userId="615143b1-cdee-493d-9a9d-1565ce8666d9" providerId="ADAL" clId="{BCC69C7B-EC44-5246-9F02-E7956ED9B282}" dt="2022-03-20T13:01:57.085" v="628" actId="1076"/>
          <ac:spMkLst>
            <pc:docMk/>
            <pc:sldMk cId="0" sldId="359"/>
            <ac:spMk id="20491"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2"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3"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4"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5"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496"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20497"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20504" creationId="{00000000-0000-0000-0000-000000000000}"/>
          </ac:spMkLst>
        </pc:spChg>
        <pc:spChg chg="mod">
          <ac:chgData name="Jeffrey M. Colon" userId="615143b1-cdee-493d-9a9d-1565ce8666d9" providerId="ADAL" clId="{BCC69C7B-EC44-5246-9F02-E7956ED9B282}" dt="2022-03-20T13:03:44.097" v="673" actId="1076"/>
          <ac:spMkLst>
            <pc:docMk/>
            <pc:sldMk cId="0" sldId="359"/>
            <ac:spMk id="20505" creationId="{00000000-0000-0000-0000-000000000000}"/>
          </ac:spMkLst>
        </pc:spChg>
        <pc:spChg chg="mod">
          <ac:chgData name="Jeffrey M. Colon" userId="615143b1-cdee-493d-9a9d-1565ce8666d9" providerId="ADAL" clId="{BCC69C7B-EC44-5246-9F02-E7956ED9B282}" dt="2022-03-20T13:03:10.177" v="644" actId="1076"/>
          <ac:spMkLst>
            <pc:docMk/>
            <pc:sldMk cId="0" sldId="359"/>
            <ac:spMk id="20506"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20507" creationId="{00000000-0000-0000-0000-000000000000}"/>
          </ac:spMkLst>
        </pc:spChg>
        <pc:spChg chg="mod">
          <ac:chgData name="Jeffrey M. Colon" userId="615143b1-cdee-493d-9a9d-1565ce8666d9" providerId="ADAL" clId="{BCC69C7B-EC44-5246-9F02-E7956ED9B282}" dt="2022-03-20T13:03:46.301" v="674" actId="1076"/>
          <ac:spMkLst>
            <pc:docMk/>
            <pc:sldMk cId="0" sldId="359"/>
            <ac:spMk id="20508" creationId="{00000000-0000-0000-0000-000000000000}"/>
          </ac:spMkLst>
        </pc:spChg>
        <pc:spChg chg="mod ord">
          <ac:chgData name="Jeffrey M. Colon" userId="615143b1-cdee-493d-9a9d-1565ce8666d9" providerId="ADAL" clId="{BCC69C7B-EC44-5246-9F02-E7956ED9B282}" dt="2022-03-20T11:53:02.286" v="2" actId="700"/>
          <ac:spMkLst>
            <pc:docMk/>
            <pc:sldMk cId="0" sldId="359"/>
            <ac:spMk id="20509"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374789" creationId="{00000000-0000-0000-0000-000000000000}"/>
          </ac:spMkLst>
        </pc:spChg>
        <pc:spChg chg="mod">
          <ac:chgData name="Jeffrey M. Colon" userId="615143b1-cdee-493d-9a9d-1565ce8666d9" providerId="ADAL" clId="{BCC69C7B-EC44-5246-9F02-E7956ED9B282}" dt="2022-03-20T13:01:50.729" v="627" actId="2711"/>
          <ac:spMkLst>
            <pc:docMk/>
            <pc:sldMk cId="0" sldId="359"/>
            <ac:spMk id="374790"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374802"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374803" creationId="{00000000-0000-0000-0000-000000000000}"/>
          </ac:spMkLst>
        </pc:spChg>
        <pc:spChg chg="mod">
          <ac:chgData name="Jeffrey M. Colon" userId="615143b1-cdee-493d-9a9d-1565ce8666d9" providerId="ADAL" clId="{BCC69C7B-EC44-5246-9F02-E7956ED9B282}" dt="2022-03-20T13:03:38.263" v="671" actId="1038"/>
          <ac:spMkLst>
            <pc:docMk/>
            <pc:sldMk cId="0" sldId="359"/>
            <ac:spMk id="374804" creationId="{00000000-0000-0000-0000-000000000000}"/>
          </ac:spMkLst>
        </pc:spChg>
        <pc:cxnChg chg="add">
          <ac:chgData name="Jeffrey M. Colon" userId="615143b1-cdee-493d-9a9d-1565ce8666d9" providerId="ADAL" clId="{BCC69C7B-EC44-5246-9F02-E7956ED9B282}" dt="2022-03-20T13:02:09.933" v="629" actId="11529"/>
          <ac:cxnSpMkLst>
            <pc:docMk/>
            <pc:sldMk cId="0" sldId="359"/>
            <ac:cxnSpMk id="5" creationId="{727990B1-1354-35C5-71D7-EA52B154F7B9}"/>
          </ac:cxnSpMkLst>
        </pc:cxnChg>
        <pc:cxnChg chg="mod">
          <ac:chgData name="Jeffrey M. Colon" userId="615143b1-cdee-493d-9a9d-1565ce8666d9" providerId="ADAL" clId="{BCC69C7B-EC44-5246-9F02-E7956ED9B282}" dt="2022-03-20T13:01:06.584" v="625" actId="1035"/>
          <ac:cxnSpMkLst>
            <pc:docMk/>
            <pc:sldMk cId="0" sldId="359"/>
            <ac:cxnSpMk id="20488" creationId="{00000000-0000-0000-0000-000000000000}"/>
          </ac:cxnSpMkLst>
        </pc:cxnChg>
        <pc:cxnChg chg="mod">
          <ac:chgData name="Jeffrey M. Colon" userId="615143b1-cdee-493d-9a9d-1565ce8666d9" providerId="ADAL" clId="{BCC69C7B-EC44-5246-9F02-E7956ED9B282}" dt="2022-03-20T13:01:06.584" v="625" actId="1035"/>
          <ac:cxnSpMkLst>
            <pc:docMk/>
            <pc:sldMk cId="0" sldId="359"/>
            <ac:cxnSpMk id="20489" creationId="{00000000-0000-0000-0000-000000000000}"/>
          </ac:cxnSpMkLst>
        </pc:cxnChg>
        <pc:cxnChg chg="mod">
          <ac:chgData name="Jeffrey M. Colon" userId="615143b1-cdee-493d-9a9d-1565ce8666d9" providerId="ADAL" clId="{BCC69C7B-EC44-5246-9F02-E7956ED9B282}" dt="2022-03-20T13:03:38.263" v="671" actId="1038"/>
          <ac:cxnSpMkLst>
            <pc:docMk/>
            <pc:sldMk cId="0" sldId="359"/>
            <ac:cxnSpMk id="20501" creationId="{00000000-0000-0000-0000-000000000000}"/>
          </ac:cxnSpMkLst>
        </pc:cxnChg>
        <pc:cxnChg chg="mod">
          <ac:chgData name="Jeffrey M. Colon" userId="615143b1-cdee-493d-9a9d-1565ce8666d9" providerId="ADAL" clId="{BCC69C7B-EC44-5246-9F02-E7956ED9B282}" dt="2022-03-20T13:03:38.263" v="671" actId="1038"/>
          <ac:cxnSpMkLst>
            <pc:docMk/>
            <pc:sldMk cId="0" sldId="359"/>
            <ac:cxnSpMk id="20502" creationId="{00000000-0000-0000-0000-000000000000}"/>
          </ac:cxnSpMkLst>
        </pc:cxnChg>
        <pc:cxnChg chg="mod">
          <ac:chgData name="Jeffrey M. Colon" userId="615143b1-cdee-493d-9a9d-1565ce8666d9" providerId="ADAL" clId="{BCC69C7B-EC44-5246-9F02-E7956ED9B282}" dt="2022-03-20T13:03:38.263" v="671" actId="1038"/>
          <ac:cxnSpMkLst>
            <pc:docMk/>
            <pc:sldMk cId="0" sldId="359"/>
            <ac:cxnSpMk id="20503" creationId="{00000000-0000-0000-0000-000000000000}"/>
          </ac:cxnSpMkLst>
        </pc:cxnChg>
      </pc:sldChg>
      <pc:sldChg chg="addSp modSp mod modAnim chgLayout">
        <pc:chgData name="Jeffrey M. Colon" userId="615143b1-cdee-493d-9a9d-1565ce8666d9" providerId="ADAL" clId="{BCC69C7B-EC44-5246-9F02-E7956ED9B282}" dt="2022-03-20T13:05:10.092" v="690" actId="1076"/>
        <pc:sldMkLst>
          <pc:docMk/>
          <pc:sldMk cId="0" sldId="360"/>
        </pc:sldMkLst>
        <pc:spChg chg="mod ord">
          <ac:chgData name="Jeffrey M. Colon" userId="615143b1-cdee-493d-9a9d-1565ce8666d9" providerId="ADAL" clId="{BCC69C7B-EC44-5246-9F02-E7956ED9B282}" dt="2022-03-20T12:58:30.757" v="603" actId="1076"/>
          <ac:spMkLst>
            <pc:docMk/>
            <pc:sldMk cId="0" sldId="360"/>
            <ac:spMk id="21505" creationId="{00000000-0000-0000-0000-000000000000}"/>
          </ac:spMkLst>
        </pc:spChg>
        <pc:spChg chg="mod ord">
          <ac:chgData name="Jeffrey M. Colon" userId="615143b1-cdee-493d-9a9d-1565ce8666d9" providerId="ADAL" clId="{BCC69C7B-EC44-5246-9F02-E7956ED9B282}" dt="2022-03-20T12:57:28.530" v="560" actId="404"/>
          <ac:spMkLst>
            <pc:docMk/>
            <pc:sldMk cId="0" sldId="360"/>
            <ac:spMk id="21506" creationId="{00000000-0000-0000-0000-000000000000}"/>
          </ac:spMkLst>
        </pc:spChg>
        <pc:spChg chg="mod ord">
          <ac:chgData name="Jeffrey M. Colon" userId="615143b1-cdee-493d-9a9d-1565ce8666d9" providerId="ADAL" clId="{BCC69C7B-EC44-5246-9F02-E7956ED9B282}" dt="2022-03-20T11:53:02.286" v="2" actId="700"/>
          <ac:spMkLst>
            <pc:docMk/>
            <pc:sldMk cId="0" sldId="360"/>
            <ac:spMk id="21507"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08"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09"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10"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11" creationId="{00000000-0000-0000-0000-000000000000}"/>
          </ac:spMkLst>
        </pc:spChg>
        <pc:spChg chg="mod">
          <ac:chgData name="Jeffrey M. Colon" userId="615143b1-cdee-493d-9a9d-1565ce8666d9" providerId="ADAL" clId="{BCC69C7B-EC44-5246-9F02-E7956ED9B282}" dt="2022-03-20T13:05:10.092" v="690" actId="1076"/>
          <ac:spMkLst>
            <pc:docMk/>
            <pc:sldMk cId="0" sldId="360"/>
            <ac:spMk id="21516" creationId="{00000000-0000-0000-0000-000000000000}"/>
          </ac:spMkLst>
        </pc:spChg>
        <pc:spChg chg="mod">
          <ac:chgData name="Jeffrey M. Colon" userId="615143b1-cdee-493d-9a9d-1565ce8666d9" providerId="ADAL" clId="{BCC69C7B-EC44-5246-9F02-E7956ED9B282}" dt="2022-03-20T13:05:06.818" v="689" actId="1076"/>
          <ac:spMkLst>
            <pc:docMk/>
            <pc:sldMk cId="0" sldId="360"/>
            <ac:spMk id="21517"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21519"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25"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26"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27"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30"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21532"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21533" creationId="{00000000-0000-0000-0000-000000000000}"/>
          </ac:spMkLst>
        </pc:spChg>
        <pc:spChg chg="mod ord">
          <ac:chgData name="Jeffrey M. Colon" userId="615143b1-cdee-493d-9a9d-1565ce8666d9" providerId="ADAL" clId="{BCC69C7B-EC44-5246-9F02-E7956ED9B282}" dt="2022-03-20T11:53:02.286" v="2" actId="700"/>
          <ac:spMkLst>
            <pc:docMk/>
            <pc:sldMk cId="0" sldId="360"/>
            <ac:spMk id="21534"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375816"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375817" creationId="{00000000-0000-0000-0000-000000000000}"/>
          </ac:spMkLst>
        </pc:spChg>
        <pc:spChg chg="mod">
          <ac:chgData name="Jeffrey M. Colon" userId="615143b1-cdee-493d-9a9d-1565ce8666d9" providerId="ADAL" clId="{BCC69C7B-EC44-5246-9F02-E7956ED9B282}" dt="2022-03-20T13:04:57.189" v="686" actId="1076"/>
          <ac:spMkLst>
            <pc:docMk/>
            <pc:sldMk cId="0" sldId="360"/>
            <ac:spMk id="375822"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5"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6"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7" creationId="{00000000-0000-0000-0000-000000000000}"/>
          </ac:spMkLst>
        </pc:spChg>
        <pc:spChg chg="mod">
          <ac:chgData name="Jeffrey M. Colon" userId="615143b1-cdee-493d-9a9d-1565ce8666d9" providerId="ADAL" clId="{BCC69C7B-EC44-5246-9F02-E7956ED9B282}" dt="2022-03-20T13:04:35.243" v="675" actId="2711"/>
          <ac:spMkLst>
            <pc:docMk/>
            <pc:sldMk cId="0" sldId="360"/>
            <ac:spMk id="375828" creationId="{00000000-0000-0000-0000-000000000000}"/>
          </ac:spMkLst>
        </pc:spChg>
        <pc:cxnChg chg="add mod">
          <ac:chgData name="Jeffrey M. Colon" userId="615143b1-cdee-493d-9a9d-1565ce8666d9" providerId="ADAL" clId="{BCC69C7B-EC44-5246-9F02-E7956ED9B282}" dt="2022-03-20T12:58:46.610" v="605" actId="1076"/>
          <ac:cxnSpMkLst>
            <pc:docMk/>
            <pc:sldMk cId="0" sldId="360"/>
            <ac:cxnSpMk id="3" creationId="{43692F22-70ED-B9BC-8E80-A94BC7D19046}"/>
          </ac:cxnSpMkLst>
        </pc:cxnChg>
        <pc:cxnChg chg="mod">
          <ac:chgData name="Jeffrey M. Colon" userId="615143b1-cdee-493d-9a9d-1565ce8666d9" providerId="ADAL" clId="{BCC69C7B-EC44-5246-9F02-E7956ED9B282}" dt="2022-03-20T13:04:57.189" v="686" actId="1076"/>
          <ac:cxnSpMkLst>
            <pc:docMk/>
            <pc:sldMk cId="0" sldId="360"/>
            <ac:cxnSpMk id="21514" creationId="{00000000-0000-0000-0000-000000000000}"/>
          </ac:cxnSpMkLst>
        </pc:cxnChg>
        <pc:cxnChg chg="mod">
          <ac:chgData name="Jeffrey M. Colon" userId="615143b1-cdee-493d-9a9d-1565ce8666d9" providerId="ADAL" clId="{BCC69C7B-EC44-5246-9F02-E7956ED9B282}" dt="2022-03-20T13:04:57.189" v="686" actId="1076"/>
          <ac:cxnSpMkLst>
            <pc:docMk/>
            <pc:sldMk cId="0" sldId="360"/>
            <ac:cxnSpMk id="21515" creationId="{00000000-0000-0000-0000-000000000000}"/>
          </ac:cxnSpMkLst>
        </pc:cxnChg>
        <pc:cxnChg chg="mod">
          <ac:chgData name="Jeffrey M. Colon" userId="615143b1-cdee-493d-9a9d-1565ce8666d9" providerId="ADAL" clId="{BCC69C7B-EC44-5246-9F02-E7956ED9B282}" dt="2022-03-20T13:04:57.189" v="686" actId="1076"/>
          <ac:cxnSpMkLst>
            <pc:docMk/>
            <pc:sldMk cId="0" sldId="360"/>
            <ac:cxnSpMk id="21520" creationId="{00000000-0000-0000-0000-000000000000}"/>
          </ac:cxnSpMkLst>
        </pc:cxnChg>
        <pc:cxnChg chg="mod">
          <ac:chgData name="Jeffrey M. Colon" userId="615143b1-cdee-493d-9a9d-1565ce8666d9" providerId="ADAL" clId="{BCC69C7B-EC44-5246-9F02-E7956ED9B282}" dt="2022-03-20T13:04:35.243" v="675" actId="2711"/>
          <ac:cxnSpMkLst>
            <pc:docMk/>
            <pc:sldMk cId="0" sldId="360"/>
            <ac:cxnSpMk id="21528" creationId="{00000000-0000-0000-0000-000000000000}"/>
          </ac:cxnSpMkLst>
        </pc:cxnChg>
        <pc:cxnChg chg="mod">
          <ac:chgData name="Jeffrey M. Colon" userId="615143b1-cdee-493d-9a9d-1565ce8666d9" providerId="ADAL" clId="{BCC69C7B-EC44-5246-9F02-E7956ED9B282}" dt="2022-03-20T13:04:35.243" v="675" actId="2711"/>
          <ac:cxnSpMkLst>
            <pc:docMk/>
            <pc:sldMk cId="0" sldId="360"/>
            <ac:cxnSpMk id="21529" creationId="{00000000-0000-0000-0000-000000000000}"/>
          </ac:cxnSpMkLst>
        </pc:cxnChg>
        <pc:cxnChg chg="mod">
          <ac:chgData name="Jeffrey M. Colon" userId="615143b1-cdee-493d-9a9d-1565ce8666d9" providerId="ADAL" clId="{BCC69C7B-EC44-5246-9F02-E7956ED9B282}" dt="2022-03-20T13:04:35.243" v="675" actId="2711"/>
          <ac:cxnSpMkLst>
            <pc:docMk/>
            <pc:sldMk cId="0" sldId="360"/>
            <ac:cxnSpMk id="21531" creationId="{00000000-0000-0000-0000-000000000000}"/>
          </ac:cxnSpMkLst>
        </pc:cxnChg>
      </pc:sldChg>
      <pc:sldChg chg="modSp mod modAnim chgLayout">
        <pc:chgData name="Jeffrey M. Colon" userId="615143b1-cdee-493d-9a9d-1565ce8666d9" providerId="ADAL" clId="{BCC69C7B-EC44-5246-9F02-E7956ED9B282}" dt="2022-03-20T13:14:49.362" v="729"/>
        <pc:sldMkLst>
          <pc:docMk/>
          <pc:sldMk cId="0" sldId="361"/>
        </pc:sldMkLst>
        <pc:spChg chg="mod ord">
          <ac:chgData name="Jeffrey M. Colon" userId="615143b1-cdee-493d-9a9d-1565ce8666d9" providerId="ADAL" clId="{BCC69C7B-EC44-5246-9F02-E7956ED9B282}" dt="2022-03-20T11:53:02.286" v="2" actId="700"/>
          <ac:spMkLst>
            <pc:docMk/>
            <pc:sldMk cId="0" sldId="361"/>
            <ac:spMk id="22529" creationId="{00000000-0000-0000-0000-000000000000}"/>
          </ac:spMkLst>
        </pc:spChg>
        <pc:spChg chg="mod ord">
          <ac:chgData name="Jeffrey M. Colon" userId="615143b1-cdee-493d-9a9d-1565ce8666d9" providerId="ADAL" clId="{BCC69C7B-EC44-5246-9F02-E7956ED9B282}" dt="2022-03-20T11:53:02.286" v="2" actId="700"/>
          <ac:spMkLst>
            <pc:docMk/>
            <pc:sldMk cId="0" sldId="361"/>
            <ac:spMk id="22530" creationId="{00000000-0000-0000-0000-000000000000}"/>
          </ac:spMkLst>
        </pc:spChg>
        <pc:spChg chg="mod ord">
          <ac:chgData name="Jeffrey M. Colon" userId="615143b1-cdee-493d-9a9d-1565ce8666d9" providerId="ADAL" clId="{BCC69C7B-EC44-5246-9F02-E7956ED9B282}" dt="2022-03-20T13:06:44.749" v="702" actId="403"/>
          <ac:spMkLst>
            <pc:docMk/>
            <pc:sldMk cId="0" sldId="361"/>
            <ac:spMk id="22531" creationId="{00000000-0000-0000-0000-000000000000}"/>
          </ac:spMkLst>
        </pc:spChg>
        <pc:spChg chg="mod ord">
          <ac:chgData name="Jeffrey M. Colon" userId="615143b1-cdee-493d-9a9d-1565ce8666d9" providerId="ADAL" clId="{BCC69C7B-EC44-5246-9F02-E7956ED9B282}" dt="2022-03-20T11:53:02.286" v="2" actId="700"/>
          <ac:spMkLst>
            <pc:docMk/>
            <pc:sldMk cId="0" sldId="361"/>
            <ac:spMk id="22532" creationId="{00000000-0000-0000-0000-000000000000}"/>
          </ac:spMkLst>
        </pc:spChg>
      </pc:sldChg>
      <pc:sldChg chg="modSp mod chgLayout">
        <pc:chgData name="Jeffrey M. Colon" userId="615143b1-cdee-493d-9a9d-1565ce8666d9" providerId="ADAL" clId="{BCC69C7B-EC44-5246-9F02-E7956ED9B282}" dt="2022-03-20T12:32:53.549" v="163" actId="207"/>
        <pc:sldMkLst>
          <pc:docMk/>
          <pc:sldMk cId="0" sldId="362"/>
        </pc:sldMkLst>
        <pc:spChg chg="mod ord">
          <ac:chgData name="Jeffrey M. Colon" userId="615143b1-cdee-493d-9a9d-1565ce8666d9" providerId="ADAL" clId="{BCC69C7B-EC44-5246-9F02-E7956ED9B282}" dt="2022-03-20T11:53:02.286" v="2" actId="700"/>
          <ac:spMkLst>
            <pc:docMk/>
            <pc:sldMk cId="0" sldId="362"/>
            <ac:spMk id="4" creationId="{00000000-0000-0000-0000-000000000000}"/>
          </ac:spMkLst>
        </pc:spChg>
        <pc:spChg chg="mod">
          <ac:chgData name="Jeffrey M. Colon" userId="615143b1-cdee-493d-9a9d-1565ce8666d9" providerId="ADAL" clId="{BCC69C7B-EC44-5246-9F02-E7956ED9B282}" dt="2022-03-20T12:32:53.549" v="163" actId="207"/>
          <ac:spMkLst>
            <pc:docMk/>
            <pc:sldMk cId="0" sldId="362"/>
            <ac:spMk id="17" creationId="{00000000-0000-0000-0000-000000000000}"/>
          </ac:spMkLst>
        </pc:spChg>
        <pc:spChg chg="mod ord">
          <ac:chgData name="Jeffrey M. Colon" userId="615143b1-cdee-493d-9a9d-1565ce8666d9" providerId="ADAL" clId="{BCC69C7B-EC44-5246-9F02-E7956ED9B282}" dt="2022-03-20T11:53:02.286" v="2" actId="700"/>
          <ac:spMkLst>
            <pc:docMk/>
            <pc:sldMk cId="0" sldId="362"/>
            <ac:spMk id="28673" creationId="{00000000-0000-0000-0000-000000000000}"/>
          </ac:spMkLst>
        </pc:spChg>
        <pc:spChg chg="mod ord">
          <ac:chgData name="Jeffrey M. Colon" userId="615143b1-cdee-493d-9a9d-1565ce8666d9" providerId="ADAL" clId="{BCC69C7B-EC44-5246-9F02-E7956ED9B282}" dt="2022-03-20T11:53:02.286" v="2" actId="700"/>
          <ac:spMkLst>
            <pc:docMk/>
            <pc:sldMk cId="0" sldId="362"/>
            <ac:spMk id="28674" creationId="{00000000-0000-0000-0000-000000000000}"/>
          </ac:spMkLst>
        </pc:spChg>
        <pc:spChg chg="mod">
          <ac:chgData name="Jeffrey M. Colon" userId="615143b1-cdee-493d-9a9d-1565ce8666d9" providerId="ADAL" clId="{BCC69C7B-EC44-5246-9F02-E7956ED9B282}" dt="2022-03-20T11:53:37.100" v="9" actId="1076"/>
          <ac:spMkLst>
            <pc:docMk/>
            <pc:sldMk cId="0" sldId="362"/>
            <ac:spMk id="28675" creationId="{00000000-0000-0000-0000-000000000000}"/>
          </ac:spMkLst>
        </pc:spChg>
        <pc:spChg chg="mod">
          <ac:chgData name="Jeffrey M. Colon" userId="615143b1-cdee-493d-9a9d-1565ce8666d9" providerId="ADAL" clId="{BCC69C7B-EC44-5246-9F02-E7956ED9B282}" dt="2022-03-20T11:54:00.218" v="12" actId="1076"/>
          <ac:spMkLst>
            <pc:docMk/>
            <pc:sldMk cId="0" sldId="362"/>
            <ac:spMk id="28685" creationId="{00000000-0000-0000-0000-000000000000}"/>
          </ac:spMkLst>
        </pc:spChg>
        <pc:spChg chg="mod">
          <ac:chgData name="Jeffrey M. Colon" userId="615143b1-cdee-493d-9a9d-1565ce8666d9" providerId="ADAL" clId="{BCC69C7B-EC44-5246-9F02-E7956ED9B282}" dt="2022-03-20T11:53:54.110" v="11" actId="1076"/>
          <ac:spMkLst>
            <pc:docMk/>
            <pc:sldMk cId="0" sldId="362"/>
            <ac:spMk id="28686" creationId="{00000000-0000-0000-0000-000000000000}"/>
          </ac:spMkLst>
        </pc:spChg>
        <pc:spChg chg="mod">
          <ac:chgData name="Jeffrey M. Colon" userId="615143b1-cdee-493d-9a9d-1565ce8666d9" providerId="ADAL" clId="{BCC69C7B-EC44-5246-9F02-E7956ED9B282}" dt="2022-03-20T11:53:14.079" v="4" actId="1076"/>
          <ac:spMkLst>
            <pc:docMk/>
            <pc:sldMk cId="0" sldId="362"/>
            <ac:spMk id="28687" creationId="{00000000-0000-0000-0000-000000000000}"/>
          </ac:spMkLst>
        </pc:spChg>
        <pc:spChg chg="mod">
          <ac:chgData name="Jeffrey M. Colon" userId="615143b1-cdee-493d-9a9d-1565ce8666d9" providerId="ADAL" clId="{BCC69C7B-EC44-5246-9F02-E7956ED9B282}" dt="2022-03-20T11:53:21.428" v="5" actId="1076"/>
          <ac:spMkLst>
            <pc:docMk/>
            <pc:sldMk cId="0" sldId="362"/>
            <ac:spMk id="28688" creationId="{00000000-0000-0000-0000-000000000000}"/>
          </ac:spMkLst>
        </pc:spChg>
        <pc:spChg chg="mod ord">
          <ac:chgData name="Jeffrey M. Colon" userId="615143b1-cdee-493d-9a9d-1565ce8666d9" providerId="ADAL" clId="{BCC69C7B-EC44-5246-9F02-E7956ED9B282}" dt="2022-03-20T11:53:02.286" v="2" actId="700"/>
          <ac:spMkLst>
            <pc:docMk/>
            <pc:sldMk cId="0" sldId="362"/>
            <ac:spMk id="28690" creationId="{00000000-0000-0000-0000-000000000000}"/>
          </ac:spMkLst>
        </pc:spChg>
        <pc:cxnChg chg="mod">
          <ac:chgData name="Jeffrey M. Colon" userId="615143b1-cdee-493d-9a9d-1565ce8666d9" providerId="ADAL" clId="{BCC69C7B-EC44-5246-9F02-E7956ED9B282}" dt="2022-03-20T11:53:37.100" v="9" actId="1076"/>
          <ac:cxnSpMkLst>
            <pc:docMk/>
            <pc:sldMk cId="0" sldId="362"/>
            <ac:cxnSpMk id="33" creationId="{00000000-0000-0000-0000-000000000000}"/>
          </ac:cxnSpMkLst>
        </pc:cxnChg>
        <pc:cxnChg chg="mod">
          <ac:chgData name="Jeffrey M. Colon" userId="615143b1-cdee-493d-9a9d-1565ce8666d9" providerId="ADAL" clId="{BCC69C7B-EC44-5246-9F02-E7956ED9B282}" dt="2022-03-20T11:53:37.100" v="9" actId="1076"/>
          <ac:cxnSpMkLst>
            <pc:docMk/>
            <pc:sldMk cId="0" sldId="362"/>
            <ac:cxnSpMk id="49" creationId="{00000000-0000-0000-0000-000000000000}"/>
          </ac:cxnSpMkLst>
        </pc:cxnChg>
        <pc:cxnChg chg="mod">
          <ac:chgData name="Jeffrey M. Colon" userId="615143b1-cdee-493d-9a9d-1565ce8666d9" providerId="ADAL" clId="{BCC69C7B-EC44-5246-9F02-E7956ED9B282}" dt="2022-03-20T11:53:47.270" v="10" actId="14100"/>
          <ac:cxnSpMkLst>
            <pc:docMk/>
            <pc:sldMk cId="0" sldId="362"/>
            <ac:cxnSpMk id="55" creationId="{00000000-0000-0000-0000-000000000000}"/>
          </ac:cxnSpMkLst>
        </pc:cxnChg>
        <pc:cxnChg chg="mod">
          <ac:chgData name="Jeffrey M. Colon" userId="615143b1-cdee-493d-9a9d-1565ce8666d9" providerId="ADAL" clId="{BCC69C7B-EC44-5246-9F02-E7956ED9B282}" dt="2022-03-20T11:53:26.097" v="6" actId="14100"/>
          <ac:cxnSpMkLst>
            <pc:docMk/>
            <pc:sldMk cId="0" sldId="362"/>
            <ac:cxnSpMk id="67" creationId="{00000000-0000-0000-0000-000000000000}"/>
          </ac:cxnSpMkLst>
        </pc:cxnChg>
        <pc:cxnChg chg="mod">
          <ac:chgData name="Jeffrey M. Colon" userId="615143b1-cdee-493d-9a9d-1565ce8666d9" providerId="ADAL" clId="{BCC69C7B-EC44-5246-9F02-E7956ED9B282}" dt="2022-03-20T11:53:08.176" v="3" actId="1076"/>
          <ac:cxnSpMkLst>
            <pc:docMk/>
            <pc:sldMk cId="0" sldId="362"/>
            <ac:cxnSpMk id="70" creationId="{00000000-0000-0000-0000-000000000000}"/>
          </ac:cxnSpMkLst>
        </pc:cxnChg>
      </pc:sldChg>
      <pc:sldChg chg="addSp modSp mod modAnim chgLayout">
        <pc:chgData name="Jeffrey M. Colon" userId="615143b1-cdee-493d-9a9d-1565ce8666d9" providerId="ADAL" clId="{BCC69C7B-EC44-5246-9F02-E7956ED9B282}" dt="2022-03-20T12:32:44.160" v="162"/>
        <pc:sldMkLst>
          <pc:docMk/>
          <pc:sldMk cId="0" sldId="363"/>
        </pc:sldMkLst>
        <pc:spChg chg="add mod">
          <ac:chgData name="Jeffrey M. Colon" userId="615143b1-cdee-493d-9a9d-1565ce8666d9" providerId="ADAL" clId="{BCC69C7B-EC44-5246-9F02-E7956ED9B282}" dt="2022-03-20T12:25:42.702" v="90" actId="767"/>
          <ac:spMkLst>
            <pc:docMk/>
            <pc:sldMk cId="0" sldId="363"/>
            <ac:spMk id="2" creationId="{29A470CB-52D9-2388-A79C-991924C8E482}"/>
          </ac:spMkLst>
        </pc:spChg>
        <pc:spChg chg="mod ord">
          <ac:chgData name="Jeffrey M. Colon" userId="615143b1-cdee-493d-9a9d-1565ce8666d9" providerId="ADAL" clId="{BCC69C7B-EC44-5246-9F02-E7956ED9B282}" dt="2022-03-20T12:26:47.650" v="111" actId="6549"/>
          <ac:spMkLst>
            <pc:docMk/>
            <pc:sldMk cId="0" sldId="363"/>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3"/>
            <ac:spMk id="6" creationId="{00000000-0000-0000-0000-000000000000}"/>
          </ac:spMkLst>
        </pc:spChg>
        <pc:spChg chg="mod ord">
          <ac:chgData name="Jeffrey M. Colon" userId="615143b1-cdee-493d-9a9d-1565ce8666d9" providerId="ADAL" clId="{BCC69C7B-EC44-5246-9F02-E7956ED9B282}" dt="2022-03-20T12:25:33.753" v="89" actId="255"/>
          <ac:spMkLst>
            <pc:docMk/>
            <pc:sldMk cId="0" sldId="363"/>
            <ac:spMk id="29697" creationId="{00000000-0000-0000-0000-000000000000}"/>
          </ac:spMkLst>
        </pc:spChg>
        <pc:spChg chg="mod ord">
          <ac:chgData name="Jeffrey M. Colon" userId="615143b1-cdee-493d-9a9d-1565ce8666d9" providerId="ADAL" clId="{BCC69C7B-EC44-5246-9F02-E7956ED9B282}" dt="2022-03-20T11:53:02.286" v="2" actId="700"/>
          <ac:spMkLst>
            <pc:docMk/>
            <pc:sldMk cId="0" sldId="363"/>
            <ac:spMk id="29700" creationId="{00000000-0000-0000-0000-000000000000}"/>
          </ac:spMkLst>
        </pc:spChg>
      </pc:sldChg>
      <pc:sldChg chg="modSp mod chgLayout">
        <pc:chgData name="Jeffrey M. Colon" userId="615143b1-cdee-493d-9a9d-1565ce8666d9" providerId="ADAL" clId="{BCC69C7B-EC44-5246-9F02-E7956ED9B282}" dt="2022-03-20T13:45:55.918" v="899" actId="14100"/>
        <pc:sldMkLst>
          <pc:docMk/>
          <pc:sldMk cId="0" sldId="364"/>
        </pc:sldMkLst>
        <pc:spChg chg="mod ord">
          <ac:chgData name="Jeffrey M. Colon" userId="615143b1-cdee-493d-9a9d-1565ce8666d9" providerId="ADAL" clId="{BCC69C7B-EC44-5246-9F02-E7956ED9B282}" dt="2022-03-20T11:53:02.286" v="2" actId="700"/>
          <ac:spMkLst>
            <pc:docMk/>
            <pc:sldMk cId="0" sldId="364"/>
            <ac:spMk id="9" creationId="{00000000-0000-0000-0000-000000000000}"/>
          </ac:spMkLst>
        </pc:spChg>
        <pc:spChg chg="mod">
          <ac:chgData name="Jeffrey M. Colon" userId="615143b1-cdee-493d-9a9d-1565ce8666d9" providerId="ADAL" clId="{BCC69C7B-EC44-5246-9F02-E7956ED9B282}" dt="2022-03-20T12:34:00.353" v="167" actId="207"/>
          <ac:spMkLst>
            <pc:docMk/>
            <pc:sldMk cId="0" sldId="364"/>
            <ac:spMk id="17" creationId="{00000000-0000-0000-0000-000000000000}"/>
          </ac:spMkLst>
        </pc:spChg>
        <pc:spChg chg="mod ord">
          <ac:chgData name="Jeffrey M. Colon" userId="615143b1-cdee-493d-9a9d-1565ce8666d9" providerId="ADAL" clId="{BCC69C7B-EC44-5246-9F02-E7956ED9B282}" dt="2022-03-20T11:53:02.286" v="2" actId="700"/>
          <ac:spMkLst>
            <pc:docMk/>
            <pc:sldMk cId="0" sldId="364"/>
            <ac:spMk id="30721" creationId="{00000000-0000-0000-0000-000000000000}"/>
          </ac:spMkLst>
        </pc:spChg>
        <pc:spChg chg="mod ord">
          <ac:chgData name="Jeffrey M. Colon" userId="615143b1-cdee-493d-9a9d-1565ce8666d9" providerId="ADAL" clId="{BCC69C7B-EC44-5246-9F02-E7956ED9B282}" dt="2022-03-20T11:53:02.286" v="2" actId="700"/>
          <ac:spMkLst>
            <pc:docMk/>
            <pc:sldMk cId="0" sldId="364"/>
            <ac:spMk id="30722" creationId="{00000000-0000-0000-0000-000000000000}"/>
          </ac:spMkLst>
        </pc:spChg>
        <pc:spChg chg="mod">
          <ac:chgData name="Jeffrey M. Colon" userId="615143b1-cdee-493d-9a9d-1565ce8666d9" providerId="ADAL" clId="{BCC69C7B-EC44-5246-9F02-E7956ED9B282}" dt="2022-03-20T13:45:01.310" v="893" actId="1076"/>
          <ac:spMkLst>
            <pc:docMk/>
            <pc:sldMk cId="0" sldId="364"/>
            <ac:spMk id="30723" creationId="{00000000-0000-0000-0000-000000000000}"/>
          </ac:spMkLst>
        </pc:spChg>
        <pc:spChg chg="mod">
          <ac:chgData name="Jeffrey M. Colon" userId="615143b1-cdee-493d-9a9d-1565ce8666d9" providerId="ADAL" clId="{BCC69C7B-EC44-5246-9F02-E7956ED9B282}" dt="2022-03-20T13:45:19.029" v="894" actId="1076"/>
          <ac:spMkLst>
            <pc:docMk/>
            <pc:sldMk cId="0" sldId="364"/>
            <ac:spMk id="30733" creationId="{00000000-0000-0000-0000-000000000000}"/>
          </ac:spMkLst>
        </pc:spChg>
        <pc:spChg chg="mod">
          <ac:chgData name="Jeffrey M. Colon" userId="615143b1-cdee-493d-9a9d-1565ce8666d9" providerId="ADAL" clId="{BCC69C7B-EC44-5246-9F02-E7956ED9B282}" dt="2022-03-20T12:33:37.534" v="166" actId="14100"/>
          <ac:spMkLst>
            <pc:docMk/>
            <pc:sldMk cId="0" sldId="364"/>
            <ac:spMk id="30735" creationId="{00000000-0000-0000-0000-000000000000}"/>
          </ac:spMkLst>
        </pc:spChg>
        <pc:spChg chg="mod ord">
          <ac:chgData name="Jeffrey M. Colon" userId="615143b1-cdee-493d-9a9d-1565ce8666d9" providerId="ADAL" clId="{BCC69C7B-EC44-5246-9F02-E7956ED9B282}" dt="2022-03-20T11:53:02.286" v="2" actId="700"/>
          <ac:spMkLst>
            <pc:docMk/>
            <pc:sldMk cId="0" sldId="364"/>
            <ac:spMk id="30738" creationId="{00000000-0000-0000-0000-000000000000}"/>
          </ac:spMkLst>
        </pc:spChg>
        <pc:cxnChg chg="mod">
          <ac:chgData name="Jeffrey M. Colon" userId="615143b1-cdee-493d-9a9d-1565ce8666d9" providerId="ADAL" clId="{BCC69C7B-EC44-5246-9F02-E7956ED9B282}" dt="2022-03-20T13:45:55.918" v="899" actId="14100"/>
          <ac:cxnSpMkLst>
            <pc:docMk/>
            <pc:sldMk cId="0" sldId="364"/>
            <ac:cxnSpMk id="14" creationId="{00000000-0000-0000-0000-000000000000}"/>
          </ac:cxnSpMkLst>
        </pc:cxnChg>
        <pc:cxnChg chg="mod">
          <ac:chgData name="Jeffrey M. Colon" userId="615143b1-cdee-493d-9a9d-1565ce8666d9" providerId="ADAL" clId="{BCC69C7B-EC44-5246-9F02-E7956ED9B282}" dt="2022-03-20T13:45:01.310" v="893" actId="1076"/>
          <ac:cxnSpMkLst>
            <pc:docMk/>
            <pc:sldMk cId="0" sldId="364"/>
            <ac:cxnSpMk id="33" creationId="{00000000-0000-0000-0000-000000000000}"/>
          </ac:cxnSpMkLst>
        </pc:cxnChg>
        <pc:cxnChg chg="mod">
          <ac:chgData name="Jeffrey M. Colon" userId="615143b1-cdee-493d-9a9d-1565ce8666d9" providerId="ADAL" clId="{BCC69C7B-EC44-5246-9F02-E7956ED9B282}" dt="2022-03-20T13:45:23.843" v="895" actId="14100"/>
          <ac:cxnSpMkLst>
            <pc:docMk/>
            <pc:sldMk cId="0" sldId="364"/>
            <ac:cxnSpMk id="49" creationId="{00000000-0000-0000-0000-000000000000}"/>
          </ac:cxnSpMkLst>
        </pc:cxnChg>
        <pc:cxnChg chg="mod">
          <ac:chgData name="Jeffrey M. Colon" userId="615143b1-cdee-493d-9a9d-1565ce8666d9" providerId="ADAL" clId="{BCC69C7B-EC44-5246-9F02-E7956ED9B282}" dt="2022-03-20T13:45:30.480" v="896" actId="14100"/>
          <ac:cxnSpMkLst>
            <pc:docMk/>
            <pc:sldMk cId="0" sldId="364"/>
            <ac:cxnSpMk id="70" creationId="{00000000-0000-0000-0000-000000000000}"/>
          </ac:cxnSpMkLst>
        </pc:cxnChg>
      </pc:sldChg>
      <pc:sldChg chg="modSp del mod chgLayout">
        <pc:chgData name="Jeffrey M. Colon" userId="615143b1-cdee-493d-9a9d-1565ce8666d9" providerId="ADAL" clId="{BCC69C7B-EC44-5246-9F02-E7956ED9B282}" dt="2022-03-20T12:45:50.954" v="398" actId="2696"/>
        <pc:sldMkLst>
          <pc:docMk/>
          <pc:sldMk cId="0" sldId="365"/>
        </pc:sldMkLst>
        <pc:spChg chg="mod ord">
          <ac:chgData name="Jeffrey M. Colon" userId="615143b1-cdee-493d-9a9d-1565ce8666d9" providerId="ADAL" clId="{BCC69C7B-EC44-5246-9F02-E7956ED9B282}" dt="2022-03-20T11:53:02.286" v="2" actId="700"/>
          <ac:spMkLst>
            <pc:docMk/>
            <pc:sldMk cId="0" sldId="365"/>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5"/>
            <ac:spMk id="7" creationId="{00000000-0000-0000-0000-000000000000}"/>
          </ac:spMkLst>
        </pc:spChg>
        <pc:spChg chg="mod ord">
          <ac:chgData name="Jeffrey M. Colon" userId="615143b1-cdee-493d-9a9d-1565ce8666d9" providerId="ADAL" clId="{BCC69C7B-EC44-5246-9F02-E7956ED9B282}" dt="2022-03-20T12:34:19.888" v="169" actId="255"/>
          <ac:spMkLst>
            <pc:docMk/>
            <pc:sldMk cId="0" sldId="365"/>
            <ac:spMk id="31745" creationId="{00000000-0000-0000-0000-000000000000}"/>
          </ac:spMkLst>
        </pc:spChg>
        <pc:spChg chg="mod ord">
          <ac:chgData name="Jeffrey M. Colon" userId="615143b1-cdee-493d-9a9d-1565ce8666d9" providerId="ADAL" clId="{BCC69C7B-EC44-5246-9F02-E7956ED9B282}" dt="2022-03-20T11:53:02.286" v="2" actId="700"/>
          <ac:spMkLst>
            <pc:docMk/>
            <pc:sldMk cId="0" sldId="365"/>
            <ac:spMk id="31748" creationId="{00000000-0000-0000-0000-000000000000}"/>
          </ac:spMkLst>
        </pc:spChg>
      </pc:sldChg>
      <pc:sldChg chg="modSp mod chgLayout">
        <pc:chgData name="Jeffrey M. Colon" userId="615143b1-cdee-493d-9a9d-1565ce8666d9" providerId="ADAL" clId="{BCC69C7B-EC44-5246-9F02-E7956ED9B282}" dt="2022-03-20T13:06:10.933" v="695" actId="1076"/>
        <pc:sldMkLst>
          <pc:docMk/>
          <pc:sldMk cId="0" sldId="366"/>
        </pc:sldMkLst>
        <pc:spChg chg="mod ord">
          <ac:chgData name="Jeffrey M. Colon" userId="615143b1-cdee-493d-9a9d-1565ce8666d9" providerId="ADAL" clId="{BCC69C7B-EC44-5246-9F02-E7956ED9B282}" dt="2022-03-20T11:53:02.286" v="2" actId="700"/>
          <ac:spMkLst>
            <pc:docMk/>
            <pc:sldMk cId="0" sldId="366"/>
            <ac:spMk id="8" creationId="{00000000-0000-0000-0000-000000000000}"/>
          </ac:spMkLst>
        </pc:spChg>
        <pc:spChg chg="mod ord">
          <ac:chgData name="Jeffrey M. Colon" userId="615143b1-cdee-493d-9a9d-1565ce8666d9" providerId="ADAL" clId="{BCC69C7B-EC44-5246-9F02-E7956ED9B282}" dt="2022-03-20T13:06:05.140" v="693" actId="255"/>
          <ac:spMkLst>
            <pc:docMk/>
            <pc:sldMk cId="0" sldId="366"/>
            <ac:spMk id="32769" creationId="{00000000-0000-0000-0000-000000000000}"/>
          </ac:spMkLst>
        </pc:spChg>
        <pc:spChg chg="mod ord">
          <ac:chgData name="Jeffrey M. Colon" userId="615143b1-cdee-493d-9a9d-1565ce8666d9" providerId="ADAL" clId="{BCC69C7B-EC44-5246-9F02-E7956ED9B282}" dt="2022-03-20T11:53:02.286" v="2" actId="700"/>
          <ac:spMkLst>
            <pc:docMk/>
            <pc:sldMk cId="0" sldId="366"/>
            <ac:spMk id="32770" creationId="{00000000-0000-0000-0000-000000000000}"/>
          </ac:spMkLst>
        </pc:spChg>
        <pc:spChg chg="mod">
          <ac:chgData name="Jeffrey M. Colon" userId="615143b1-cdee-493d-9a9d-1565ce8666d9" providerId="ADAL" clId="{BCC69C7B-EC44-5246-9F02-E7956ED9B282}" dt="2022-03-20T13:06:10.933" v="695" actId="1076"/>
          <ac:spMkLst>
            <pc:docMk/>
            <pc:sldMk cId="0" sldId="366"/>
            <ac:spMk id="32772" creationId="{00000000-0000-0000-0000-000000000000}"/>
          </ac:spMkLst>
        </pc:spChg>
        <pc:spChg chg="mod ord">
          <ac:chgData name="Jeffrey M. Colon" userId="615143b1-cdee-493d-9a9d-1565ce8666d9" providerId="ADAL" clId="{BCC69C7B-EC44-5246-9F02-E7956ED9B282}" dt="2022-03-20T11:53:02.286" v="2" actId="700"/>
          <ac:spMkLst>
            <pc:docMk/>
            <pc:sldMk cId="0" sldId="366"/>
            <ac:spMk id="32774" creationId="{00000000-0000-0000-0000-000000000000}"/>
          </ac:spMkLst>
        </pc:spChg>
        <pc:picChg chg="mod">
          <ac:chgData name="Jeffrey M. Colon" userId="615143b1-cdee-493d-9a9d-1565ce8666d9" providerId="ADAL" clId="{BCC69C7B-EC44-5246-9F02-E7956ED9B282}" dt="2022-03-20T13:06:07.108" v="694" actId="1076"/>
          <ac:picMkLst>
            <pc:docMk/>
            <pc:sldMk cId="0" sldId="366"/>
            <ac:picMk id="32771" creationId="{00000000-0000-0000-0000-000000000000}"/>
          </ac:picMkLst>
        </pc:picChg>
      </pc:sldChg>
      <pc:sldChg chg="addSp delSp modSp mod chgLayout">
        <pc:chgData name="Jeffrey M. Colon" userId="615143b1-cdee-493d-9a9d-1565ce8666d9" providerId="ADAL" clId="{BCC69C7B-EC44-5246-9F02-E7956ED9B282}" dt="2022-03-20T13:14:09.143" v="727" actId="1076"/>
        <pc:sldMkLst>
          <pc:docMk/>
          <pc:sldMk cId="0" sldId="367"/>
        </pc:sldMkLst>
        <pc:spChg chg="add del mod">
          <ac:chgData name="Jeffrey M. Colon" userId="615143b1-cdee-493d-9a9d-1565ce8666d9" providerId="ADAL" clId="{BCC69C7B-EC44-5246-9F02-E7956ED9B282}" dt="2022-03-20T13:13:32.815" v="705" actId="478"/>
          <ac:spMkLst>
            <pc:docMk/>
            <pc:sldMk cId="0" sldId="367"/>
            <ac:spMk id="3" creationId="{9FD66383-794C-CA31-3F6A-25F2A5577798}"/>
          </ac:spMkLst>
        </pc:spChg>
        <pc:spChg chg="mod ord">
          <ac:chgData name="Jeffrey M. Colon" userId="615143b1-cdee-493d-9a9d-1565ce8666d9" providerId="ADAL" clId="{BCC69C7B-EC44-5246-9F02-E7956ED9B282}" dt="2022-03-20T11:53:02.286" v="2" actId="700"/>
          <ac:spMkLst>
            <pc:docMk/>
            <pc:sldMk cId="0" sldId="367"/>
            <ac:spMk id="4" creationId="{00000000-0000-0000-0000-000000000000}"/>
          </ac:spMkLst>
        </pc:spChg>
        <pc:spChg chg="mod">
          <ac:chgData name="Jeffrey M. Colon" userId="615143b1-cdee-493d-9a9d-1565ce8666d9" providerId="ADAL" clId="{BCC69C7B-EC44-5246-9F02-E7956ED9B282}" dt="2022-03-20T13:13:54.760" v="726" actId="207"/>
          <ac:spMkLst>
            <pc:docMk/>
            <pc:sldMk cId="0" sldId="367"/>
            <ac:spMk id="17"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23"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27" creationId="{00000000-0000-0000-0000-000000000000}"/>
          </ac:spMkLst>
        </pc:spChg>
        <pc:spChg chg="mod ord">
          <ac:chgData name="Jeffrey M. Colon" userId="615143b1-cdee-493d-9a9d-1565ce8666d9" providerId="ADAL" clId="{BCC69C7B-EC44-5246-9F02-E7956ED9B282}" dt="2022-03-20T11:53:02.286" v="2" actId="700"/>
          <ac:spMkLst>
            <pc:docMk/>
            <pc:sldMk cId="0" sldId="367"/>
            <ac:spMk id="33793" creationId="{00000000-0000-0000-0000-000000000000}"/>
          </ac:spMkLst>
        </pc:spChg>
        <pc:spChg chg="del mod ord">
          <ac:chgData name="Jeffrey M. Colon" userId="615143b1-cdee-493d-9a9d-1565ce8666d9" providerId="ADAL" clId="{BCC69C7B-EC44-5246-9F02-E7956ED9B282}" dt="2022-03-20T13:13:29.669" v="704" actId="478"/>
          <ac:spMkLst>
            <pc:docMk/>
            <pc:sldMk cId="0" sldId="367"/>
            <ac:spMk id="33794"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0"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1"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2" creationId="{00000000-0000-0000-0000-000000000000}"/>
          </ac:spMkLst>
        </pc:spChg>
        <pc:spChg chg="mod">
          <ac:chgData name="Jeffrey M. Colon" userId="615143b1-cdee-493d-9a9d-1565ce8666d9" providerId="ADAL" clId="{BCC69C7B-EC44-5246-9F02-E7956ED9B282}" dt="2022-03-20T13:14:09.143" v="727" actId="1076"/>
          <ac:spMkLst>
            <pc:docMk/>
            <pc:sldMk cId="0" sldId="367"/>
            <ac:spMk id="33808" creationId="{00000000-0000-0000-0000-000000000000}"/>
          </ac:spMkLst>
        </pc:spChg>
        <pc:spChg chg="mod">
          <ac:chgData name="Jeffrey M. Colon" userId="615143b1-cdee-493d-9a9d-1565ce8666d9" providerId="ADAL" clId="{BCC69C7B-EC44-5246-9F02-E7956ED9B282}" dt="2022-03-20T13:13:47.748" v="725" actId="1035"/>
          <ac:spMkLst>
            <pc:docMk/>
            <pc:sldMk cId="0" sldId="367"/>
            <ac:spMk id="33809" creationId="{00000000-0000-0000-0000-000000000000}"/>
          </ac:spMkLst>
        </pc:spChg>
        <pc:spChg chg="mod ord">
          <ac:chgData name="Jeffrey M. Colon" userId="615143b1-cdee-493d-9a9d-1565ce8666d9" providerId="ADAL" clId="{BCC69C7B-EC44-5246-9F02-E7956ED9B282}" dt="2022-03-20T11:53:02.286" v="2" actId="700"/>
          <ac:spMkLst>
            <pc:docMk/>
            <pc:sldMk cId="0" sldId="367"/>
            <ac:spMk id="33811" creationId="{00000000-0000-0000-0000-000000000000}"/>
          </ac:spMkLst>
        </pc:spChg>
        <pc:cxnChg chg="mod">
          <ac:chgData name="Jeffrey M. Colon" userId="615143b1-cdee-493d-9a9d-1565ce8666d9" providerId="ADAL" clId="{BCC69C7B-EC44-5246-9F02-E7956ED9B282}" dt="2022-03-20T13:13:47.748" v="725" actId="1035"/>
          <ac:cxnSpMkLst>
            <pc:docMk/>
            <pc:sldMk cId="0" sldId="367"/>
            <ac:cxnSpMk id="14"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0"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1"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2"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3"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4" creationId="{00000000-0000-0000-0000-000000000000}"/>
          </ac:cxnSpMkLst>
        </pc:cxnChg>
        <pc:cxnChg chg="mod">
          <ac:chgData name="Jeffrey M. Colon" userId="615143b1-cdee-493d-9a9d-1565ce8666d9" providerId="ADAL" clId="{BCC69C7B-EC44-5246-9F02-E7956ED9B282}" dt="2022-03-20T13:13:47.748" v="725" actId="1035"/>
          <ac:cxnSpMkLst>
            <pc:docMk/>
            <pc:sldMk cId="0" sldId="367"/>
            <ac:cxnSpMk id="37" creationId="{00000000-0000-0000-0000-000000000000}"/>
          </ac:cxnSpMkLst>
        </pc:cxnChg>
      </pc:sldChg>
      <pc:sldChg chg="modSp mod modAnim chgLayout">
        <pc:chgData name="Jeffrey M. Colon" userId="615143b1-cdee-493d-9a9d-1565ce8666d9" providerId="ADAL" clId="{BCC69C7B-EC44-5246-9F02-E7956ED9B282}" dt="2022-03-20T13:16:38.886" v="739" actId="113"/>
        <pc:sldMkLst>
          <pc:docMk/>
          <pc:sldMk cId="0" sldId="368"/>
        </pc:sldMkLst>
        <pc:spChg chg="mod ord">
          <ac:chgData name="Jeffrey M. Colon" userId="615143b1-cdee-493d-9a9d-1565ce8666d9" providerId="ADAL" clId="{BCC69C7B-EC44-5246-9F02-E7956ED9B282}" dt="2022-03-20T13:16:38.886" v="739" actId="113"/>
          <ac:spMkLst>
            <pc:docMk/>
            <pc:sldMk cId="0" sldId="368"/>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8"/>
            <ac:spMk id="6" creationId="{00000000-0000-0000-0000-000000000000}"/>
          </ac:spMkLst>
        </pc:spChg>
        <pc:spChg chg="mod ord">
          <ac:chgData name="Jeffrey M. Colon" userId="615143b1-cdee-493d-9a9d-1565ce8666d9" providerId="ADAL" clId="{BCC69C7B-EC44-5246-9F02-E7956ED9B282}" dt="2022-03-20T11:53:02.286" v="2" actId="700"/>
          <ac:spMkLst>
            <pc:docMk/>
            <pc:sldMk cId="0" sldId="368"/>
            <ac:spMk id="34817" creationId="{00000000-0000-0000-0000-000000000000}"/>
          </ac:spMkLst>
        </pc:spChg>
        <pc:spChg chg="mod ord">
          <ac:chgData name="Jeffrey M. Colon" userId="615143b1-cdee-493d-9a9d-1565ce8666d9" providerId="ADAL" clId="{BCC69C7B-EC44-5246-9F02-E7956ED9B282}" dt="2022-03-20T11:53:02.286" v="2" actId="700"/>
          <ac:spMkLst>
            <pc:docMk/>
            <pc:sldMk cId="0" sldId="368"/>
            <ac:spMk id="34820" creationId="{00000000-0000-0000-0000-000000000000}"/>
          </ac:spMkLst>
        </pc:spChg>
      </pc:sldChg>
      <pc:sldChg chg="modSp mod modAnim chgLayout">
        <pc:chgData name="Jeffrey M. Colon" userId="615143b1-cdee-493d-9a9d-1565ce8666d9" providerId="ADAL" clId="{BCC69C7B-EC44-5246-9F02-E7956ED9B282}" dt="2022-03-20T13:17:08.875" v="743"/>
        <pc:sldMkLst>
          <pc:docMk/>
          <pc:sldMk cId="0" sldId="369"/>
        </pc:sldMkLst>
        <pc:spChg chg="mod ord">
          <ac:chgData name="Jeffrey M. Colon" userId="615143b1-cdee-493d-9a9d-1565ce8666d9" providerId="ADAL" clId="{BCC69C7B-EC44-5246-9F02-E7956ED9B282}" dt="2022-03-20T13:16:49.660" v="741" actId="113"/>
          <ac:spMkLst>
            <pc:docMk/>
            <pc:sldMk cId="0" sldId="369"/>
            <ac:spMk id="3" creationId="{00000000-0000-0000-0000-000000000000}"/>
          </ac:spMkLst>
        </pc:spChg>
        <pc:spChg chg="mod ord">
          <ac:chgData name="Jeffrey M. Colon" userId="615143b1-cdee-493d-9a9d-1565ce8666d9" providerId="ADAL" clId="{BCC69C7B-EC44-5246-9F02-E7956ED9B282}" dt="2022-03-20T11:53:02.286" v="2" actId="700"/>
          <ac:spMkLst>
            <pc:docMk/>
            <pc:sldMk cId="0" sldId="369"/>
            <ac:spMk id="6" creationId="{00000000-0000-0000-0000-000000000000}"/>
          </ac:spMkLst>
        </pc:spChg>
        <pc:spChg chg="mod ord">
          <ac:chgData name="Jeffrey M. Colon" userId="615143b1-cdee-493d-9a9d-1565ce8666d9" providerId="ADAL" clId="{BCC69C7B-EC44-5246-9F02-E7956ED9B282}" dt="2022-03-20T13:15:58.325" v="734" actId="255"/>
          <ac:spMkLst>
            <pc:docMk/>
            <pc:sldMk cId="0" sldId="369"/>
            <ac:spMk id="35841" creationId="{00000000-0000-0000-0000-000000000000}"/>
          </ac:spMkLst>
        </pc:spChg>
        <pc:spChg chg="mod ord">
          <ac:chgData name="Jeffrey M. Colon" userId="615143b1-cdee-493d-9a9d-1565ce8666d9" providerId="ADAL" clId="{BCC69C7B-EC44-5246-9F02-E7956ED9B282}" dt="2022-03-20T11:53:02.286" v="2" actId="700"/>
          <ac:spMkLst>
            <pc:docMk/>
            <pc:sldMk cId="0" sldId="369"/>
            <ac:spMk id="35844" creationId="{00000000-0000-0000-0000-000000000000}"/>
          </ac:spMkLst>
        </pc:spChg>
      </pc:sldChg>
      <pc:sldChg chg="modSp new mod modAnim">
        <pc:chgData name="Jeffrey M. Colon" userId="615143b1-cdee-493d-9a9d-1565ce8666d9" providerId="ADAL" clId="{BCC69C7B-EC44-5246-9F02-E7956ED9B282}" dt="2022-03-20T12:56:21.169" v="547"/>
        <pc:sldMkLst>
          <pc:docMk/>
          <pc:sldMk cId="2189272183" sldId="370"/>
        </pc:sldMkLst>
        <pc:spChg chg="mod">
          <ac:chgData name="Jeffrey M. Colon" userId="615143b1-cdee-493d-9a9d-1565ce8666d9" providerId="ADAL" clId="{BCC69C7B-EC44-5246-9F02-E7956ED9B282}" dt="2022-03-20T12:45:18.199" v="397" actId="20577"/>
          <ac:spMkLst>
            <pc:docMk/>
            <pc:sldMk cId="2189272183" sldId="370"/>
            <ac:spMk id="2" creationId="{8FE434BB-DDAC-2A63-6560-3D7B25E55C26}"/>
          </ac:spMkLst>
        </pc:spChg>
        <pc:spChg chg="mod">
          <ac:chgData name="Jeffrey M. Colon" userId="615143b1-cdee-493d-9a9d-1565ce8666d9" providerId="ADAL" clId="{BCC69C7B-EC44-5246-9F02-E7956ED9B282}" dt="2022-03-20T12:40:19.192" v="227" actId="20577"/>
          <ac:spMkLst>
            <pc:docMk/>
            <pc:sldMk cId="2189272183" sldId="370"/>
            <ac:spMk id="3" creationId="{15B94756-C591-97EB-B8F9-8096236B87FC}"/>
          </ac:spMkLst>
        </pc:spChg>
      </pc:sldChg>
      <pc:sldChg chg="addSp delSp modSp new mod modAnim chgLayout">
        <pc:chgData name="Jeffrey M. Colon" userId="615143b1-cdee-493d-9a9d-1565ce8666d9" providerId="ADAL" clId="{BCC69C7B-EC44-5246-9F02-E7956ED9B282}" dt="2022-03-20T15:28:26.982" v="2271"/>
        <pc:sldMkLst>
          <pc:docMk/>
          <pc:sldMk cId="4067684375" sldId="371"/>
        </pc:sldMkLst>
        <pc:spChg chg="del mod ord">
          <ac:chgData name="Jeffrey M. Colon" userId="615143b1-cdee-493d-9a9d-1565ce8666d9" providerId="ADAL" clId="{BCC69C7B-EC44-5246-9F02-E7956ED9B282}" dt="2022-03-20T13:46:34.142" v="901" actId="700"/>
          <ac:spMkLst>
            <pc:docMk/>
            <pc:sldMk cId="4067684375" sldId="371"/>
            <ac:spMk id="2" creationId="{4359A0A6-E0C9-3706-4A85-CD6A0E3B2AB2}"/>
          </ac:spMkLst>
        </pc:spChg>
        <pc:spChg chg="mod ord">
          <ac:chgData name="Jeffrey M. Colon" userId="615143b1-cdee-493d-9a9d-1565ce8666d9" providerId="ADAL" clId="{BCC69C7B-EC44-5246-9F02-E7956ED9B282}" dt="2022-03-20T13:46:34.142" v="901" actId="700"/>
          <ac:spMkLst>
            <pc:docMk/>
            <pc:sldMk cId="4067684375" sldId="371"/>
            <ac:spMk id="3" creationId="{0A895A4F-CD95-06C8-3AD5-9743C19F9D71}"/>
          </ac:spMkLst>
        </pc:spChg>
        <pc:spChg chg="mod ord">
          <ac:chgData name="Jeffrey M. Colon" userId="615143b1-cdee-493d-9a9d-1565ce8666d9" providerId="ADAL" clId="{BCC69C7B-EC44-5246-9F02-E7956ED9B282}" dt="2022-03-20T13:46:34.142" v="901" actId="700"/>
          <ac:spMkLst>
            <pc:docMk/>
            <pc:sldMk cId="4067684375" sldId="371"/>
            <ac:spMk id="4" creationId="{BA6F5475-9283-719F-093B-0A674DE33D44}"/>
          </ac:spMkLst>
        </pc:spChg>
        <pc:spChg chg="mod ord">
          <ac:chgData name="Jeffrey M. Colon" userId="615143b1-cdee-493d-9a9d-1565ce8666d9" providerId="ADAL" clId="{BCC69C7B-EC44-5246-9F02-E7956ED9B282}" dt="2022-03-20T13:46:34.142" v="901" actId="700"/>
          <ac:spMkLst>
            <pc:docMk/>
            <pc:sldMk cId="4067684375" sldId="371"/>
            <ac:spMk id="5" creationId="{5E0C644F-D6CD-C098-67D2-B6F11649FE31}"/>
          </ac:spMkLst>
        </pc:spChg>
        <pc:spChg chg="add mod ord">
          <ac:chgData name="Jeffrey M. Colon" userId="615143b1-cdee-493d-9a9d-1565ce8666d9" providerId="ADAL" clId="{BCC69C7B-EC44-5246-9F02-E7956ED9B282}" dt="2022-03-20T14:48:13.771" v="2135" actId="1076"/>
          <ac:spMkLst>
            <pc:docMk/>
            <pc:sldMk cId="4067684375" sldId="371"/>
            <ac:spMk id="6" creationId="{7B8E291F-64AE-D967-D7BB-DA3542C36907}"/>
          </ac:spMkLst>
        </pc:spChg>
        <pc:spChg chg="add mod ord">
          <ac:chgData name="Jeffrey M. Colon" userId="615143b1-cdee-493d-9a9d-1565ce8666d9" providerId="ADAL" clId="{BCC69C7B-EC44-5246-9F02-E7956ED9B282}" dt="2022-03-20T14:48:08.258" v="2134" actId="1076"/>
          <ac:spMkLst>
            <pc:docMk/>
            <pc:sldMk cId="4067684375" sldId="371"/>
            <ac:spMk id="7" creationId="{7544F052-6C17-4BC0-74FF-6ABF06C8F9CF}"/>
          </ac:spMkLst>
        </pc:spChg>
        <pc:spChg chg="add mod ord">
          <ac:chgData name="Jeffrey M. Colon" userId="615143b1-cdee-493d-9a9d-1565ce8666d9" providerId="ADAL" clId="{BCC69C7B-EC44-5246-9F02-E7956ED9B282}" dt="2022-03-20T14:49:07.525" v="2176" actId="20577"/>
          <ac:spMkLst>
            <pc:docMk/>
            <pc:sldMk cId="4067684375" sldId="371"/>
            <ac:spMk id="8" creationId="{80EBA3DC-D017-D8E0-6521-5035CA56F5BA}"/>
          </ac:spMkLst>
        </pc:spChg>
        <pc:spChg chg="add mod ord">
          <ac:chgData name="Jeffrey M. Colon" userId="615143b1-cdee-493d-9a9d-1565ce8666d9" providerId="ADAL" clId="{BCC69C7B-EC44-5246-9F02-E7956ED9B282}" dt="2022-03-20T14:48:04.408" v="2133" actId="27636"/>
          <ac:spMkLst>
            <pc:docMk/>
            <pc:sldMk cId="4067684375" sldId="371"/>
            <ac:spMk id="9" creationId="{2C97AC78-FEE2-1BDA-AA7B-A3202273FD0F}"/>
          </ac:spMkLst>
        </pc:spChg>
      </pc:sldChg>
      <pc:sldChg chg="modSp new mod modAnim">
        <pc:chgData name="Jeffrey M. Colon" userId="615143b1-cdee-493d-9a9d-1565ce8666d9" providerId="ADAL" clId="{BCC69C7B-EC44-5246-9F02-E7956ED9B282}" dt="2022-03-20T17:04:14.164" v="3331" actId="404"/>
        <pc:sldMkLst>
          <pc:docMk/>
          <pc:sldMk cId="644120383" sldId="372"/>
        </pc:sldMkLst>
        <pc:spChg chg="mod">
          <ac:chgData name="Jeffrey M. Colon" userId="615143b1-cdee-493d-9a9d-1565ce8666d9" providerId="ADAL" clId="{BCC69C7B-EC44-5246-9F02-E7956ED9B282}" dt="2022-03-20T17:04:14.164" v="3331" actId="404"/>
          <ac:spMkLst>
            <pc:docMk/>
            <pc:sldMk cId="644120383" sldId="372"/>
            <ac:spMk id="2" creationId="{9539AE2A-8275-208E-1B2E-BB806CB4E9BF}"/>
          </ac:spMkLst>
        </pc:spChg>
        <pc:spChg chg="mod">
          <ac:chgData name="Jeffrey M. Colon" userId="615143b1-cdee-493d-9a9d-1565ce8666d9" providerId="ADAL" clId="{BCC69C7B-EC44-5246-9F02-E7956ED9B282}" dt="2022-03-20T14:54:01.647" v="2265" actId="20577"/>
          <ac:spMkLst>
            <pc:docMk/>
            <pc:sldMk cId="644120383" sldId="372"/>
            <ac:spMk id="3" creationId="{8CEE20E0-AA65-5060-4C28-EDBF35132C7C}"/>
          </ac:spMkLst>
        </pc:spChg>
      </pc:sldChg>
      <pc:sldMasterChg chg="modSp mod">
        <pc:chgData name="Jeffrey M. Colon" userId="615143b1-cdee-493d-9a9d-1565ce8666d9" providerId="ADAL" clId="{BCC69C7B-EC44-5246-9F02-E7956ED9B282}" dt="2022-03-20T12:23:36.999" v="83" actId="20577"/>
        <pc:sldMasterMkLst>
          <pc:docMk/>
          <pc:sldMasterMk cId="881510482" sldId="2147483698"/>
        </pc:sldMasterMkLst>
        <pc:spChg chg="mod">
          <ac:chgData name="Jeffrey M. Colon" userId="615143b1-cdee-493d-9a9d-1565ce8666d9" providerId="ADAL" clId="{BCC69C7B-EC44-5246-9F02-E7956ED9B282}" dt="2022-03-20T12:23:36.999" v="83" actId="20577"/>
          <ac:spMkLst>
            <pc:docMk/>
            <pc:sldMasterMk cId="881510482" sldId="2147483698"/>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D8A16C5D-D3D8-43F2-B1B0-7AD32D8ACA26}"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b="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b="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b="0"/>
            </a:lvl1pPr>
          </a:lstStyle>
          <a:p>
            <a:fld id="{8D3712E9-4BE3-49DB-927E-C8BE8433C149}"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10</a:t>
            </a:fld>
            <a:endParaRPr lang="en-US"/>
          </a:p>
        </p:txBody>
      </p:sp>
    </p:spTree>
    <p:extLst>
      <p:ext uri="{BB962C8B-B14F-4D97-AF65-F5344CB8AC3E}">
        <p14:creationId xmlns:p14="http://schemas.microsoft.com/office/powerpoint/2010/main" val="394365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16</a:t>
            </a:fld>
            <a:endParaRPr lang="en-US"/>
          </a:p>
        </p:txBody>
      </p:sp>
    </p:spTree>
    <p:extLst>
      <p:ext uri="{BB962C8B-B14F-4D97-AF65-F5344CB8AC3E}">
        <p14:creationId xmlns:p14="http://schemas.microsoft.com/office/powerpoint/2010/main" val="67883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712E9-4BE3-49DB-927E-C8BE8433C149}" type="slidenum">
              <a:rPr lang="en-US" smtClean="0"/>
              <a:pPr/>
              <a:t>22</a:t>
            </a:fld>
            <a:endParaRPr lang="en-US"/>
          </a:p>
        </p:txBody>
      </p:sp>
    </p:spTree>
    <p:extLst>
      <p:ext uri="{BB962C8B-B14F-4D97-AF65-F5344CB8AC3E}">
        <p14:creationId xmlns:p14="http://schemas.microsoft.com/office/powerpoint/2010/main" val="287943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40155569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8622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96751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47208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47376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29028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101614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61589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79293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132670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67064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Treaty Shopping and Base Erosion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9255558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58680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7574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295471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052459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177220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970373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904791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4524652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881005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95643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Treaty Shopping and Base Erosion</a:t>
            </a:r>
            <a:endParaRPr lang="en-US" dirty="0"/>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35264837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5105139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1027680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935966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12855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9276519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8418359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8440470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101549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4483218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375734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367126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782238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75377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297515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0373043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063497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188699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9692232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68420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18904633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150268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7577099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53495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4781216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1951990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2504881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6675937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Treaty Shopping and Base Erosion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7418337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Treaty Shopping and Base Erosion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2671291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fld id="{AEFF7ECB-CB75-4948-83AF-408B7FD6609B}" type="slidenum">
              <a:rPr lang="en-US" altLang="en-US"/>
              <a:pPr/>
              <a:t>‹#›</a:t>
            </a:fld>
            <a:endParaRPr lang="en-US" altLang="en-US" dirty="0"/>
          </a:p>
        </p:txBody>
      </p:sp>
    </p:spTree>
    <p:extLst>
      <p:ext uri="{BB962C8B-B14F-4D97-AF65-F5344CB8AC3E}">
        <p14:creationId xmlns:p14="http://schemas.microsoft.com/office/powerpoint/2010/main" val="383835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47756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Treaty Shopping and Base Erosion</a:t>
            </a:r>
            <a:endParaRPr lang="en-US" dirty="0"/>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89506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Treaty Shopping and Base Erosion</a:t>
            </a:r>
            <a:endParaRPr lang="en-US" dirty="0"/>
          </a:p>
        </p:txBody>
      </p:sp>
    </p:spTree>
    <p:extLst>
      <p:ext uri="{BB962C8B-B14F-4D97-AF65-F5344CB8AC3E}">
        <p14:creationId xmlns:p14="http://schemas.microsoft.com/office/powerpoint/2010/main" val="32691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a:t>Treaty Shopping and Base Erosion</a:t>
            </a:r>
            <a:endParaRPr lang="en-US" dirty="0"/>
          </a:p>
        </p:txBody>
      </p:sp>
    </p:spTree>
    <p:extLst>
      <p:ext uri="{BB962C8B-B14F-4D97-AF65-F5344CB8AC3E}">
        <p14:creationId xmlns:p14="http://schemas.microsoft.com/office/powerpoint/2010/main" val="296870992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88" b="1" smtClean="0">
                <a:solidFill>
                  <a:srgbClr val="898989"/>
                </a:solidFill>
                <a:latin typeface="+mn-lt"/>
                <a:ea typeface="+mn-ea"/>
              </a:defRPr>
            </a:lvl1pPr>
          </a:lstStyle>
          <a:p>
            <a:pPr>
              <a:defRPr/>
            </a:pPr>
            <a:r>
              <a:rPr lang="en-US"/>
              <a:t>Treaty Shopping and Base Erosion</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IT_TreatyShop_22S</a:t>
            </a:r>
          </a:p>
        </p:txBody>
      </p:sp>
    </p:spTree>
    <p:extLst>
      <p:ext uri="{BB962C8B-B14F-4D97-AF65-F5344CB8AC3E}">
        <p14:creationId xmlns:p14="http://schemas.microsoft.com/office/powerpoint/2010/main" val="88151048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2" r:id="rId34"/>
    <p:sldLayoutId id="2147483733" r:id="rId35"/>
    <p:sldLayoutId id="2147483734" r:id="rId36"/>
    <p:sldLayoutId id="2147483735" r:id="rId37"/>
    <p:sldLayoutId id="2147483736" r:id="rId38"/>
    <p:sldLayoutId id="2147483737" r:id="rId39"/>
    <p:sldLayoutId id="2147483738" r:id="rId40"/>
    <p:sldLayoutId id="2147483739" r:id="rId41"/>
    <p:sldLayoutId id="2147483740" r:id="rId42"/>
    <p:sldLayoutId id="2147483741" r:id="rId43"/>
    <p:sldLayoutId id="2147483742" r:id="rId44"/>
    <p:sldLayoutId id="2147483743" r:id="rId45"/>
    <p:sldLayoutId id="2147483744" r:id="rId46"/>
    <p:sldLayoutId id="2147483745" r:id="rId47"/>
    <p:sldLayoutId id="2147483746" r:id="rId48"/>
    <p:sldLayoutId id="2147483747" r:id="rId49"/>
    <p:sldLayoutId id="2147483748" r:id="rId50"/>
    <p:sldLayoutId id="2147483749" r:id="rId51"/>
    <p:sldLayoutId id="2147483750" r:id="rId52"/>
    <p:sldLayoutId id="2147483751" r:id="rId53"/>
    <p:sldLayoutId id="2147483752" r:id="rId54"/>
    <p:sldLayoutId id="2147483753" r:id="rId55"/>
    <p:sldLayoutId id="2147483754" r:id="rId56"/>
    <p:sldLayoutId id="214748375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304800" y="1600200"/>
            <a:ext cx="8534400"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b="1" dirty="0">
                <a:latin typeface="Calibri" charset="0"/>
              </a:rPr>
              <a:t>International Taxation:  </a:t>
            </a:r>
          </a:p>
          <a:p>
            <a:pPr algn="ctr" eaLnBrk="1" hangingPunct="1"/>
            <a:r>
              <a:rPr lang="en-US" sz="4400" dirty="0">
                <a:latin typeface="Calibri" charset="0"/>
              </a:rPr>
              <a:t>Treaty Shopping and Base Erosion</a:t>
            </a:r>
            <a:endParaRPr lang="en-US" sz="4400" b="1" dirty="0">
              <a:latin typeface="Calibri" charset="0"/>
            </a:endParaRPr>
          </a:p>
        </p:txBody>
      </p:sp>
      <p:pic>
        <p:nvPicPr>
          <p:cNvPr id="17411" name="Picture 4" descr="pic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5313" y="5486400"/>
            <a:ext cx="2873375" cy="64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38FBCB7-5CDE-1609-A399-B25E50C9239A}"/>
              </a:ext>
            </a:extLst>
          </p:cNvPr>
          <p:cNvSpPr>
            <a:spLocks noGrp="1"/>
          </p:cNvSpPr>
          <p:nvPr>
            <p:ph type="ftr" sz="quarter" idx="11"/>
          </p:nvPr>
        </p:nvSpPr>
        <p:spPr/>
        <p:txBody>
          <a:bodyPr/>
          <a:lstStyle/>
          <a:p>
            <a:pPr>
              <a:defRPr/>
            </a:pPr>
            <a:r>
              <a:rPr lang="en-US"/>
              <a:t>Treaty Shopping and Base Erosion</a:t>
            </a:r>
            <a:endParaRPr lang="en-US" dirty="0"/>
          </a:p>
        </p:txBody>
      </p:sp>
      <p:sp>
        <p:nvSpPr>
          <p:cNvPr id="3" name="Slide Number Placeholder 2">
            <a:extLst>
              <a:ext uri="{FF2B5EF4-FFF2-40B4-BE49-F238E27FC236}">
                <a16:creationId xmlns:a16="http://schemas.microsoft.com/office/drawing/2014/main" id="{F699DB0F-AD73-CB82-E508-BB8665339FEA}"/>
              </a:ext>
            </a:extLst>
          </p:cNvPr>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sz="1800" dirty="0">
                <a:ea typeface="ＭＳ Ｐゴシック" pitchFamily="34" charset="-128"/>
              </a:rPr>
              <a:t>Conduit Financing Regulations (</a:t>
            </a:r>
            <a:r>
              <a:rPr lang="en-US" altLang="en-US" sz="1800" dirty="0"/>
              <a:t>§</a:t>
            </a:r>
            <a:r>
              <a:rPr lang="en-US" sz="1800" dirty="0">
                <a:ea typeface="ＭＳ Ｐゴシック" pitchFamily="34" charset="-128"/>
              </a:rPr>
              <a:t>7701(l) and Regs. </a:t>
            </a:r>
            <a:r>
              <a:rPr lang="en-US" altLang="en-US" sz="1800" dirty="0"/>
              <a:t>§</a:t>
            </a:r>
            <a:r>
              <a:rPr lang="en-US" sz="1800" dirty="0">
                <a:ea typeface="ＭＳ Ｐゴシック" pitchFamily="34" charset="-128"/>
              </a:rPr>
              <a:t>1.881-3)</a:t>
            </a:r>
            <a:r>
              <a:rPr lang="en-US" sz="1600" dirty="0">
                <a:ea typeface="ＭＳ Ｐゴシック" pitchFamily="34" charset="-128"/>
              </a:rPr>
              <a:t> </a:t>
            </a:r>
            <a:endParaRPr lang="en-US" sz="1800" b="1" dirty="0">
              <a:ea typeface="ＭＳ Ｐゴシック" pitchFamily="34" charset="-128"/>
            </a:endParaRPr>
          </a:p>
        </p:txBody>
      </p:sp>
      <p:sp>
        <p:nvSpPr>
          <p:cNvPr id="19490" name="Slide Number Placeholder 1"/>
          <p:cNvSpPr>
            <a:spLocks noGrp="1"/>
          </p:cNvSpPr>
          <p:nvPr>
            <p:ph type="sldNum" sz="quarter" idx="10"/>
          </p:nvPr>
        </p:nvSpPr>
        <p:spPr>
          <a:noFill/>
        </p:spPr>
        <p:txBody>
          <a:bodyPr/>
          <a:lstStyle/>
          <a:p>
            <a:endParaRPr lang="en-US"/>
          </a:p>
          <a:p>
            <a:fld id="{9E0BC89C-FEEC-41D5-8B37-8DB961B331BF}" type="slidenum">
              <a:rPr lang="en-US"/>
              <a:pPr/>
              <a:t>10</a:t>
            </a:fld>
            <a:endParaRPr lang="en-US"/>
          </a:p>
        </p:txBody>
      </p:sp>
      <p:sp>
        <p:nvSpPr>
          <p:cNvPr id="19457"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9460" name="Text Box 4"/>
          <p:cNvSpPr txBox="1">
            <a:spLocks noChangeArrowheads="1"/>
          </p:cNvSpPr>
          <p:nvPr/>
        </p:nvSpPr>
        <p:spPr bwMode="auto">
          <a:xfrm>
            <a:off x="978694" y="4035424"/>
            <a:ext cx="1600200" cy="457200"/>
          </a:xfrm>
          <a:prstGeom prst="rect">
            <a:avLst/>
          </a:prstGeom>
          <a:noFill/>
          <a:ln w="9525">
            <a:noFill/>
            <a:miter lim="800000"/>
            <a:headEnd/>
            <a:tailEnd/>
          </a:ln>
        </p:spPr>
        <p:txBody>
          <a:bodyPr>
            <a:spAutoFit/>
          </a:bodyPr>
          <a:lstStyle/>
          <a:p>
            <a:endParaRPr lang="en-US" sz="2400">
              <a:latin typeface="+mn-lt"/>
            </a:endParaRPr>
          </a:p>
        </p:txBody>
      </p:sp>
      <p:sp>
        <p:nvSpPr>
          <p:cNvPr id="373765" name="Rectangle 5"/>
          <p:cNvSpPr>
            <a:spLocks noChangeArrowheads="1"/>
          </p:cNvSpPr>
          <p:nvPr/>
        </p:nvSpPr>
        <p:spPr bwMode="auto">
          <a:xfrm>
            <a:off x="2438400" y="15684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FP N</a:t>
            </a:r>
          </a:p>
        </p:txBody>
      </p:sp>
      <p:sp>
        <p:nvSpPr>
          <p:cNvPr id="373766" name="Rectangle 6"/>
          <p:cNvSpPr>
            <a:spLocks noChangeArrowheads="1"/>
          </p:cNvSpPr>
          <p:nvPr/>
        </p:nvSpPr>
        <p:spPr bwMode="auto">
          <a:xfrm>
            <a:off x="3429000" y="22542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3767" name="Rectangle 7"/>
          <p:cNvSpPr>
            <a:spLocks noChangeArrowheads="1"/>
          </p:cNvSpPr>
          <p:nvPr/>
        </p:nvSpPr>
        <p:spPr bwMode="auto">
          <a:xfrm>
            <a:off x="1066800" y="225425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sp>
        <p:nvSpPr>
          <p:cNvPr id="373768" name="Rectangle 8"/>
          <p:cNvSpPr>
            <a:spLocks noChangeArrowheads="1"/>
          </p:cNvSpPr>
          <p:nvPr/>
        </p:nvSpPr>
        <p:spPr bwMode="auto">
          <a:xfrm>
            <a:off x="5943600" y="1797050"/>
            <a:ext cx="7620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Bank</a:t>
            </a:r>
          </a:p>
        </p:txBody>
      </p:sp>
      <p:sp>
        <p:nvSpPr>
          <p:cNvPr id="19465" name="Line 9"/>
          <p:cNvSpPr>
            <a:spLocks noChangeShapeType="1"/>
          </p:cNvSpPr>
          <p:nvPr/>
        </p:nvSpPr>
        <p:spPr bwMode="auto">
          <a:xfrm>
            <a:off x="4191000" y="1720850"/>
            <a:ext cx="175260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66" name="Line 10"/>
          <p:cNvSpPr>
            <a:spLocks noChangeShapeType="1"/>
          </p:cNvSpPr>
          <p:nvPr/>
        </p:nvSpPr>
        <p:spPr bwMode="auto">
          <a:xfrm flipH="1">
            <a:off x="5105400" y="2101850"/>
            <a:ext cx="30480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67" name="Text Box 11"/>
          <p:cNvSpPr txBox="1">
            <a:spLocks noChangeArrowheads="1"/>
          </p:cNvSpPr>
          <p:nvPr/>
        </p:nvSpPr>
        <p:spPr bwMode="auto">
          <a:xfrm>
            <a:off x="5486400" y="2317750"/>
            <a:ext cx="593432" cy="338554"/>
          </a:xfrm>
          <a:prstGeom prst="rect">
            <a:avLst/>
          </a:prstGeom>
          <a:noFill/>
          <a:ln w="9525">
            <a:noFill/>
            <a:miter lim="800000"/>
            <a:headEnd/>
            <a:tailEnd/>
          </a:ln>
        </p:spPr>
        <p:txBody>
          <a:bodyPr wrap="none">
            <a:spAutoFit/>
          </a:bodyPr>
          <a:lstStyle/>
          <a:p>
            <a:r>
              <a:rPr lang="en-US" sz="1600">
                <a:latin typeface="+mn-lt"/>
              </a:rPr>
              <a:t>Loan</a:t>
            </a:r>
            <a:endParaRPr lang="en-US" sz="2400">
              <a:latin typeface="+mn-lt"/>
            </a:endParaRPr>
          </a:p>
        </p:txBody>
      </p:sp>
      <p:sp>
        <p:nvSpPr>
          <p:cNvPr id="19468" name="Text Box 12"/>
          <p:cNvSpPr txBox="1">
            <a:spLocks noChangeArrowheads="1"/>
          </p:cNvSpPr>
          <p:nvPr/>
        </p:nvSpPr>
        <p:spPr bwMode="auto">
          <a:xfrm>
            <a:off x="4648200" y="1377950"/>
            <a:ext cx="920445" cy="461665"/>
          </a:xfrm>
          <a:prstGeom prst="rect">
            <a:avLst/>
          </a:prstGeom>
          <a:noFill/>
          <a:ln w="9525">
            <a:noFill/>
            <a:miter lim="800000"/>
            <a:headEnd/>
            <a:tailEnd/>
          </a:ln>
        </p:spPr>
        <p:txBody>
          <a:bodyPr wrap="none">
            <a:spAutoFit/>
          </a:bodyPr>
          <a:lstStyle/>
          <a:p>
            <a:r>
              <a:rPr lang="en-US">
                <a:latin typeface="+mn-lt"/>
              </a:rPr>
              <a:t>Deposit</a:t>
            </a:r>
            <a:endParaRPr lang="en-US" sz="2400">
              <a:latin typeface="+mn-lt"/>
            </a:endParaRPr>
          </a:p>
        </p:txBody>
      </p:sp>
      <p:cxnSp>
        <p:nvCxnSpPr>
          <p:cNvPr id="19469" name="AutoShape 13"/>
          <p:cNvCxnSpPr>
            <a:cxnSpLocks noChangeShapeType="1"/>
            <a:stCxn id="373765" idx="2"/>
            <a:endCxn id="373767" idx="0"/>
          </p:cNvCxnSpPr>
          <p:nvPr/>
        </p:nvCxnSpPr>
        <p:spPr bwMode="auto">
          <a:xfrm rot="5400000">
            <a:off x="2438400" y="1416050"/>
            <a:ext cx="304800" cy="1371600"/>
          </a:xfrm>
          <a:prstGeom prst="bentConnector3">
            <a:avLst>
              <a:gd name="adj1" fmla="val 50000"/>
            </a:avLst>
          </a:prstGeom>
          <a:noFill/>
          <a:ln w="9525">
            <a:solidFill>
              <a:schemeClr val="tx1"/>
            </a:solidFill>
            <a:miter lim="800000"/>
            <a:headEnd/>
            <a:tailEnd type="triangle" w="med" len="med"/>
          </a:ln>
        </p:spPr>
      </p:cxnSp>
      <p:cxnSp>
        <p:nvCxnSpPr>
          <p:cNvPr id="19470" name="AutoShape 14"/>
          <p:cNvCxnSpPr>
            <a:cxnSpLocks noChangeShapeType="1"/>
            <a:stCxn id="373765" idx="2"/>
            <a:endCxn id="373766" idx="0"/>
          </p:cNvCxnSpPr>
          <p:nvPr/>
        </p:nvCxnSpPr>
        <p:spPr bwMode="auto">
          <a:xfrm rot="16200000" flipH="1">
            <a:off x="3619500" y="1606550"/>
            <a:ext cx="304800" cy="990600"/>
          </a:xfrm>
          <a:prstGeom prst="bentConnector3">
            <a:avLst>
              <a:gd name="adj1" fmla="val 50000"/>
            </a:avLst>
          </a:prstGeom>
          <a:noFill/>
          <a:ln w="9525">
            <a:solidFill>
              <a:schemeClr val="tx1"/>
            </a:solidFill>
            <a:miter lim="800000"/>
            <a:headEnd/>
            <a:tailEnd type="triangle" w="med" len="med"/>
          </a:ln>
        </p:spPr>
      </p:cxnSp>
      <p:sp>
        <p:nvSpPr>
          <p:cNvPr id="373775" name="Rectangle 15"/>
          <p:cNvSpPr>
            <a:spLocks noChangeArrowheads="1"/>
          </p:cNvSpPr>
          <p:nvPr/>
        </p:nvSpPr>
        <p:spPr bwMode="auto">
          <a:xfrm>
            <a:off x="3505200" y="51165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1 T</a:t>
            </a:r>
          </a:p>
        </p:txBody>
      </p:sp>
      <p:sp>
        <p:nvSpPr>
          <p:cNvPr id="373776" name="Rectangle 16"/>
          <p:cNvSpPr>
            <a:spLocks noChangeArrowheads="1"/>
          </p:cNvSpPr>
          <p:nvPr/>
        </p:nvSpPr>
        <p:spPr bwMode="auto">
          <a:xfrm>
            <a:off x="5867400" y="51165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3777" name="Rectangle 17"/>
          <p:cNvSpPr>
            <a:spLocks noChangeArrowheads="1"/>
          </p:cNvSpPr>
          <p:nvPr/>
        </p:nvSpPr>
        <p:spPr bwMode="auto">
          <a:xfrm>
            <a:off x="4495800" y="42783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cxnSp>
        <p:nvCxnSpPr>
          <p:cNvPr id="19474" name="AutoShape 18"/>
          <p:cNvCxnSpPr>
            <a:cxnSpLocks noChangeShapeType="1"/>
            <a:stCxn id="373777" idx="2"/>
            <a:endCxn id="373776" idx="0"/>
          </p:cNvCxnSpPr>
          <p:nvPr/>
        </p:nvCxnSpPr>
        <p:spPr bwMode="auto">
          <a:xfrm rot="16200000" flipH="1">
            <a:off x="5791200" y="4202112"/>
            <a:ext cx="457200" cy="1371600"/>
          </a:xfrm>
          <a:prstGeom prst="bentConnector3">
            <a:avLst>
              <a:gd name="adj1" fmla="val 50000"/>
            </a:avLst>
          </a:prstGeom>
          <a:noFill/>
          <a:ln w="9525">
            <a:solidFill>
              <a:schemeClr val="tx1"/>
            </a:solidFill>
            <a:miter lim="800000"/>
            <a:headEnd/>
            <a:tailEnd type="triangle" w="med" len="med"/>
          </a:ln>
        </p:spPr>
      </p:cxnSp>
      <p:cxnSp>
        <p:nvCxnSpPr>
          <p:cNvPr id="19475" name="AutoShape 19"/>
          <p:cNvCxnSpPr>
            <a:cxnSpLocks noChangeShapeType="1"/>
            <a:stCxn id="373777" idx="2"/>
            <a:endCxn id="373775" idx="0"/>
          </p:cNvCxnSpPr>
          <p:nvPr/>
        </p:nvCxnSpPr>
        <p:spPr bwMode="auto">
          <a:xfrm rot="5400000">
            <a:off x="4610100" y="4392612"/>
            <a:ext cx="457200" cy="990600"/>
          </a:xfrm>
          <a:prstGeom prst="bentConnector3">
            <a:avLst>
              <a:gd name="adj1" fmla="val 50000"/>
            </a:avLst>
          </a:prstGeom>
          <a:noFill/>
          <a:ln w="9525">
            <a:solidFill>
              <a:schemeClr val="tx1"/>
            </a:solidFill>
            <a:miter lim="800000"/>
            <a:headEnd/>
            <a:tailEnd type="triangle" w="med" len="med"/>
          </a:ln>
        </p:spPr>
      </p:cxnSp>
      <p:sp>
        <p:nvSpPr>
          <p:cNvPr id="19476" name="Text Box 20"/>
          <p:cNvSpPr txBox="1">
            <a:spLocks noChangeArrowheads="1"/>
          </p:cNvSpPr>
          <p:nvPr/>
        </p:nvSpPr>
        <p:spPr bwMode="auto">
          <a:xfrm>
            <a:off x="228600" y="5192712"/>
            <a:ext cx="2971800" cy="830997"/>
          </a:xfrm>
          <a:prstGeom prst="rect">
            <a:avLst/>
          </a:prstGeom>
          <a:noFill/>
          <a:ln w="9525">
            <a:solidFill>
              <a:schemeClr val="tx1"/>
            </a:solidFill>
            <a:miter lim="800000"/>
            <a:headEnd/>
            <a:tailEnd/>
          </a:ln>
        </p:spPr>
        <p:txBody>
          <a:bodyPr>
            <a:spAutoFit/>
          </a:bodyPr>
          <a:lstStyle/>
          <a:p>
            <a:pPr marL="233363" indent="-233363">
              <a:buFont typeface="Times" charset="0"/>
              <a:buAutoNum type="arabicPeriod" startAt="2"/>
            </a:pPr>
            <a:r>
              <a:rPr lang="en-US" sz="1600" dirty="0">
                <a:latin typeface="+mn-lt"/>
              </a:rPr>
              <a:t>FS1 contributes 99% of loan amount to FS2 and lends 1% to FS2.</a:t>
            </a:r>
            <a:endParaRPr lang="en-US" sz="2800" dirty="0">
              <a:latin typeface="+mn-lt"/>
            </a:endParaRPr>
          </a:p>
        </p:txBody>
      </p:sp>
      <p:sp>
        <p:nvSpPr>
          <p:cNvPr id="19477" name="Text Box 21"/>
          <p:cNvSpPr txBox="1">
            <a:spLocks noChangeArrowheads="1"/>
          </p:cNvSpPr>
          <p:nvPr/>
        </p:nvSpPr>
        <p:spPr bwMode="auto">
          <a:xfrm>
            <a:off x="1151630" y="4310874"/>
            <a:ext cx="2333621" cy="338554"/>
          </a:xfrm>
          <a:prstGeom prst="rect">
            <a:avLst/>
          </a:prstGeom>
          <a:noFill/>
          <a:ln w="9525">
            <a:solidFill>
              <a:schemeClr val="tx1"/>
            </a:solidFill>
            <a:miter lim="800000"/>
            <a:headEnd/>
            <a:tailEnd/>
          </a:ln>
        </p:spPr>
        <p:txBody>
          <a:bodyPr wrap="square">
            <a:spAutoFit/>
          </a:bodyPr>
          <a:lstStyle/>
          <a:p>
            <a:r>
              <a:rPr lang="en-US" sz="1600" dirty="0">
                <a:latin typeface="+mn-lt"/>
              </a:rPr>
              <a:t>1.  FP loans $ to FS1</a:t>
            </a:r>
          </a:p>
        </p:txBody>
      </p:sp>
      <p:cxnSp>
        <p:nvCxnSpPr>
          <p:cNvPr id="19478" name="AutoShape 22"/>
          <p:cNvCxnSpPr>
            <a:cxnSpLocks noChangeShapeType="1"/>
            <a:stCxn id="373777" idx="1"/>
            <a:endCxn id="373775" idx="1"/>
          </p:cNvCxnSpPr>
          <p:nvPr/>
        </p:nvCxnSpPr>
        <p:spPr bwMode="auto">
          <a:xfrm rot="10800000" flipV="1">
            <a:off x="3505200" y="4468812"/>
            <a:ext cx="990600" cy="838200"/>
          </a:xfrm>
          <a:prstGeom prst="curvedConnector3">
            <a:avLst>
              <a:gd name="adj1" fmla="val 123079"/>
            </a:avLst>
          </a:prstGeom>
          <a:noFill/>
          <a:ln w="9525">
            <a:solidFill>
              <a:schemeClr val="tx1"/>
            </a:solidFill>
            <a:round/>
            <a:headEnd/>
            <a:tailEnd type="triangle" w="med" len="med"/>
          </a:ln>
        </p:spPr>
      </p:cxnSp>
      <p:sp>
        <p:nvSpPr>
          <p:cNvPr id="373783" name="Rectangle 23"/>
          <p:cNvSpPr>
            <a:spLocks noChangeArrowheads="1"/>
          </p:cNvSpPr>
          <p:nvPr/>
        </p:nvSpPr>
        <p:spPr bwMode="auto">
          <a:xfrm>
            <a:off x="8001000" y="1720850"/>
            <a:ext cx="533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Co</a:t>
            </a:r>
          </a:p>
        </p:txBody>
      </p:sp>
      <p:sp>
        <p:nvSpPr>
          <p:cNvPr id="373784" name="Rectangle 24"/>
          <p:cNvSpPr>
            <a:spLocks noChangeArrowheads="1"/>
          </p:cNvSpPr>
          <p:nvPr/>
        </p:nvSpPr>
        <p:spPr bwMode="auto">
          <a:xfrm>
            <a:off x="7086600" y="1492250"/>
            <a:ext cx="4572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SH</a:t>
            </a:r>
          </a:p>
        </p:txBody>
      </p:sp>
      <p:sp>
        <p:nvSpPr>
          <p:cNvPr id="19481" name="Line 25"/>
          <p:cNvSpPr>
            <a:spLocks noChangeShapeType="1"/>
          </p:cNvSpPr>
          <p:nvPr/>
        </p:nvSpPr>
        <p:spPr bwMode="auto">
          <a:xfrm flipH="1">
            <a:off x="6705600" y="1720850"/>
            <a:ext cx="381000" cy="1524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82" name="Line 26"/>
          <p:cNvSpPr>
            <a:spLocks noChangeShapeType="1"/>
          </p:cNvSpPr>
          <p:nvPr/>
        </p:nvSpPr>
        <p:spPr bwMode="auto">
          <a:xfrm>
            <a:off x="7620000" y="1644650"/>
            <a:ext cx="38100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373787" name="Rectangle 27"/>
          <p:cNvSpPr>
            <a:spLocks noChangeArrowheads="1"/>
          </p:cNvSpPr>
          <p:nvPr/>
        </p:nvSpPr>
        <p:spPr bwMode="auto">
          <a:xfrm>
            <a:off x="3505200" y="5802312"/>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2 T</a:t>
            </a:r>
          </a:p>
        </p:txBody>
      </p:sp>
      <p:sp>
        <p:nvSpPr>
          <p:cNvPr id="19484" name="Line 28"/>
          <p:cNvSpPr>
            <a:spLocks noChangeShapeType="1"/>
          </p:cNvSpPr>
          <p:nvPr/>
        </p:nvSpPr>
        <p:spPr bwMode="auto">
          <a:xfrm>
            <a:off x="4343400" y="5497512"/>
            <a:ext cx="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cxnSp>
        <p:nvCxnSpPr>
          <p:cNvPr id="19485" name="AutoShape 29"/>
          <p:cNvCxnSpPr>
            <a:cxnSpLocks noChangeShapeType="1"/>
            <a:stCxn id="373775" idx="1"/>
            <a:endCxn id="373787" idx="1"/>
          </p:cNvCxnSpPr>
          <p:nvPr/>
        </p:nvCxnSpPr>
        <p:spPr bwMode="auto">
          <a:xfrm rot="10800000" flipH="1" flipV="1">
            <a:off x="3505200" y="5307012"/>
            <a:ext cx="1588" cy="685800"/>
          </a:xfrm>
          <a:prstGeom prst="curvedConnector3">
            <a:avLst>
              <a:gd name="adj1" fmla="val -14400005"/>
            </a:avLst>
          </a:prstGeom>
          <a:noFill/>
          <a:ln w="9525">
            <a:solidFill>
              <a:schemeClr val="tx1"/>
            </a:solidFill>
            <a:round/>
            <a:headEnd/>
            <a:tailEnd type="triangle" w="med" len="med"/>
          </a:ln>
        </p:spPr>
      </p:cxnSp>
      <p:sp>
        <p:nvSpPr>
          <p:cNvPr id="19486" name="Line 30"/>
          <p:cNvSpPr>
            <a:spLocks noChangeShapeType="1"/>
          </p:cNvSpPr>
          <p:nvPr/>
        </p:nvSpPr>
        <p:spPr bwMode="auto">
          <a:xfrm flipV="1">
            <a:off x="5257800" y="5497512"/>
            <a:ext cx="1447800" cy="457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9487" name="Text Box 31"/>
          <p:cNvSpPr txBox="1">
            <a:spLocks noChangeArrowheads="1"/>
          </p:cNvSpPr>
          <p:nvPr/>
        </p:nvSpPr>
        <p:spPr bwMode="auto">
          <a:xfrm>
            <a:off x="6019800" y="5789612"/>
            <a:ext cx="1986569" cy="338554"/>
          </a:xfrm>
          <a:prstGeom prst="rect">
            <a:avLst/>
          </a:prstGeom>
          <a:noFill/>
          <a:ln w="9525">
            <a:solidFill>
              <a:schemeClr val="tx1"/>
            </a:solidFill>
            <a:miter lim="800000"/>
            <a:headEnd/>
            <a:tailEnd/>
          </a:ln>
        </p:spPr>
        <p:txBody>
          <a:bodyPr wrap="none">
            <a:spAutoFit/>
          </a:bodyPr>
          <a:lstStyle/>
          <a:p>
            <a:r>
              <a:rPr lang="en-US" sz="1600" dirty="0">
                <a:latin typeface="+mn-lt"/>
              </a:rPr>
              <a:t>FS2 loans 100% to DS</a:t>
            </a:r>
          </a:p>
        </p:txBody>
      </p:sp>
      <p:sp>
        <p:nvSpPr>
          <p:cNvPr id="19488" name="Rectangle 32"/>
          <p:cNvSpPr>
            <a:spLocks noChangeArrowheads="1"/>
          </p:cNvSpPr>
          <p:nvPr/>
        </p:nvSpPr>
        <p:spPr bwMode="auto">
          <a:xfrm>
            <a:off x="2701925" y="762000"/>
            <a:ext cx="633507" cy="369332"/>
          </a:xfrm>
          <a:prstGeom prst="rect">
            <a:avLst/>
          </a:prstGeom>
          <a:noFill/>
          <a:ln w="9525">
            <a:solidFill>
              <a:schemeClr val="tx1"/>
            </a:solidFill>
            <a:miter lim="800000"/>
            <a:headEnd/>
            <a:tailEnd/>
          </a:ln>
        </p:spPr>
        <p:txBody>
          <a:bodyPr wrap="none">
            <a:spAutoFit/>
          </a:bodyPr>
          <a:lstStyle/>
          <a:p>
            <a:r>
              <a:rPr lang="en-US" dirty="0">
                <a:latin typeface="+mn-lt"/>
              </a:rPr>
              <a:t>Ex. 5</a:t>
            </a:r>
          </a:p>
        </p:txBody>
      </p:sp>
      <p:sp>
        <p:nvSpPr>
          <p:cNvPr id="19489" name="Rectangle 33"/>
          <p:cNvSpPr>
            <a:spLocks noChangeArrowheads="1"/>
          </p:cNvSpPr>
          <p:nvPr/>
        </p:nvSpPr>
        <p:spPr bwMode="auto">
          <a:xfrm>
            <a:off x="4800600" y="3505200"/>
            <a:ext cx="633507" cy="369332"/>
          </a:xfrm>
          <a:prstGeom prst="rect">
            <a:avLst/>
          </a:prstGeom>
          <a:noFill/>
          <a:ln w="9525">
            <a:solidFill>
              <a:schemeClr val="tx1"/>
            </a:solidFill>
            <a:miter lim="800000"/>
            <a:headEnd/>
            <a:tailEnd/>
          </a:ln>
        </p:spPr>
        <p:txBody>
          <a:bodyPr wrap="none">
            <a:spAutoFit/>
          </a:bodyPr>
          <a:lstStyle/>
          <a:p>
            <a:r>
              <a:rPr lang="en-US" dirty="0">
                <a:latin typeface="+mn-lt"/>
              </a:rPr>
              <a:t>Ex. 8</a:t>
            </a:r>
          </a:p>
        </p:txBody>
      </p:sp>
      <p:cxnSp>
        <p:nvCxnSpPr>
          <p:cNvPr id="3" name="Straight Connector 2">
            <a:extLst>
              <a:ext uri="{FF2B5EF4-FFF2-40B4-BE49-F238E27FC236}">
                <a16:creationId xmlns:a16="http://schemas.microsoft.com/office/drawing/2014/main" id="{DBFC66EB-78DA-B248-332B-5C5CA9C31712}"/>
              </a:ext>
            </a:extLst>
          </p:cNvPr>
          <p:cNvCxnSpPr>
            <a:cxnSpLocks/>
          </p:cNvCxnSpPr>
          <p:nvPr/>
        </p:nvCxnSpPr>
        <p:spPr>
          <a:xfrm>
            <a:off x="455676" y="3253921"/>
            <a:ext cx="8232648" cy="1043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37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37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37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37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37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4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nodePh="1">
                                  <p:stCondLst>
                                    <p:cond delay="0"/>
                                  </p:stCondLst>
                                  <p:endCondLst>
                                    <p:cond evt="begin" delay="0">
                                      <p:tn val="41"/>
                                    </p:cond>
                                  </p:endCondLst>
                                  <p:childTnLst>
                                    <p:set>
                                      <p:cBhvr>
                                        <p:cTn id="42" dur="1" fill="hold">
                                          <p:stCondLst>
                                            <p:cond delay="0"/>
                                          </p:stCondLst>
                                        </p:cTn>
                                        <p:tgtEl>
                                          <p:spTgt spid="194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37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3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37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47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4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4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4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4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37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4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4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8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8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373765" grpId="0" animBg="1"/>
      <p:bldP spid="373766" grpId="0" animBg="1"/>
      <p:bldP spid="373767" grpId="0" animBg="1"/>
      <p:bldP spid="373768" grpId="0" animBg="1"/>
      <p:bldP spid="19465" grpId="0" animBg="1"/>
      <p:bldP spid="19466" grpId="0" animBg="1"/>
      <p:bldP spid="19467" grpId="0"/>
      <p:bldP spid="19468" grpId="0"/>
      <p:bldP spid="373775" grpId="0" animBg="1"/>
      <p:bldP spid="373776" grpId="0" animBg="1"/>
      <p:bldP spid="373777" grpId="0" animBg="1"/>
      <p:bldP spid="19476" grpId="0" animBg="1"/>
      <p:bldP spid="19477" grpId="0" animBg="1"/>
      <p:bldP spid="373783" grpId="0" animBg="1"/>
      <p:bldP spid="373784" grpId="0" animBg="1"/>
      <p:bldP spid="19481" grpId="0" animBg="1"/>
      <p:bldP spid="19482" grpId="0" animBg="1"/>
      <p:bldP spid="373787" grpId="0" animBg="1"/>
      <p:bldP spid="19484" grpId="0" animBg="1"/>
      <p:bldP spid="19486" grpId="0" animBg="1"/>
      <p:bldP spid="19487" grpId="0" animBg="1"/>
      <p:bldP spid="19488" grpId="0" animBg="1"/>
      <p:bldP spid="194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endParaRPr lang="en-US" sz="1800" b="1" dirty="0">
              <a:ea typeface="ＭＳ Ｐゴシック" pitchFamily="34" charset="-128"/>
            </a:endParaRPr>
          </a:p>
        </p:txBody>
      </p:sp>
      <p:sp>
        <p:nvSpPr>
          <p:cNvPr id="20509" name="Slide Number Placeholder 1"/>
          <p:cNvSpPr>
            <a:spLocks noGrp="1"/>
          </p:cNvSpPr>
          <p:nvPr>
            <p:ph type="sldNum" sz="quarter" idx="10"/>
          </p:nvPr>
        </p:nvSpPr>
        <p:spPr>
          <a:noFill/>
        </p:spPr>
        <p:txBody>
          <a:bodyPr/>
          <a:lstStyle/>
          <a:p>
            <a:endParaRPr lang="en-US"/>
          </a:p>
          <a:p>
            <a:fld id="{D99A2FDE-FDEE-4536-8EBE-015985F35A03}" type="slidenum">
              <a:rPr lang="en-US"/>
              <a:pPr/>
              <a:t>11</a:t>
            </a:fld>
            <a:endParaRPr lang="en-US"/>
          </a:p>
        </p:txBody>
      </p:sp>
      <p:sp>
        <p:nvSpPr>
          <p:cNvPr id="2048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0484" name="Text Box 4"/>
          <p:cNvSpPr txBox="1">
            <a:spLocks noChangeArrowheads="1"/>
          </p:cNvSpPr>
          <p:nvPr/>
        </p:nvSpPr>
        <p:spPr bwMode="auto">
          <a:xfrm>
            <a:off x="3409367" y="3886200"/>
            <a:ext cx="1726532" cy="457200"/>
          </a:xfrm>
          <a:prstGeom prst="rect">
            <a:avLst/>
          </a:prstGeom>
          <a:noFill/>
          <a:ln w="9525">
            <a:noFill/>
            <a:miter lim="800000"/>
            <a:headEnd/>
            <a:tailEnd/>
          </a:ln>
        </p:spPr>
        <p:txBody>
          <a:bodyPr wrap="square">
            <a:spAutoFit/>
          </a:bodyPr>
          <a:lstStyle/>
          <a:p>
            <a:endParaRPr lang="en-US" sz="2400">
              <a:latin typeface="+mn-lt"/>
            </a:endParaRPr>
          </a:p>
        </p:txBody>
      </p:sp>
      <p:sp>
        <p:nvSpPr>
          <p:cNvPr id="374789" name="Rectangle 5"/>
          <p:cNvSpPr>
            <a:spLocks noChangeArrowheads="1"/>
          </p:cNvSpPr>
          <p:nvPr/>
        </p:nvSpPr>
        <p:spPr bwMode="auto">
          <a:xfrm>
            <a:off x="3160713" y="20574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a:t>
            </a:r>
          </a:p>
        </p:txBody>
      </p:sp>
      <p:sp>
        <p:nvSpPr>
          <p:cNvPr id="374790" name="Rectangle 6"/>
          <p:cNvSpPr>
            <a:spLocks noChangeArrowheads="1"/>
          </p:cNvSpPr>
          <p:nvPr/>
        </p:nvSpPr>
        <p:spPr bwMode="auto">
          <a:xfrm>
            <a:off x="3236913" y="29718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20487" name="Line 7"/>
          <p:cNvSpPr>
            <a:spLocks noChangeShapeType="1"/>
          </p:cNvSpPr>
          <p:nvPr/>
        </p:nvSpPr>
        <p:spPr bwMode="auto">
          <a:xfrm>
            <a:off x="3998913" y="2438400"/>
            <a:ext cx="0" cy="5334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cxnSp>
        <p:nvCxnSpPr>
          <p:cNvPr id="20488" name="AutoShape 8"/>
          <p:cNvCxnSpPr>
            <a:cxnSpLocks noChangeShapeType="1"/>
            <a:stCxn id="374790" idx="1"/>
            <a:endCxn id="374789" idx="1"/>
          </p:cNvCxnSpPr>
          <p:nvPr/>
        </p:nvCxnSpPr>
        <p:spPr bwMode="auto">
          <a:xfrm rot="10800000">
            <a:off x="3160713" y="2247900"/>
            <a:ext cx="76200" cy="914400"/>
          </a:xfrm>
          <a:prstGeom prst="bentConnector3">
            <a:avLst>
              <a:gd name="adj1" fmla="val 400000"/>
            </a:avLst>
          </a:prstGeom>
          <a:noFill/>
          <a:ln w="9525">
            <a:solidFill>
              <a:schemeClr val="tx1"/>
            </a:solidFill>
            <a:miter lim="800000"/>
            <a:headEnd/>
            <a:tailEnd type="triangle" w="med" len="med"/>
          </a:ln>
        </p:spPr>
      </p:cxnSp>
      <p:cxnSp>
        <p:nvCxnSpPr>
          <p:cNvPr id="20489" name="AutoShape 9"/>
          <p:cNvCxnSpPr>
            <a:cxnSpLocks noChangeShapeType="1"/>
            <a:stCxn id="374789" idx="3"/>
            <a:endCxn id="374790" idx="3"/>
          </p:cNvCxnSpPr>
          <p:nvPr/>
        </p:nvCxnSpPr>
        <p:spPr bwMode="auto">
          <a:xfrm>
            <a:off x="4837113" y="2247900"/>
            <a:ext cx="76200" cy="914400"/>
          </a:xfrm>
          <a:prstGeom prst="bentConnector3">
            <a:avLst>
              <a:gd name="adj1" fmla="val 400000"/>
            </a:avLst>
          </a:prstGeom>
          <a:noFill/>
          <a:ln w="9525">
            <a:solidFill>
              <a:schemeClr val="tx1"/>
            </a:solidFill>
            <a:miter lim="800000"/>
            <a:headEnd/>
            <a:tailEnd type="triangle" w="med" len="med"/>
          </a:ln>
        </p:spPr>
      </p:cxnSp>
      <p:sp>
        <p:nvSpPr>
          <p:cNvPr id="20490" name="Text Box 10"/>
          <p:cNvSpPr txBox="1">
            <a:spLocks noChangeArrowheads="1"/>
          </p:cNvSpPr>
          <p:nvPr/>
        </p:nvSpPr>
        <p:spPr bwMode="auto">
          <a:xfrm>
            <a:off x="5257800" y="2438400"/>
            <a:ext cx="643125" cy="461665"/>
          </a:xfrm>
          <a:prstGeom prst="rect">
            <a:avLst/>
          </a:prstGeom>
          <a:noFill/>
          <a:ln w="9525">
            <a:noFill/>
            <a:miter lim="800000"/>
            <a:headEnd/>
            <a:tailEnd/>
          </a:ln>
        </p:spPr>
        <p:txBody>
          <a:bodyPr wrap="none">
            <a:spAutoFit/>
          </a:bodyPr>
          <a:lstStyle/>
          <a:p>
            <a:r>
              <a:rPr lang="en-US">
                <a:latin typeface="+mn-lt"/>
              </a:rPr>
              <a:t>Loan</a:t>
            </a:r>
            <a:endParaRPr lang="en-US" sz="2400">
              <a:latin typeface="+mn-lt"/>
            </a:endParaRPr>
          </a:p>
        </p:txBody>
      </p:sp>
      <p:sp>
        <p:nvSpPr>
          <p:cNvPr id="20491" name="Text Box 11"/>
          <p:cNvSpPr txBox="1">
            <a:spLocks noChangeArrowheads="1"/>
          </p:cNvSpPr>
          <p:nvPr/>
        </p:nvSpPr>
        <p:spPr bwMode="auto">
          <a:xfrm>
            <a:off x="1676400" y="2438400"/>
            <a:ext cx="923201" cy="461665"/>
          </a:xfrm>
          <a:prstGeom prst="rect">
            <a:avLst/>
          </a:prstGeom>
          <a:noFill/>
          <a:ln w="9525">
            <a:noFill/>
            <a:miter lim="800000"/>
            <a:headEnd/>
            <a:tailEnd/>
          </a:ln>
        </p:spPr>
        <p:txBody>
          <a:bodyPr wrap="none">
            <a:spAutoFit/>
          </a:bodyPr>
          <a:lstStyle/>
          <a:p>
            <a:r>
              <a:rPr lang="en-US" dirty="0">
                <a:latin typeface="+mn-lt"/>
              </a:rPr>
              <a:t>Interest</a:t>
            </a:r>
            <a:endParaRPr lang="en-US" sz="2400" b="0" dirty="0">
              <a:latin typeface="+mn-lt"/>
            </a:endParaRPr>
          </a:p>
        </p:txBody>
      </p:sp>
      <p:sp>
        <p:nvSpPr>
          <p:cNvPr id="20492" name="AutoShape 12"/>
          <p:cNvSpPr>
            <a:spLocks noChangeArrowheads="1"/>
          </p:cNvSpPr>
          <p:nvPr/>
        </p:nvSpPr>
        <p:spPr bwMode="auto">
          <a:xfrm>
            <a:off x="3617913" y="1219200"/>
            <a:ext cx="762000" cy="533400"/>
          </a:xfrm>
          <a:prstGeom prst="smileyFace">
            <a:avLst>
              <a:gd name="adj" fmla="val 4653"/>
            </a:avLst>
          </a:prstGeom>
          <a:solidFill>
            <a:schemeClr val="accent1">
              <a:lumMod val="40000"/>
              <a:lumOff val="60000"/>
            </a:schemeClr>
          </a:solidFill>
          <a:ln w="9525">
            <a:solidFill>
              <a:schemeClr val="tx1"/>
            </a:solidFill>
            <a:round/>
            <a:headEnd/>
            <a:tailEnd/>
          </a:ln>
        </p:spPr>
        <p:txBody>
          <a:bodyPr wrap="none" anchor="ctr"/>
          <a:lstStyle/>
          <a:p>
            <a:endParaRPr lang="en-US">
              <a:latin typeface="+mn-lt"/>
            </a:endParaRPr>
          </a:p>
        </p:txBody>
      </p:sp>
      <p:sp>
        <p:nvSpPr>
          <p:cNvPr id="20493" name="Line 13"/>
          <p:cNvSpPr>
            <a:spLocks noChangeShapeType="1"/>
          </p:cNvSpPr>
          <p:nvPr/>
        </p:nvSpPr>
        <p:spPr bwMode="auto">
          <a:xfrm flipV="1">
            <a:off x="3694113" y="1676400"/>
            <a:ext cx="762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494" name="Line 14"/>
          <p:cNvSpPr>
            <a:spLocks noChangeShapeType="1"/>
          </p:cNvSpPr>
          <p:nvPr/>
        </p:nvSpPr>
        <p:spPr bwMode="auto">
          <a:xfrm>
            <a:off x="4303713" y="1676400"/>
            <a:ext cx="76200" cy="3048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495" name="Text Box 15"/>
          <p:cNvSpPr txBox="1">
            <a:spLocks noChangeArrowheads="1"/>
          </p:cNvSpPr>
          <p:nvPr/>
        </p:nvSpPr>
        <p:spPr bwMode="auto">
          <a:xfrm>
            <a:off x="4379913" y="1511300"/>
            <a:ext cx="713657" cy="338554"/>
          </a:xfrm>
          <a:prstGeom prst="rect">
            <a:avLst/>
          </a:prstGeom>
          <a:noFill/>
          <a:ln w="9525">
            <a:noFill/>
            <a:miter lim="800000"/>
            <a:headEnd/>
            <a:tailEnd/>
          </a:ln>
        </p:spPr>
        <p:txBody>
          <a:bodyPr wrap="none">
            <a:spAutoFit/>
          </a:bodyPr>
          <a:lstStyle/>
          <a:p>
            <a:r>
              <a:rPr lang="en-US" sz="1600">
                <a:latin typeface="+mn-lt"/>
              </a:rPr>
              <a:t>Bonds</a:t>
            </a:r>
            <a:endParaRPr lang="en-US" sz="2400">
              <a:latin typeface="+mn-lt"/>
            </a:endParaRPr>
          </a:p>
        </p:txBody>
      </p:sp>
      <p:sp>
        <p:nvSpPr>
          <p:cNvPr id="20496" name="Text Box 16"/>
          <p:cNvSpPr txBox="1">
            <a:spLocks noChangeArrowheads="1"/>
          </p:cNvSpPr>
          <p:nvPr/>
        </p:nvSpPr>
        <p:spPr bwMode="auto">
          <a:xfrm>
            <a:off x="2286000" y="1447800"/>
            <a:ext cx="842475" cy="338554"/>
          </a:xfrm>
          <a:prstGeom prst="rect">
            <a:avLst/>
          </a:prstGeom>
          <a:noFill/>
          <a:ln w="9525">
            <a:noFill/>
            <a:miter lim="800000"/>
            <a:headEnd/>
            <a:tailEnd/>
          </a:ln>
        </p:spPr>
        <p:txBody>
          <a:bodyPr wrap="none">
            <a:spAutoFit/>
          </a:bodyPr>
          <a:lstStyle/>
          <a:p>
            <a:r>
              <a:rPr lang="en-US" sz="1600" dirty="0">
                <a:latin typeface="+mn-lt"/>
              </a:rPr>
              <a:t>Interest</a:t>
            </a:r>
            <a:endParaRPr lang="en-US" sz="2400" dirty="0">
              <a:latin typeface="+mn-lt"/>
            </a:endParaRPr>
          </a:p>
        </p:txBody>
      </p:sp>
      <p:sp>
        <p:nvSpPr>
          <p:cNvPr id="20497" name="Rectangle 17"/>
          <p:cNvSpPr>
            <a:spLocks noChangeArrowheads="1"/>
          </p:cNvSpPr>
          <p:nvPr/>
        </p:nvSpPr>
        <p:spPr bwMode="auto">
          <a:xfrm>
            <a:off x="2633079" y="4703034"/>
            <a:ext cx="198688" cy="457200"/>
          </a:xfrm>
          <a:prstGeom prst="rect">
            <a:avLst/>
          </a:prstGeom>
          <a:noFill/>
          <a:ln w="9525">
            <a:noFill/>
            <a:miter lim="800000"/>
            <a:headEnd/>
            <a:tailEnd/>
          </a:ln>
        </p:spPr>
        <p:txBody>
          <a:bodyPr wrap="square">
            <a:spAutoFit/>
          </a:bodyPr>
          <a:lstStyle/>
          <a:p>
            <a:endParaRPr lang="en-US" sz="2400">
              <a:latin typeface="+mn-lt"/>
            </a:endParaRPr>
          </a:p>
        </p:txBody>
      </p:sp>
      <p:sp>
        <p:nvSpPr>
          <p:cNvPr id="374802" name="Rectangle 18"/>
          <p:cNvSpPr>
            <a:spLocks noChangeArrowheads="1"/>
          </p:cNvSpPr>
          <p:nvPr/>
        </p:nvSpPr>
        <p:spPr bwMode="auto">
          <a:xfrm>
            <a:off x="3601453" y="47204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sp>
        <p:nvSpPr>
          <p:cNvPr id="374803" name="Rectangle 19"/>
          <p:cNvSpPr>
            <a:spLocks noChangeArrowheads="1"/>
          </p:cNvSpPr>
          <p:nvPr/>
        </p:nvSpPr>
        <p:spPr bwMode="auto">
          <a:xfrm>
            <a:off x="4592053" y="54062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4804" name="Rectangle 20"/>
          <p:cNvSpPr>
            <a:spLocks noChangeArrowheads="1"/>
          </p:cNvSpPr>
          <p:nvPr/>
        </p:nvSpPr>
        <p:spPr bwMode="auto">
          <a:xfrm>
            <a:off x="2229853" y="5406296"/>
            <a:ext cx="1808747"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cxnSp>
        <p:nvCxnSpPr>
          <p:cNvPr id="20501" name="AutoShape 21"/>
          <p:cNvCxnSpPr>
            <a:cxnSpLocks noChangeShapeType="1"/>
            <a:stCxn id="374802" idx="2"/>
            <a:endCxn id="374804" idx="0"/>
          </p:cNvCxnSpPr>
          <p:nvPr/>
        </p:nvCxnSpPr>
        <p:spPr bwMode="auto">
          <a:xfrm rot="5400000">
            <a:off x="3667627" y="4568096"/>
            <a:ext cx="304800" cy="1371600"/>
          </a:xfrm>
          <a:prstGeom prst="bentConnector3">
            <a:avLst>
              <a:gd name="adj1" fmla="val 50000"/>
            </a:avLst>
          </a:prstGeom>
          <a:noFill/>
          <a:ln w="9525">
            <a:solidFill>
              <a:schemeClr val="tx1"/>
            </a:solidFill>
            <a:miter lim="800000"/>
            <a:headEnd/>
            <a:tailEnd type="triangle" w="med" len="med"/>
          </a:ln>
        </p:spPr>
      </p:cxnSp>
      <p:cxnSp>
        <p:nvCxnSpPr>
          <p:cNvPr id="20502" name="AutoShape 22"/>
          <p:cNvCxnSpPr>
            <a:cxnSpLocks noChangeShapeType="1"/>
            <a:stCxn id="374802" idx="2"/>
            <a:endCxn id="374803" idx="0"/>
          </p:cNvCxnSpPr>
          <p:nvPr/>
        </p:nvCxnSpPr>
        <p:spPr bwMode="auto">
          <a:xfrm rot="16200000" flipH="1">
            <a:off x="4848727" y="4758596"/>
            <a:ext cx="304800" cy="990600"/>
          </a:xfrm>
          <a:prstGeom prst="bentConnector3">
            <a:avLst>
              <a:gd name="adj1" fmla="val 50000"/>
            </a:avLst>
          </a:prstGeom>
          <a:noFill/>
          <a:ln w="9525">
            <a:solidFill>
              <a:schemeClr val="tx1"/>
            </a:solidFill>
            <a:miter lim="800000"/>
            <a:headEnd/>
            <a:tailEnd type="triangle" w="med" len="med"/>
          </a:ln>
        </p:spPr>
      </p:cxnSp>
      <p:cxnSp>
        <p:nvCxnSpPr>
          <p:cNvPr id="20503" name="AutoShape 23"/>
          <p:cNvCxnSpPr>
            <a:cxnSpLocks noChangeShapeType="1"/>
            <a:stCxn id="374802" idx="1"/>
            <a:endCxn id="374804" idx="1"/>
          </p:cNvCxnSpPr>
          <p:nvPr/>
        </p:nvCxnSpPr>
        <p:spPr bwMode="auto">
          <a:xfrm rot="10800000" flipV="1">
            <a:off x="2229853" y="4910996"/>
            <a:ext cx="1371600" cy="685800"/>
          </a:xfrm>
          <a:prstGeom prst="curvedConnector3">
            <a:avLst>
              <a:gd name="adj1" fmla="val 116667"/>
            </a:avLst>
          </a:prstGeom>
          <a:noFill/>
          <a:ln w="9525">
            <a:solidFill>
              <a:schemeClr val="tx1"/>
            </a:solidFill>
            <a:round/>
            <a:headEnd/>
            <a:tailEnd type="triangle" w="med" len="med"/>
          </a:ln>
        </p:spPr>
      </p:cxnSp>
      <p:sp>
        <p:nvSpPr>
          <p:cNvPr id="20504" name="Line 24"/>
          <p:cNvSpPr>
            <a:spLocks noChangeShapeType="1"/>
          </p:cNvSpPr>
          <p:nvPr/>
        </p:nvSpPr>
        <p:spPr bwMode="auto">
          <a:xfrm flipV="1">
            <a:off x="4038600" y="5652358"/>
            <a:ext cx="513766" cy="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0505" name="Text Box 25"/>
          <p:cNvSpPr txBox="1">
            <a:spLocks noChangeArrowheads="1"/>
          </p:cNvSpPr>
          <p:nvPr/>
        </p:nvSpPr>
        <p:spPr bwMode="auto">
          <a:xfrm>
            <a:off x="588673" y="4357547"/>
            <a:ext cx="2175453" cy="584775"/>
          </a:xfrm>
          <a:prstGeom prst="rect">
            <a:avLst/>
          </a:prstGeom>
          <a:noFill/>
          <a:ln w="9525">
            <a:solidFill>
              <a:schemeClr val="tx1"/>
            </a:solidFill>
            <a:miter lim="800000"/>
            <a:headEnd/>
            <a:tailEnd/>
          </a:ln>
        </p:spPr>
        <p:txBody>
          <a:bodyPr wrap="square">
            <a:spAutoFit/>
          </a:bodyPr>
          <a:lstStyle/>
          <a:p>
            <a:r>
              <a:rPr lang="en-US" sz="1600">
                <a:latin typeface="+mn-lt"/>
              </a:rPr>
              <a:t>FP licenses IP to FS for fixed royalty</a:t>
            </a:r>
          </a:p>
        </p:txBody>
      </p:sp>
      <p:sp>
        <p:nvSpPr>
          <p:cNvPr id="20506" name="Text Box 26"/>
          <p:cNvSpPr txBox="1">
            <a:spLocks noChangeArrowheads="1"/>
          </p:cNvSpPr>
          <p:nvPr/>
        </p:nvSpPr>
        <p:spPr bwMode="auto">
          <a:xfrm>
            <a:off x="1523999" y="5928420"/>
            <a:ext cx="3915568" cy="338554"/>
          </a:xfrm>
          <a:prstGeom prst="rect">
            <a:avLst/>
          </a:prstGeom>
          <a:noFill/>
          <a:ln w="9525">
            <a:solidFill>
              <a:schemeClr val="tx1"/>
            </a:solidFill>
            <a:miter lim="800000"/>
            <a:headEnd/>
            <a:tailEnd/>
          </a:ln>
        </p:spPr>
        <p:txBody>
          <a:bodyPr wrap="square">
            <a:spAutoFit/>
          </a:bodyPr>
          <a:lstStyle/>
          <a:p>
            <a:r>
              <a:rPr lang="en-US" sz="1600">
                <a:latin typeface="+mn-lt"/>
              </a:rPr>
              <a:t>FS licenses IP to DS for contingent royalty</a:t>
            </a:r>
          </a:p>
        </p:txBody>
      </p:sp>
      <p:sp>
        <p:nvSpPr>
          <p:cNvPr id="20507" name="Rectangle 27"/>
          <p:cNvSpPr>
            <a:spLocks noChangeArrowheads="1"/>
          </p:cNvSpPr>
          <p:nvPr/>
        </p:nvSpPr>
        <p:spPr bwMode="auto">
          <a:xfrm>
            <a:off x="3657600" y="609600"/>
            <a:ext cx="750526" cy="369332"/>
          </a:xfrm>
          <a:prstGeom prst="rect">
            <a:avLst/>
          </a:prstGeom>
          <a:noFill/>
          <a:ln w="9525">
            <a:solidFill>
              <a:schemeClr val="tx1"/>
            </a:solidFill>
            <a:miter lim="800000"/>
            <a:headEnd/>
            <a:tailEnd/>
          </a:ln>
        </p:spPr>
        <p:txBody>
          <a:bodyPr wrap="none">
            <a:spAutoFit/>
          </a:bodyPr>
          <a:lstStyle/>
          <a:p>
            <a:r>
              <a:rPr lang="en-US" dirty="0">
                <a:latin typeface="+mn-lt"/>
              </a:rPr>
              <a:t>Ex. 10</a:t>
            </a:r>
          </a:p>
        </p:txBody>
      </p:sp>
      <p:sp>
        <p:nvSpPr>
          <p:cNvPr id="20508" name="Rectangle 28"/>
          <p:cNvSpPr>
            <a:spLocks noChangeArrowheads="1"/>
          </p:cNvSpPr>
          <p:nvPr/>
        </p:nvSpPr>
        <p:spPr bwMode="auto">
          <a:xfrm>
            <a:off x="3867744" y="4010148"/>
            <a:ext cx="809778" cy="369332"/>
          </a:xfrm>
          <a:prstGeom prst="rect">
            <a:avLst/>
          </a:prstGeom>
          <a:noFill/>
          <a:ln w="9525">
            <a:solidFill>
              <a:schemeClr val="tx1"/>
            </a:solidFill>
            <a:miter lim="800000"/>
            <a:headEnd/>
            <a:tailEnd/>
          </a:ln>
        </p:spPr>
        <p:txBody>
          <a:bodyPr wrap="square">
            <a:spAutoFit/>
          </a:bodyPr>
          <a:lstStyle/>
          <a:p>
            <a:r>
              <a:rPr lang="en-US" dirty="0">
                <a:latin typeface="+mn-lt"/>
              </a:rPr>
              <a:t>Ex. 11</a:t>
            </a:r>
          </a:p>
        </p:txBody>
      </p:sp>
      <p:cxnSp>
        <p:nvCxnSpPr>
          <p:cNvPr id="5" name="Straight Connector 4">
            <a:extLst>
              <a:ext uri="{FF2B5EF4-FFF2-40B4-BE49-F238E27FC236}">
                <a16:creationId xmlns:a16="http://schemas.microsoft.com/office/drawing/2014/main" id="{727990B1-1354-35C5-71D7-EA52B154F7B9}"/>
              </a:ext>
            </a:extLst>
          </p:cNvPr>
          <p:cNvCxnSpPr/>
          <p:nvPr/>
        </p:nvCxnSpPr>
        <p:spPr>
          <a:xfrm>
            <a:off x="384048" y="3695258"/>
            <a:ext cx="86075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D21BF8-C294-9E5D-B667-B630163EF7B2}"/>
              </a:ext>
            </a:extLst>
          </p:cNvPr>
          <p:cNvSpPr txBox="1"/>
          <p:nvPr/>
        </p:nvSpPr>
        <p:spPr>
          <a:xfrm>
            <a:off x="5436973" y="5782962"/>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47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9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nodePh="1">
                                  <p:stCondLst>
                                    <p:cond delay="0"/>
                                  </p:stCondLst>
                                  <p:endCondLst>
                                    <p:cond evt="begin" delay="0">
                                      <p:tn val="37"/>
                                    </p:cond>
                                  </p:endCondLst>
                                  <p:childTnLst>
                                    <p:set>
                                      <p:cBhvr>
                                        <p:cTn id="38" dur="1" fill="hold">
                                          <p:stCondLst>
                                            <p:cond delay="0"/>
                                          </p:stCondLst>
                                        </p:cTn>
                                        <p:tgtEl>
                                          <p:spTgt spid="20484"/>
                                        </p:tgtEl>
                                        <p:attrNameLst>
                                          <p:attrName>style.visibility</p:attrName>
                                        </p:attrNameLst>
                                      </p:cBhvr>
                                      <p:to>
                                        <p:strVal val="visible"/>
                                      </p:to>
                                    </p:set>
                                  </p:childTnLst>
                                </p:cTn>
                              </p:par>
                              <p:par>
                                <p:cTn id="39" presetID="1" presetClass="entr" presetSubtype="0" fill="hold" grpId="0" nodeType="withEffect" nodePh="1">
                                  <p:stCondLst>
                                    <p:cond delay="0"/>
                                  </p:stCondLst>
                                  <p:endCondLst>
                                    <p:cond evt="begin" delay="0">
                                      <p:tn val="39"/>
                                    </p:cond>
                                  </p:endCondLst>
                                  <p:childTnLst>
                                    <p:set>
                                      <p:cBhvr>
                                        <p:cTn id="40" dur="1" fill="hold">
                                          <p:stCondLst>
                                            <p:cond delay="0"/>
                                          </p:stCondLst>
                                        </p:cTn>
                                        <p:tgtEl>
                                          <p:spTgt spid="2049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48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48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5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5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50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50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0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0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5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4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374789" grpId="0" animBg="1"/>
      <p:bldP spid="374790" grpId="0" animBg="1"/>
      <p:bldP spid="20487" grpId="0" animBg="1"/>
      <p:bldP spid="20490" grpId="0"/>
      <p:bldP spid="20491" grpId="0"/>
      <p:bldP spid="20492" grpId="0" animBg="1"/>
      <p:bldP spid="20493" grpId="0" animBg="1"/>
      <p:bldP spid="20494" grpId="0" animBg="1"/>
      <p:bldP spid="20495" grpId="0"/>
      <p:bldP spid="20496" grpId="0"/>
      <p:bldP spid="20497" grpId="0"/>
      <p:bldP spid="374802" grpId="0" animBg="1"/>
      <p:bldP spid="374803" grpId="0" animBg="1"/>
      <p:bldP spid="374804" grpId="0" animBg="1"/>
      <p:bldP spid="20504" grpId="0" animBg="1"/>
      <p:bldP spid="20505" grpId="0" animBg="1"/>
      <p:bldP spid="20506" grpId="0" animBg="1"/>
      <p:bldP spid="20507" grpId="0" animBg="1"/>
      <p:bldP spid="205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lnSpc>
                <a:spcPct val="90000"/>
              </a:lnSpc>
              <a:buFontTx/>
              <a:buNone/>
            </a:pPr>
            <a:endParaRPr lang="en-US" sz="14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endParaRPr lang="en-US" sz="2000" b="1" u="sng" dirty="0">
              <a:ea typeface="ＭＳ Ｐゴシック" pitchFamily="34" charset="-128"/>
            </a:endParaRPr>
          </a:p>
          <a:p>
            <a:pPr eaLnBrk="1" hangingPunct="1">
              <a:lnSpc>
                <a:spcPct val="90000"/>
              </a:lnSpc>
              <a:buFontTx/>
              <a:buNone/>
            </a:pPr>
            <a:r>
              <a:rPr lang="en-US" sz="2000" b="1" u="sng" dirty="0">
                <a:ea typeface="ＭＳ Ｐゴシック" pitchFamily="34" charset="-128"/>
              </a:rPr>
              <a:t> </a:t>
            </a:r>
          </a:p>
        </p:txBody>
      </p:sp>
      <p:sp>
        <p:nvSpPr>
          <p:cNvPr id="21506"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endParaRPr lang="en-US" sz="1800" b="1" dirty="0">
              <a:ea typeface="ＭＳ Ｐゴシック" pitchFamily="34" charset="-128"/>
            </a:endParaRPr>
          </a:p>
        </p:txBody>
      </p:sp>
      <p:sp>
        <p:nvSpPr>
          <p:cNvPr id="21534" name="Slide Number Placeholder 1"/>
          <p:cNvSpPr>
            <a:spLocks noGrp="1"/>
          </p:cNvSpPr>
          <p:nvPr>
            <p:ph type="sldNum" sz="quarter" idx="10"/>
          </p:nvPr>
        </p:nvSpPr>
        <p:spPr>
          <a:noFill/>
        </p:spPr>
        <p:txBody>
          <a:bodyPr/>
          <a:lstStyle/>
          <a:p>
            <a:endParaRPr lang="en-US"/>
          </a:p>
          <a:p>
            <a:fld id="{0B4F5BCA-C7B9-4DEC-BB23-8813B2ED4351}" type="slidenum">
              <a:rPr lang="en-US"/>
              <a:pPr/>
              <a:t>12</a:t>
            </a:fld>
            <a:endParaRPr lang="en-US"/>
          </a:p>
        </p:txBody>
      </p:sp>
      <p:sp>
        <p:nvSpPr>
          <p:cNvPr id="21505" name="Footer Placeholder 3"/>
          <p:cNvSpPr>
            <a:spLocks noGrp="1"/>
          </p:cNvSpPr>
          <p:nvPr>
            <p:ph type="ftr" sz="quarter" idx="11"/>
          </p:nvPr>
        </p:nvSpPr>
        <p:spPr>
          <a:xfrm>
            <a:off x="3124200" y="6465197"/>
            <a:ext cx="2895600" cy="365125"/>
          </a:xfrm>
          <a:noFill/>
        </p:spPr>
        <p:txBody>
          <a:bodyPr/>
          <a:lstStyle/>
          <a:p>
            <a:r>
              <a:rPr lang="en-US" dirty="0">
                <a:latin typeface="Arial" pitchFamily="34" charset="0"/>
                <a:ea typeface="ＭＳ Ｐゴシック" pitchFamily="34" charset="-128"/>
              </a:rPr>
              <a:t>Treaty Shopping and Base Erosion</a:t>
            </a:r>
          </a:p>
        </p:txBody>
      </p:sp>
      <p:sp>
        <p:nvSpPr>
          <p:cNvPr id="21508" name="Text Box 4"/>
          <p:cNvSpPr txBox="1">
            <a:spLocks noChangeArrowheads="1"/>
          </p:cNvSpPr>
          <p:nvPr/>
        </p:nvSpPr>
        <p:spPr bwMode="auto">
          <a:xfrm>
            <a:off x="1981200" y="4294188"/>
            <a:ext cx="1600200" cy="396875"/>
          </a:xfrm>
          <a:prstGeom prst="rect">
            <a:avLst/>
          </a:prstGeom>
          <a:noFill/>
          <a:ln w="9525">
            <a:noFill/>
            <a:miter lim="800000"/>
            <a:headEnd/>
            <a:tailEnd/>
          </a:ln>
        </p:spPr>
        <p:txBody>
          <a:bodyPr>
            <a:spAutoFit/>
          </a:bodyPr>
          <a:lstStyle/>
          <a:p>
            <a:endParaRPr lang="en-US" sz="2000">
              <a:latin typeface="+mn-lt"/>
            </a:endParaRPr>
          </a:p>
        </p:txBody>
      </p:sp>
      <p:sp>
        <p:nvSpPr>
          <p:cNvPr id="21509" name="Rectangle 5"/>
          <p:cNvSpPr>
            <a:spLocks noChangeArrowheads="1"/>
          </p:cNvSpPr>
          <p:nvPr/>
        </p:nvSpPr>
        <p:spPr bwMode="auto">
          <a:xfrm>
            <a:off x="2079625" y="5124450"/>
            <a:ext cx="184150" cy="396875"/>
          </a:xfrm>
          <a:prstGeom prst="rect">
            <a:avLst/>
          </a:prstGeom>
          <a:noFill/>
          <a:ln w="9525">
            <a:noFill/>
            <a:miter lim="800000"/>
            <a:headEnd/>
            <a:tailEnd/>
          </a:ln>
        </p:spPr>
        <p:txBody>
          <a:bodyPr wrap="none">
            <a:spAutoFit/>
          </a:bodyPr>
          <a:lstStyle/>
          <a:p>
            <a:endParaRPr lang="en-US" sz="2000">
              <a:latin typeface="+mn-lt"/>
            </a:endParaRPr>
          </a:p>
        </p:txBody>
      </p:sp>
      <p:sp>
        <p:nvSpPr>
          <p:cNvPr id="21510" name="Text Box 6"/>
          <p:cNvSpPr txBox="1">
            <a:spLocks noChangeArrowheads="1"/>
          </p:cNvSpPr>
          <p:nvPr/>
        </p:nvSpPr>
        <p:spPr bwMode="auto">
          <a:xfrm>
            <a:off x="4724400" y="4339812"/>
            <a:ext cx="2309928" cy="307777"/>
          </a:xfrm>
          <a:prstGeom prst="rect">
            <a:avLst/>
          </a:prstGeom>
          <a:noFill/>
          <a:ln w="9525">
            <a:solidFill>
              <a:schemeClr val="tx1"/>
            </a:solidFill>
            <a:miter lim="800000"/>
            <a:headEnd/>
            <a:tailEnd/>
          </a:ln>
        </p:spPr>
        <p:txBody>
          <a:bodyPr wrap="none">
            <a:spAutoFit/>
          </a:bodyPr>
          <a:lstStyle/>
          <a:p>
            <a:r>
              <a:rPr lang="en-US" sz="1400">
                <a:latin typeface="+mn-lt"/>
              </a:rPr>
              <a:t>FP contributes $ to FS for PS.</a:t>
            </a:r>
          </a:p>
        </p:txBody>
      </p:sp>
      <p:sp>
        <p:nvSpPr>
          <p:cNvPr id="21511" name="Text Box 7"/>
          <p:cNvSpPr txBox="1">
            <a:spLocks noChangeArrowheads="1"/>
          </p:cNvSpPr>
          <p:nvPr/>
        </p:nvSpPr>
        <p:spPr bwMode="auto">
          <a:xfrm>
            <a:off x="4800600" y="4989100"/>
            <a:ext cx="2895600" cy="314325"/>
          </a:xfrm>
          <a:prstGeom prst="rect">
            <a:avLst/>
          </a:prstGeom>
          <a:noFill/>
          <a:ln w="9525">
            <a:solidFill>
              <a:schemeClr val="tx1"/>
            </a:solidFill>
            <a:miter lim="800000"/>
            <a:headEnd/>
            <a:tailEnd/>
          </a:ln>
        </p:spPr>
        <p:txBody>
          <a:bodyPr>
            <a:spAutoFit/>
          </a:bodyPr>
          <a:lstStyle/>
          <a:p>
            <a:r>
              <a:rPr lang="en-US" sz="1400">
                <a:latin typeface="+mn-lt"/>
              </a:rPr>
              <a:t>FS loans $ to FS 1.</a:t>
            </a:r>
          </a:p>
        </p:txBody>
      </p:sp>
      <p:sp>
        <p:nvSpPr>
          <p:cNvPr id="375816" name="Rectangle 8"/>
          <p:cNvSpPr>
            <a:spLocks noChangeArrowheads="1"/>
          </p:cNvSpPr>
          <p:nvPr/>
        </p:nvSpPr>
        <p:spPr bwMode="auto">
          <a:xfrm>
            <a:off x="3048000" y="13716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dirty="0">
                <a:latin typeface="+mn-lt"/>
                <a:ea typeface="+mn-ea"/>
              </a:rPr>
              <a:t>FP N</a:t>
            </a:r>
          </a:p>
        </p:txBody>
      </p:sp>
      <p:sp>
        <p:nvSpPr>
          <p:cNvPr id="375817" name="Rectangle 9"/>
          <p:cNvSpPr>
            <a:spLocks noChangeArrowheads="1"/>
          </p:cNvSpPr>
          <p:nvPr/>
        </p:nvSpPr>
        <p:spPr bwMode="auto">
          <a:xfrm>
            <a:off x="4038600" y="20574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DS</a:t>
            </a:r>
          </a:p>
        </p:txBody>
      </p:sp>
      <p:cxnSp>
        <p:nvCxnSpPr>
          <p:cNvPr id="21514" name="AutoShape 10"/>
          <p:cNvCxnSpPr>
            <a:cxnSpLocks noChangeShapeType="1"/>
            <a:stCxn id="375816" idx="2"/>
          </p:cNvCxnSpPr>
          <p:nvPr/>
        </p:nvCxnSpPr>
        <p:spPr bwMode="auto">
          <a:xfrm rot="5400000">
            <a:off x="3048000" y="1219200"/>
            <a:ext cx="304800" cy="1371600"/>
          </a:xfrm>
          <a:prstGeom prst="bentConnector3">
            <a:avLst>
              <a:gd name="adj1" fmla="val 50000"/>
            </a:avLst>
          </a:prstGeom>
          <a:noFill/>
          <a:ln w="9525">
            <a:solidFill>
              <a:schemeClr val="tx1"/>
            </a:solidFill>
            <a:miter lim="800000"/>
            <a:headEnd/>
            <a:tailEnd type="triangle" w="med" len="med"/>
          </a:ln>
        </p:spPr>
      </p:cxnSp>
      <p:cxnSp>
        <p:nvCxnSpPr>
          <p:cNvPr id="21515" name="AutoShape 11"/>
          <p:cNvCxnSpPr>
            <a:cxnSpLocks noChangeShapeType="1"/>
            <a:stCxn id="375816" idx="2"/>
            <a:endCxn id="375817" idx="0"/>
          </p:cNvCxnSpPr>
          <p:nvPr/>
        </p:nvCxnSpPr>
        <p:spPr bwMode="auto">
          <a:xfrm rot="16200000" flipH="1">
            <a:off x="4229100" y="1409700"/>
            <a:ext cx="304800" cy="990600"/>
          </a:xfrm>
          <a:prstGeom prst="bentConnector3">
            <a:avLst>
              <a:gd name="adj1" fmla="val 50000"/>
            </a:avLst>
          </a:prstGeom>
          <a:noFill/>
          <a:ln w="9525">
            <a:solidFill>
              <a:schemeClr val="tx1"/>
            </a:solidFill>
            <a:miter lim="800000"/>
            <a:headEnd/>
            <a:tailEnd type="triangle" w="med" len="med"/>
          </a:ln>
        </p:spPr>
      </p:cxnSp>
      <p:sp>
        <p:nvSpPr>
          <p:cNvPr id="21516" name="Text Box 12"/>
          <p:cNvSpPr txBox="1">
            <a:spLocks noChangeArrowheads="1"/>
          </p:cNvSpPr>
          <p:nvPr/>
        </p:nvSpPr>
        <p:spPr bwMode="auto">
          <a:xfrm>
            <a:off x="2514600" y="2701667"/>
            <a:ext cx="3066032" cy="307777"/>
          </a:xfrm>
          <a:prstGeom prst="rect">
            <a:avLst/>
          </a:prstGeom>
          <a:noFill/>
          <a:ln w="9525">
            <a:solidFill>
              <a:schemeClr val="tx1"/>
            </a:solidFill>
            <a:miter lim="800000"/>
            <a:headEnd/>
            <a:tailEnd/>
          </a:ln>
        </p:spPr>
        <p:txBody>
          <a:bodyPr wrap="none">
            <a:spAutoFit/>
          </a:bodyPr>
          <a:lstStyle/>
          <a:p>
            <a:r>
              <a:rPr lang="en-US" sz="1400">
                <a:latin typeface="+mn-lt"/>
              </a:rPr>
              <a:t>1. FS makes interest bearing loan to DS</a:t>
            </a:r>
          </a:p>
        </p:txBody>
      </p:sp>
      <p:sp>
        <p:nvSpPr>
          <p:cNvPr id="21517" name="Text Box 13"/>
          <p:cNvSpPr txBox="1">
            <a:spLocks noChangeArrowheads="1"/>
          </p:cNvSpPr>
          <p:nvPr/>
        </p:nvSpPr>
        <p:spPr bwMode="auto">
          <a:xfrm>
            <a:off x="190500" y="1033300"/>
            <a:ext cx="2324100" cy="523220"/>
          </a:xfrm>
          <a:prstGeom prst="rect">
            <a:avLst/>
          </a:prstGeom>
          <a:noFill/>
          <a:ln w="9525">
            <a:solidFill>
              <a:schemeClr val="tx1"/>
            </a:solidFill>
            <a:miter lim="800000"/>
            <a:headEnd/>
            <a:tailEnd/>
          </a:ln>
        </p:spPr>
        <p:txBody>
          <a:bodyPr wrap="square">
            <a:spAutoFit/>
          </a:bodyPr>
          <a:lstStyle/>
          <a:p>
            <a:r>
              <a:rPr lang="en-US" sz="1400" dirty="0">
                <a:latin typeface="+mn-lt"/>
              </a:rPr>
              <a:t>2. FP makes non-interest bearing loan to FS</a:t>
            </a:r>
          </a:p>
        </p:txBody>
      </p:sp>
      <p:sp>
        <p:nvSpPr>
          <p:cNvPr id="375822" name="Rectangle 14"/>
          <p:cNvSpPr>
            <a:spLocks noChangeArrowheads="1"/>
          </p:cNvSpPr>
          <p:nvPr/>
        </p:nvSpPr>
        <p:spPr bwMode="auto">
          <a:xfrm>
            <a:off x="1905000" y="21336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T</a:t>
            </a:r>
          </a:p>
        </p:txBody>
      </p:sp>
      <p:sp>
        <p:nvSpPr>
          <p:cNvPr id="21519" name="Line 15"/>
          <p:cNvSpPr>
            <a:spLocks noChangeShapeType="1"/>
          </p:cNvSpPr>
          <p:nvPr/>
        </p:nvSpPr>
        <p:spPr bwMode="auto">
          <a:xfrm>
            <a:off x="3581400" y="2286000"/>
            <a:ext cx="457200" cy="0"/>
          </a:xfrm>
          <a:prstGeom prst="line">
            <a:avLst/>
          </a:prstGeom>
          <a:noFill/>
          <a:ln w="9525">
            <a:solidFill>
              <a:schemeClr val="tx1"/>
            </a:solidFill>
            <a:round/>
            <a:headEnd/>
            <a:tailEnd type="triangle" w="med" len="med"/>
          </a:ln>
        </p:spPr>
        <p:txBody>
          <a:bodyPr/>
          <a:lstStyle/>
          <a:p>
            <a:endParaRPr lang="en-US">
              <a:latin typeface="+mn-lt"/>
            </a:endParaRPr>
          </a:p>
        </p:txBody>
      </p:sp>
      <p:cxnSp>
        <p:nvCxnSpPr>
          <p:cNvPr id="21520" name="AutoShape 16"/>
          <p:cNvCxnSpPr>
            <a:cxnSpLocks noChangeShapeType="1"/>
            <a:stCxn id="375816" idx="1"/>
            <a:endCxn id="375822" idx="1"/>
          </p:cNvCxnSpPr>
          <p:nvPr/>
        </p:nvCxnSpPr>
        <p:spPr bwMode="auto">
          <a:xfrm rot="10800000" flipV="1">
            <a:off x="1905000" y="1562100"/>
            <a:ext cx="1143000" cy="762000"/>
          </a:xfrm>
          <a:prstGeom prst="curvedConnector3">
            <a:avLst>
              <a:gd name="adj1" fmla="val 120000"/>
            </a:avLst>
          </a:prstGeom>
          <a:noFill/>
          <a:ln w="9525">
            <a:solidFill>
              <a:schemeClr val="tx1"/>
            </a:solidFill>
            <a:round/>
            <a:headEnd/>
            <a:tailEnd type="triangle" w="med" len="med"/>
          </a:ln>
        </p:spPr>
      </p:cxnSp>
      <p:sp>
        <p:nvSpPr>
          <p:cNvPr id="375825" name="Rectangle 17"/>
          <p:cNvSpPr>
            <a:spLocks noChangeArrowheads="1"/>
          </p:cNvSpPr>
          <p:nvPr/>
        </p:nvSpPr>
        <p:spPr bwMode="auto">
          <a:xfrm>
            <a:off x="2667000" y="46843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T</a:t>
            </a:r>
          </a:p>
        </p:txBody>
      </p:sp>
      <p:sp>
        <p:nvSpPr>
          <p:cNvPr id="375826" name="Rectangle 18"/>
          <p:cNvSpPr>
            <a:spLocks noChangeArrowheads="1"/>
          </p:cNvSpPr>
          <p:nvPr/>
        </p:nvSpPr>
        <p:spPr bwMode="auto">
          <a:xfrm>
            <a:off x="2667000" y="59035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DS</a:t>
            </a:r>
          </a:p>
        </p:txBody>
      </p:sp>
      <p:sp>
        <p:nvSpPr>
          <p:cNvPr id="375827" name="Rectangle 19"/>
          <p:cNvSpPr>
            <a:spLocks noChangeArrowheads="1"/>
          </p:cNvSpPr>
          <p:nvPr/>
        </p:nvSpPr>
        <p:spPr bwMode="auto">
          <a:xfrm>
            <a:off x="2667000" y="40747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dirty="0">
                <a:latin typeface="+mn-lt"/>
                <a:ea typeface="+mn-ea"/>
              </a:rPr>
              <a:t>FP N</a:t>
            </a:r>
          </a:p>
        </p:txBody>
      </p:sp>
      <p:sp>
        <p:nvSpPr>
          <p:cNvPr id="375828" name="Rectangle 20"/>
          <p:cNvSpPr>
            <a:spLocks noChangeArrowheads="1"/>
          </p:cNvSpPr>
          <p:nvPr/>
        </p:nvSpPr>
        <p:spPr bwMode="auto">
          <a:xfrm>
            <a:off x="2667000" y="5293900"/>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400">
                <a:latin typeface="+mn-lt"/>
                <a:ea typeface="+mn-ea"/>
              </a:rPr>
              <a:t>FS 1 T</a:t>
            </a:r>
          </a:p>
        </p:txBody>
      </p:sp>
      <p:sp>
        <p:nvSpPr>
          <p:cNvPr id="21525" name="Line 21"/>
          <p:cNvSpPr>
            <a:spLocks noChangeShapeType="1"/>
          </p:cNvSpPr>
          <p:nvPr/>
        </p:nvSpPr>
        <p:spPr bwMode="auto">
          <a:xfrm>
            <a:off x="3505200" y="5065300"/>
            <a:ext cx="0" cy="228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21526" name="Line 22"/>
          <p:cNvSpPr>
            <a:spLocks noChangeShapeType="1"/>
          </p:cNvSpPr>
          <p:nvPr/>
        </p:nvSpPr>
        <p:spPr bwMode="auto">
          <a:xfrm>
            <a:off x="3505200" y="4455700"/>
            <a:ext cx="0" cy="228600"/>
          </a:xfrm>
          <a:prstGeom prst="line">
            <a:avLst/>
          </a:prstGeom>
          <a:noFill/>
          <a:ln w="9525">
            <a:solidFill>
              <a:schemeClr val="tx1"/>
            </a:solidFill>
            <a:round/>
            <a:headEnd/>
            <a:tailEnd type="triangle" w="med" len="med"/>
          </a:ln>
        </p:spPr>
        <p:txBody>
          <a:bodyPr/>
          <a:lstStyle/>
          <a:p>
            <a:endParaRPr lang="en-US">
              <a:latin typeface="+mn-lt"/>
            </a:endParaRPr>
          </a:p>
        </p:txBody>
      </p:sp>
      <p:sp>
        <p:nvSpPr>
          <p:cNvPr id="21527" name="Line 23"/>
          <p:cNvSpPr>
            <a:spLocks noChangeShapeType="1"/>
          </p:cNvSpPr>
          <p:nvPr/>
        </p:nvSpPr>
        <p:spPr bwMode="auto">
          <a:xfrm>
            <a:off x="3505200" y="5674900"/>
            <a:ext cx="0" cy="228600"/>
          </a:xfrm>
          <a:prstGeom prst="line">
            <a:avLst/>
          </a:prstGeom>
          <a:noFill/>
          <a:ln w="9525">
            <a:solidFill>
              <a:schemeClr val="tx1"/>
            </a:solidFill>
            <a:round/>
            <a:headEnd/>
            <a:tailEnd type="triangle" w="med" len="med"/>
          </a:ln>
        </p:spPr>
        <p:txBody>
          <a:bodyPr/>
          <a:lstStyle/>
          <a:p>
            <a:endParaRPr lang="en-US">
              <a:latin typeface="+mn-lt"/>
            </a:endParaRPr>
          </a:p>
        </p:txBody>
      </p:sp>
      <p:cxnSp>
        <p:nvCxnSpPr>
          <p:cNvPr id="21528" name="AutoShape 24"/>
          <p:cNvCxnSpPr>
            <a:cxnSpLocks noChangeShapeType="1"/>
            <a:stCxn id="375827" idx="1"/>
            <a:endCxn id="375825" idx="1"/>
          </p:cNvCxnSpPr>
          <p:nvPr/>
        </p:nvCxnSpPr>
        <p:spPr bwMode="auto">
          <a:xfrm rot="10800000" flipH="1" flipV="1">
            <a:off x="2667000" y="4265200"/>
            <a:ext cx="1588" cy="609600"/>
          </a:xfrm>
          <a:prstGeom prst="curvedConnector3">
            <a:avLst>
              <a:gd name="adj1" fmla="val -14400005"/>
            </a:avLst>
          </a:prstGeom>
          <a:noFill/>
          <a:ln w="9525">
            <a:solidFill>
              <a:schemeClr val="tx1"/>
            </a:solidFill>
            <a:round/>
            <a:headEnd/>
            <a:tailEnd type="triangle" w="med" len="med"/>
          </a:ln>
        </p:spPr>
      </p:cxnSp>
      <p:cxnSp>
        <p:nvCxnSpPr>
          <p:cNvPr id="21529" name="AutoShape 25"/>
          <p:cNvCxnSpPr>
            <a:cxnSpLocks noChangeShapeType="1"/>
            <a:stCxn id="375825" idx="1"/>
            <a:endCxn id="375828" idx="1"/>
          </p:cNvCxnSpPr>
          <p:nvPr/>
        </p:nvCxnSpPr>
        <p:spPr bwMode="auto">
          <a:xfrm rot="10800000" flipH="1" flipV="1">
            <a:off x="2667000" y="4874800"/>
            <a:ext cx="1588" cy="609600"/>
          </a:xfrm>
          <a:prstGeom prst="curvedConnector3">
            <a:avLst>
              <a:gd name="adj1" fmla="val -14400005"/>
            </a:avLst>
          </a:prstGeom>
          <a:noFill/>
          <a:ln w="9525">
            <a:solidFill>
              <a:schemeClr val="tx1"/>
            </a:solidFill>
            <a:round/>
            <a:headEnd/>
            <a:tailEnd type="triangle" w="med" len="med"/>
          </a:ln>
        </p:spPr>
      </p:cxnSp>
      <p:sp>
        <p:nvSpPr>
          <p:cNvPr id="21530" name="Text Box 26"/>
          <p:cNvSpPr txBox="1">
            <a:spLocks noChangeArrowheads="1"/>
          </p:cNvSpPr>
          <p:nvPr/>
        </p:nvSpPr>
        <p:spPr bwMode="auto">
          <a:xfrm>
            <a:off x="4876800" y="5711412"/>
            <a:ext cx="1533497" cy="307777"/>
          </a:xfrm>
          <a:prstGeom prst="rect">
            <a:avLst/>
          </a:prstGeom>
          <a:noFill/>
          <a:ln w="9525">
            <a:solidFill>
              <a:schemeClr val="tx1"/>
            </a:solidFill>
            <a:miter lim="800000"/>
            <a:headEnd/>
            <a:tailEnd/>
          </a:ln>
        </p:spPr>
        <p:txBody>
          <a:bodyPr wrap="none">
            <a:spAutoFit/>
          </a:bodyPr>
          <a:lstStyle/>
          <a:p>
            <a:r>
              <a:rPr lang="en-US" sz="1400">
                <a:latin typeface="+mn-lt"/>
              </a:rPr>
              <a:t>FS 1 loans $ to DS.</a:t>
            </a:r>
          </a:p>
        </p:txBody>
      </p:sp>
      <p:cxnSp>
        <p:nvCxnSpPr>
          <p:cNvPr id="21531" name="AutoShape 27"/>
          <p:cNvCxnSpPr>
            <a:cxnSpLocks noChangeShapeType="1"/>
            <a:stCxn id="375828" idx="1"/>
            <a:endCxn id="375826" idx="1"/>
          </p:cNvCxnSpPr>
          <p:nvPr/>
        </p:nvCxnSpPr>
        <p:spPr bwMode="auto">
          <a:xfrm rot="10800000" flipH="1" flipV="1">
            <a:off x="2667000" y="5484400"/>
            <a:ext cx="1588" cy="609600"/>
          </a:xfrm>
          <a:prstGeom prst="curvedConnector3">
            <a:avLst>
              <a:gd name="adj1" fmla="val -14400005"/>
            </a:avLst>
          </a:prstGeom>
          <a:noFill/>
          <a:ln w="9525">
            <a:solidFill>
              <a:schemeClr val="tx1"/>
            </a:solidFill>
            <a:round/>
            <a:headEnd/>
            <a:tailEnd type="triangle" w="med" len="med"/>
          </a:ln>
        </p:spPr>
      </p:cxnSp>
      <p:sp>
        <p:nvSpPr>
          <p:cNvPr id="21532" name="Rectangle 28"/>
          <p:cNvSpPr>
            <a:spLocks noChangeArrowheads="1"/>
          </p:cNvSpPr>
          <p:nvPr/>
        </p:nvSpPr>
        <p:spPr bwMode="auto">
          <a:xfrm>
            <a:off x="3733800" y="609600"/>
            <a:ext cx="688009" cy="338554"/>
          </a:xfrm>
          <a:prstGeom prst="rect">
            <a:avLst/>
          </a:prstGeom>
          <a:noFill/>
          <a:ln w="9525">
            <a:solidFill>
              <a:schemeClr val="tx1"/>
            </a:solidFill>
            <a:miter lim="800000"/>
            <a:headEnd/>
            <a:tailEnd/>
          </a:ln>
        </p:spPr>
        <p:txBody>
          <a:bodyPr wrap="none">
            <a:spAutoFit/>
          </a:bodyPr>
          <a:lstStyle/>
          <a:p>
            <a:r>
              <a:rPr lang="en-US" sz="1600" dirty="0">
                <a:latin typeface="+mn-lt"/>
              </a:rPr>
              <a:t>Ex. 12</a:t>
            </a:r>
          </a:p>
        </p:txBody>
      </p:sp>
      <p:sp>
        <p:nvSpPr>
          <p:cNvPr id="21533" name="Rectangle 29"/>
          <p:cNvSpPr>
            <a:spLocks noChangeArrowheads="1"/>
          </p:cNvSpPr>
          <p:nvPr/>
        </p:nvSpPr>
        <p:spPr bwMode="auto">
          <a:xfrm>
            <a:off x="3048000" y="3555587"/>
            <a:ext cx="688009" cy="338554"/>
          </a:xfrm>
          <a:prstGeom prst="rect">
            <a:avLst/>
          </a:prstGeom>
          <a:noFill/>
          <a:ln w="9525">
            <a:solidFill>
              <a:schemeClr val="tx1"/>
            </a:solidFill>
            <a:miter lim="800000"/>
            <a:headEnd/>
            <a:tailEnd/>
          </a:ln>
        </p:spPr>
        <p:txBody>
          <a:bodyPr wrap="none">
            <a:spAutoFit/>
          </a:bodyPr>
          <a:lstStyle/>
          <a:p>
            <a:r>
              <a:rPr lang="en-US" sz="1600" dirty="0">
                <a:latin typeface="+mn-lt"/>
              </a:rPr>
              <a:t>Ex. 14</a:t>
            </a:r>
          </a:p>
        </p:txBody>
      </p:sp>
      <p:cxnSp>
        <p:nvCxnSpPr>
          <p:cNvPr id="3" name="Straight Connector 2">
            <a:extLst>
              <a:ext uri="{FF2B5EF4-FFF2-40B4-BE49-F238E27FC236}">
                <a16:creationId xmlns:a16="http://schemas.microsoft.com/office/drawing/2014/main" id="{43692F22-70ED-B9BC-8E80-A94BC7D19046}"/>
              </a:ext>
            </a:extLst>
          </p:cNvPr>
          <p:cNvCxnSpPr/>
          <p:nvPr/>
        </p:nvCxnSpPr>
        <p:spPr>
          <a:xfrm>
            <a:off x="533400" y="3276600"/>
            <a:ext cx="830884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58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58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nodePh="1">
                                  <p:stCondLst>
                                    <p:cond delay="0"/>
                                  </p:stCondLst>
                                  <p:endCondLst>
                                    <p:cond evt="begin" delay="0">
                                      <p:tn val="31"/>
                                    </p:cond>
                                  </p:endCondLst>
                                  <p:childTnLst>
                                    <p:set>
                                      <p:cBhvr>
                                        <p:cTn id="32" dur="1" fill="hold">
                                          <p:stCondLst>
                                            <p:cond delay="0"/>
                                          </p:stCondLst>
                                        </p:cTn>
                                        <p:tgtEl>
                                          <p:spTgt spid="215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58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58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58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58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5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5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5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5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5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21510" grpId="0" animBg="1"/>
      <p:bldP spid="21511" grpId="0" animBg="1"/>
      <p:bldP spid="375816" grpId="0" animBg="1"/>
      <p:bldP spid="375817" grpId="0" animBg="1"/>
      <p:bldP spid="21516" grpId="0" animBg="1"/>
      <p:bldP spid="21517" grpId="0" animBg="1"/>
      <p:bldP spid="375822" grpId="0" animBg="1"/>
      <p:bldP spid="21519" grpId="0" animBg="1"/>
      <p:bldP spid="375825" grpId="0" animBg="1"/>
      <p:bldP spid="375826" grpId="0" animBg="1"/>
      <p:bldP spid="375827" grpId="0" animBg="1"/>
      <p:bldP spid="375828" grpId="0" animBg="1"/>
      <p:bldP spid="21525" grpId="0" animBg="1"/>
      <p:bldP spid="21526" grpId="0" animBg="1"/>
      <p:bldP spid="21527" grpId="0" animBg="1"/>
      <p:bldP spid="21530" grpId="0" animBg="1"/>
      <p:bldP spid="21532" grpId="0" animBg="1"/>
      <p:bldP spid="215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lstStyle/>
          <a:p>
            <a:pPr>
              <a:buFontTx/>
              <a:buNone/>
            </a:pPr>
            <a:r>
              <a:rPr lang="en-US">
                <a:ea typeface="ＭＳ Ｐゴシック" pitchFamily="34" charset="-128"/>
              </a:rPr>
              <a:t>  </a:t>
            </a:r>
          </a:p>
        </p:txBody>
      </p:sp>
      <p:sp>
        <p:nvSpPr>
          <p:cNvPr id="32769" name="Title 1"/>
          <p:cNvSpPr>
            <a:spLocks noGrp="1"/>
          </p:cNvSpPr>
          <p:nvPr>
            <p:ph type="title"/>
          </p:nvPr>
        </p:nvSpPr>
        <p:spPr/>
        <p:txBody>
          <a:bodyPr/>
          <a:lstStyle/>
          <a:p>
            <a:r>
              <a:rPr lang="en-US" b="1" dirty="0">
                <a:ea typeface="ＭＳ Ｐゴシック" pitchFamily="34" charset="-128"/>
              </a:rPr>
              <a:t>Definition of Conduit:  US-UK Treaty</a:t>
            </a:r>
          </a:p>
        </p:txBody>
      </p:sp>
      <p:sp>
        <p:nvSpPr>
          <p:cNvPr id="32774" name="Slide Number Placeholder 8"/>
          <p:cNvSpPr>
            <a:spLocks noGrp="1"/>
          </p:cNvSpPr>
          <p:nvPr>
            <p:ph type="sldNum" sz="quarter" idx="10"/>
          </p:nvPr>
        </p:nvSpPr>
        <p:spPr>
          <a:noFill/>
        </p:spPr>
        <p:txBody>
          <a:bodyPr/>
          <a:lstStyle/>
          <a:p>
            <a:endParaRPr lang="en-US"/>
          </a:p>
          <a:p>
            <a:fld id="{33F1A0EC-9898-462C-AFED-5D5FBB9E100E}" type="slidenum">
              <a:rPr lang="en-US"/>
              <a:pPr/>
              <a:t>13</a:t>
            </a:fld>
            <a:endParaRPr lang="en-US"/>
          </a:p>
        </p:txBody>
      </p:sp>
      <p:sp>
        <p:nvSpPr>
          <p:cNvPr id="8" name="Footer Placeholder 7"/>
          <p:cNvSpPr>
            <a:spLocks noGrp="1"/>
          </p:cNvSpPr>
          <p:nvPr>
            <p:ph type="ftr" sz="quarter" idx="11"/>
          </p:nvPr>
        </p:nvSpPr>
        <p:spPr/>
        <p:txBody>
          <a:bodyPr/>
          <a:lstStyle/>
          <a:p>
            <a:pPr>
              <a:defRPr/>
            </a:pPr>
            <a:r>
              <a:rPr lang="en-US"/>
              <a:t>Treaty Shopping and Base Erosion</a:t>
            </a:r>
          </a:p>
        </p:txBody>
      </p:sp>
      <p:pic>
        <p:nvPicPr>
          <p:cNvPr id="32771" name="Picture 5"/>
          <p:cNvPicPr>
            <a:picLocks noChangeAspect="1"/>
          </p:cNvPicPr>
          <p:nvPr/>
        </p:nvPicPr>
        <p:blipFill>
          <a:blip r:embed="rId2" cstate="print"/>
          <a:srcRect/>
          <a:stretch>
            <a:fillRect/>
          </a:stretch>
        </p:blipFill>
        <p:spPr bwMode="auto">
          <a:xfrm>
            <a:off x="685800" y="838200"/>
            <a:ext cx="7518400" cy="4521200"/>
          </a:xfrm>
          <a:prstGeom prst="rect">
            <a:avLst/>
          </a:prstGeom>
          <a:noFill/>
          <a:ln w="9525">
            <a:noFill/>
            <a:miter lim="800000"/>
            <a:headEnd/>
            <a:tailEnd/>
          </a:ln>
        </p:spPr>
      </p:pic>
      <p:sp>
        <p:nvSpPr>
          <p:cNvPr id="32772" name="TextBox 6"/>
          <p:cNvSpPr txBox="1">
            <a:spLocks noChangeArrowheads="1"/>
          </p:cNvSpPr>
          <p:nvPr/>
        </p:nvSpPr>
        <p:spPr bwMode="auto">
          <a:xfrm>
            <a:off x="2108200" y="5510212"/>
            <a:ext cx="6096000" cy="307975"/>
          </a:xfrm>
          <a:prstGeom prst="rect">
            <a:avLst/>
          </a:prstGeom>
          <a:noFill/>
          <a:ln w="9525">
            <a:noFill/>
            <a:miter lim="800000"/>
            <a:headEnd/>
            <a:tailEnd/>
          </a:ln>
        </p:spPr>
        <p:txBody>
          <a:bodyPr>
            <a:spAutoFit/>
          </a:bodyPr>
          <a:lstStyle/>
          <a:p>
            <a:r>
              <a:rPr lang="en-US" sz="1400" dirty="0"/>
              <a:t>Article 3(1)(n), US-UK Treaty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noFill/>
        </p:spPr>
        <p:txBody>
          <a:bodyPr/>
          <a:lstStyle/>
          <a:p>
            <a:pPr marL="0" indent="0" eaLnBrk="1" hangingPunct="1">
              <a:buNone/>
            </a:pPr>
            <a:endParaRPr lang="en-US" dirty="0">
              <a:ea typeface="ＭＳ Ｐゴシック" pitchFamily="34" charset="-128"/>
            </a:endParaRPr>
          </a:p>
          <a:p>
            <a:pPr marL="231775" indent="-231775" eaLnBrk="1" hangingPunct="1"/>
            <a:r>
              <a:rPr lang="en-US" sz="3600" dirty="0">
                <a:ea typeface="ＭＳ Ｐゴシック" pitchFamily="34" charset="-128"/>
              </a:rPr>
              <a:t>Article 3, par. 1(n):  Conduit Arrangement</a:t>
            </a:r>
          </a:p>
          <a:p>
            <a:pPr marL="231775" indent="-231775" eaLnBrk="1" hangingPunct="1"/>
            <a:r>
              <a:rPr lang="en-US" sz="3600" dirty="0">
                <a:ea typeface="ＭＳ Ｐゴシック" pitchFamily="34" charset="-128"/>
              </a:rPr>
              <a:t>Article 10, par. 9 (dividends)</a:t>
            </a:r>
          </a:p>
          <a:p>
            <a:pPr marL="231775" indent="-231775" eaLnBrk="1" hangingPunct="1"/>
            <a:r>
              <a:rPr lang="en-US" sz="3600" dirty="0">
                <a:ea typeface="ＭＳ Ｐゴシック" pitchFamily="34" charset="-128"/>
              </a:rPr>
              <a:t>Article 11, par. 7 (interest)</a:t>
            </a:r>
          </a:p>
          <a:p>
            <a:pPr marL="231775" indent="-231775" eaLnBrk="1" hangingPunct="1"/>
            <a:r>
              <a:rPr lang="en-US" sz="3600" dirty="0">
                <a:ea typeface="ＭＳ Ｐゴシック" pitchFamily="34" charset="-128"/>
              </a:rPr>
              <a:t>Article 12, par. 5 (royalties)</a:t>
            </a:r>
          </a:p>
          <a:p>
            <a:pPr marL="231775" indent="-231775" eaLnBrk="1" hangingPunct="1"/>
            <a:r>
              <a:rPr lang="en-US" sz="3600" dirty="0">
                <a:ea typeface="ＭＳ Ｐゴシック" pitchFamily="34" charset="-128"/>
              </a:rPr>
              <a:t>Technical Explanation Annex (Exchange of Letters)</a:t>
            </a:r>
            <a:endParaRPr lang="en-US" b="1" u="sng" dirty="0">
              <a:ea typeface="ＭＳ Ｐゴシック" pitchFamily="34" charset="-128"/>
            </a:endParaRPr>
          </a:p>
        </p:txBody>
      </p:sp>
      <p:sp>
        <p:nvSpPr>
          <p:cNvPr id="22530" name="Rectangle 2"/>
          <p:cNvSpPr>
            <a:spLocks noGrp="1" noChangeArrowheads="1"/>
          </p:cNvSpPr>
          <p:nvPr>
            <p:ph type="title"/>
          </p:nvPr>
        </p:nvSpPr>
        <p:spPr>
          <a:noFill/>
        </p:spPr>
        <p:txBody>
          <a:bodyPr/>
          <a:lstStyle/>
          <a:p>
            <a:pPr eaLnBrk="1" hangingPunct="1"/>
            <a:r>
              <a:rPr lang="en-US" b="1">
                <a:ea typeface="ＭＳ Ｐゴシック" pitchFamily="34" charset="-128"/>
              </a:rPr>
              <a:t>Conduit Financing:  UK Treaty</a:t>
            </a:r>
            <a:endParaRPr lang="en-US" b="1" u="sng">
              <a:ea typeface="ＭＳ Ｐゴシック" pitchFamily="34" charset="-128"/>
            </a:endParaRPr>
          </a:p>
        </p:txBody>
      </p:sp>
      <p:sp>
        <p:nvSpPr>
          <p:cNvPr id="22532" name="Slide Number Placeholder 1"/>
          <p:cNvSpPr>
            <a:spLocks noGrp="1"/>
          </p:cNvSpPr>
          <p:nvPr>
            <p:ph type="sldNum" sz="quarter" idx="10"/>
          </p:nvPr>
        </p:nvSpPr>
        <p:spPr>
          <a:noFill/>
        </p:spPr>
        <p:txBody>
          <a:bodyPr/>
          <a:lstStyle/>
          <a:p>
            <a:endParaRPr lang="en-US"/>
          </a:p>
          <a:p>
            <a:fld id="{76EE472A-459D-4590-A557-793CFE19C633}" type="slidenum">
              <a:rPr lang="en-US"/>
              <a:pPr/>
              <a:t>14</a:t>
            </a:fld>
            <a:endParaRPr lang="en-US"/>
          </a:p>
        </p:txBody>
      </p:sp>
      <p:sp>
        <p:nvSpPr>
          <p:cNvPr id="22529"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b="1">
                <a:ea typeface="ＭＳ Ｐゴシック" pitchFamily="34" charset="-128"/>
              </a:rPr>
              <a:t>Treaty Shopping:  Conduit Arrangements</a:t>
            </a:r>
            <a:endParaRPr lang="en-US">
              <a:ea typeface="ＭＳ Ｐゴシック" pitchFamily="34" charset="-128"/>
            </a:endParaRPr>
          </a:p>
        </p:txBody>
      </p:sp>
      <p:sp>
        <p:nvSpPr>
          <p:cNvPr id="33811" name="Slide Number Placeholder 4"/>
          <p:cNvSpPr>
            <a:spLocks noGrp="1"/>
          </p:cNvSpPr>
          <p:nvPr>
            <p:ph type="sldNum" sz="quarter" idx="10"/>
          </p:nvPr>
        </p:nvSpPr>
        <p:spPr>
          <a:noFill/>
        </p:spPr>
        <p:txBody>
          <a:bodyPr/>
          <a:lstStyle/>
          <a:p>
            <a:endParaRPr lang="en-US"/>
          </a:p>
          <a:p>
            <a:fld id="{31D4B268-68DD-4964-BC6E-2CBFBE9306E4}" type="slidenum">
              <a:rPr lang="en-US"/>
              <a:pPr/>
              <a:t>15</a:t>
            </a:fld>
            <a:endParaRPr lang="en-US"/>
          </a:p>
        </p:txBody>
      </p:sp>
      <p:sp>
        <p:nvSpPr>
          <p:cNvPr id="4" name="Footer Placeholder 3"/>
          <p:cNvSpPr>
            <a:spLocks noGrp="1"/>
          </p:cNvSpPr>
          <p:nvPr>
            <p:ph type="ftr" sz="quarter" idx="11"/>
          </p:nvPr>
        </p:nvSpPr>
        <p:spPr/>
        <p:txBody>
          <a:bodyPr/>
          <a:lstStyle/>
          <a:p>
            <a:pPr>
              <a:defRPr/>
            </a:pPr>
            <a:r>
              <a:rPr lang="en-US"/>
              <a:t>Treaty Shopping and Base Erosion</a:t>
            </a:r>
          </a:p>
        </p:txBody>
      </p:sp>
      <p:cxnSp>
        <p:nvCxnSpPr>
          <p:cNvPr id="14" name="Straight Connector 13"/>
          <p:cNvCxnSpPr>
            <a:cxnSpLocks noChangeShapeType="1"/>
            <a:stCxn id="27" idx="2"/>
            <a:endCxn id="17" idx="0"/>
          </p:cNvCxnSpPr>
          <p:nvPr/>
        </p:nvCxnSpPr>
        <p:spPr bwMode="auto">
          <a:xfrm rot="5400000">
            <a:off x="3924301" y="38862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581400" y="44196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US Co</a:t>
            </a:r>
          </a:p>
        </p:txBody>
      </p:sp>
      <p:sp>
        <p:nvSpPr>
          <p:cNvPr id="27" name="Rectangle 26"/>
          <p:cNvSpPr/>
          <p:nvPr/>
        </p:nvSpPr>
        <p:spPr>
          <a:xfrm>
            <a:off x="3581400" y="26670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UK Co</a:t>
            </a:r>
          </a:p>
        </p:txBody>
      </p:sp>
      <p:cxnSp>
        <p:nvCxnSpPr>
          <p:cNvPr id="33" name="Straight Connector 32"/>
          <p:cNvCxnSpPr>
            <a:cxnSpLocks noChangeShapeType="1"/>
            <a:stCxn id="23" idx="2"/>
            <a:endCxn id="27" idx="0"/>
          </p:cNvCxnSpPr>
          <p:nvPr/>
        </p:nvCxnSpPr>
        <p:spPr bwMode="auto">
          <a:xfrm rot="5400000">
            <a:off x="3848101" y="2057400"/>
            <a:ext cx="12192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600200" y="1751013"/>
            <a:ext cx="5638800" cy="1587"/>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sp>
        <p:nvSpPr>
          <p:cNvPr id="33800" name="TextBox 83"/>
          <p:cNvSpPr txBox="1">
            <a:spLocks noChangeArrowheads="1"/>
          </p:cNvSpPr>
          <p:nvPr/>
        </p:nvSpPr>
        <p:spPr bwMode="auto">
          <a:xfrm>
            <a:off x="2057400" y="3657600"/>
            <a:ext cx="838200" cy="381000"/>
          </a:xfrm>
          <a:prstGeom prst="rect">
            <a:avLst/>
          </a:prstGeom>
          <a:noFill/>
          <a:ln w="9525">
            <a:noFill/>
            <a:miter lim="800000"/>
            <a:headEnd/>
            <a:tailEnd/>
          </a:ln>
        </p:spPr>
        <p:txBody>
          <a:bodyPr>
            <a:spAutoFit/>
          </a:bodyPr>
          <a:lstStyle/>
          <a:p>
            <a:r>
              <a:rPr lang="en-US">
                <a:latin typeface="+mn-lt"/>
              </a:rPr>
              <a:t>$$</a:t>
            </a:r>
          </a:p>
        </p:txBody>
      </p:sp>
      <p:sp>
        <p:nvSpPr>
          <p:cNvPr id="33801" name="TextBox 84"/>
          <p:cNvSpPr txBox="1">
            <a:spLocks noChangeArrowheads="1"/>
          </p:cNvSpPr>
          <p:nvPr/>
        </p:nvSpPr>
        <p:spPr bwMode="auto">
          <a:xfrm>
            <a:off x="6172200" y="1828800"/>
            <a:ext cx="2438400" cy="1323975"/>
          </a:xfrm>
          <a:prstGeom prst="rect">
            <a:avLst/>
          </a:prstGeom>
          <a:noFill/>
          <a:ln w="9525">
            <a:noFill/>
            <a:miter lim="800000"/>
            <a:headEnd/>
            <a:tailEnd/>
          </a:ln>
        </p:spPr>
        <p:txBody>
          <a:bodyPr>
            <a:spAutoFit/>
          </a:bodyPr>
          <a:lstStyle/>
          <a:p>
            <a:r>
              <a:rPr lang="en-US" sz="1600">
                <a:latin typeface="+mn-lt"/>
              </a:rPr>
              <a:t>Contract: Pay UK Co issue price of prd stk, receive 3.75% + 20% USCo net profits, and redemption price of stk in 20 yrs. </a:t>
            </a:r>
          </a:p>
        </p:txBody>
      </p:sp>
      <p:sp>
        <p:nvSpPr>
          <p:cNvPr id="33802" name="TextBox 85"/>
          <p:cNvSpPr txBox="1">
            <a:spLocks noChangeArrowheads="1"/>
          </p:cNvSpPr>
          <p:nvPr/>
        </p:nvSpPr>
        <p:spPr bwMode="auto">
          <a:xfrm>
            <a:off x="6172200" y="3657600"/>
            <a:ext cx="1447800" cy="923925"/>
          </a:xfrm>
          <a:prstGeom prst="rect">
            <a:avLst/>
          </a:prstGeom>
          <a:noFill/>
          <a:ln w="9525">
            <a:noFill/>
            <a:miter lim="800000"/>
            <a:headEnd/>
            <a:tailEnd/>
          </a:ln>
        </p:spPr>
        <p:txBody>
          <a:bodyPr>
            <a:spAutoFit/>
          </a:bodyPr>
          <a:lstStyle/>
          <a:p>
            <a:r>
              <a:rPr lang="en-US">
                <a:latin typeface="+mn-lt"/>
              </a:rPr>
              <a:t>Prd Stk: 4% + 20% net profits</a:t>
            </a:r>
          </a:p>
        </p:txBody>
      </p:sp>
      <p:sp>
        <p:nvSpPr>
          <p:cNvPr id="23" name="Rectangle 22"/>
          <p:cNvSpPr/>
          <p:nvPr/>
        </p:nvSpPr>
        <p:spPr>
          <a:xfrm>
            <a:off x="3581400" y="762000"/>
            <a:ext cx="17526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X Co</a:t>
            </a:r>
          </a:p>
        </p:txBody>
      </p:sp>
      <p:cxnSp>
        <p:nvCxnSpPr>
          <p:cNvPr id="30" name="Elbow Connector 29"/>
          <p:cNvCxnSpPr>
            <a:cxnSpLocks noChangeShapeType="1"/>
          </p:cNvCxnSpPr>
          <p:nvPr/>
        </p:nvCxnSpPr>
        <p:spPr bwMode="auto">
          <a:xfrm rot="10800000" flipH="1" flipV="1">
            <a:off x="3124200" y="1296988"/>
            <a:ext cx="457200" cy="1712912"/>
          </a:xfrm>
          <a:prstGeom prst="bentConnector3">
            <a:avLst>
              <a:gd name="adj1" fmla="val -5000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1" name="Elbow Connector 30"/>
          <p:cNvCxnSpPr>
            <a:cxnSpLocks noChangeShapeType="1"/>
          </p:cNvCxnSpPr>
          <p:nvPr/>
        </p:nvCxnSpPr>
        <p:spPr bwMode="auto">
          <a:xfrm rot="10800000" flipV="1">
            <a:off x="3581400" y="30099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2" name="Elbow Connector 31"/>
          <p:cNvCxnSpPr>
            <a:cxnSpLocks noChangeShapeType="1"/>
          </p:cNvCxnSpPr>
          <p:nvPr/>
        </p:nvCxnSpPr>
        <p:spPr bwMode="auto">
          <a:xfrm flipV="1">
            <a:off x="5334000" y="30099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34" name="Elbow Connector 33"/>
          <p:cNvCxnSpPr>
            <a:cxnSpLocks noChangeShapeType="1"/>
          </p:cNvCxnSpPr>
          <p:nvPr/>
        </p:nvCxnSpPr>
        <p:spPr bwMode="auto">
          <a:xfrm flipV="1">
            <a:off x="5334000" y="12969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3808" name="TextBox 34"/>
          <p:cNvSpPr txBox="1">
            <a:spLocks noChangeArrowheads="1"/>
          </p:cNvSpPr>
          <p:nvPr/>
        </p:nvSpPr>
        <p:spPr bwMode="auto">
          <a:xfrm>
            <a:off x="1752600" y="5448506"/>
            <a:ext cx="6096000" cy="307975"/>
          </a:xfrm>
          <a:prstGeom prst="rect">
            <a:avLst/>
          </a:prstGeom>
          <a:noFill/>
          <a:ln w="9525">
            <a:noFill/>
            <a:miter lim="800000"/>
            <a:headEnd/>
            <a:tailEnd/>
          </a:ln>
        </p:spPr>
        <p:txBody>
          <a:bodyPr>
            <a:spAutoFit/>
          </a:bodyPr>
          <a:lstStyle/>
          <a:p>
            <a:r>
              <a:rPr lang="en-US" sz="1400" dirty="0">
                <a:latin typeface="+mn-lt"/>
              </a:rPr>
              <a:t>Example 1, Exchange of Letters, US-UK Treaty, Annex to Technical Explanation</a:t>
            </a:r>
          </a:p>
        </p:txBody>
      </p:sp>
      <p:sp>
        <p:nvSpPr>
          <p:cNvPr id="33809" name="TextBox 35"/>
          <p:cNvSpPr txBox="1">
            <a:spLocks noChangeArrowheads="1"/>
          </p:cNvSpPr>
          <p:nvPr/>
        </p:nvSpPr>
        <p:spPr bwMode="auto">
          <a:xfrm>
            <a:off x="2057400" y="2133600"/>
            <a:ext cx="838200" cy="381000"/>
          </a:xfrm>
          <a:prstGeom prst="rect">
            <a:avLst/>
          </a:prstGeom>
          <a:noFill/>
          <a:ln w="9525">
            <a:noFill/>
            <a:miter lim="800000"/>
            <a:headEnd/>
            <a:tailEnd/>
          </a:ln>
        </p:spPr>
        <p:txBody>
          <a:bodyPr>
            <a:spAutoFit/>
          </a:bodyPr>
          <a:lstStyle/>
          <a:p>
            <a:r>
              <a:rPr lang="en-US">
                <a:latin typeface="+mn-l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06400" indent="-406400">
              <a:lnSpc>
                <a:spcPct val="80000"/>
              </a:lnSpc>
            </a:pPr>
            <a:r>
              <a:rPr lang="en-US" sz="3200" dirty="0">
                <a:ea typeface="ＭＳ Ｐゴシック" pitchFamily="34" charset="-128"/>
              </a:rPr>
              <a:t>Limit treaty benefits to </a:t>
            </a:r>
            <a:r>
              <a:rPr lang="en-US" sz="3200" i="1" dirty="0">
                <a:ea typeface="ＭＳ Ｐゴシック" pitchFamily="34" charset="-128"/>
              </a:rPr>
              <a:t>qualified persons</a:t>
            </a:r>
          </a:p>
          <a:p>
            <a:pPr marL="406400" indent="-406400">
              <a:lnSpc>
                <a:spcPct val="80000"/>
              </a:lnSpc>
            </a:pPr>
            <a:endParaRPr lang="en-US" sz="3200" i="1" dirty="0">
              <a:ea typeface="ＭＳ Ｐゴシック" pitchFamily="34" charset="-128"/>
            </a:endParaRPr>
          </a:p>
          <a:p>
            <a:pPr marL="406400" indent="-406400"/>
            <a:r>
              <a:rPr lang="en-US" sz="3200" dirty="0">
                <a:ea typeface="ＭＳ Ｐゴシック" pitchFamily="34" charset="-128"/>
              </a:rPr>
              <a:t>A </a:t>
            </a:r>
            <a:r>
              <a:rPr lang="en-US" sz="3200" i="1" dirty="0">
                <a:ea typeface="ＭＳ Ｐゴシック" pitchFamily="34" charset="-128"/>
              </a:rPr>
              <a:t>qualified person</a:t>
            </a:r>
            <a:r>
              <a:rPr lang="en-US" sz="3200" dirty="0">
                <a:ea typeface="ＭＳ Ｐゴシック" pitchFamily="34" charset="-128"/>
              </a:rPr>
              <a:t> is treaty </a:t>
            </a:r>
            <a:r>
              <a:rPr lang="en-US" sz="3200" i="1" dirty="0">
                <a:ea typeface="ＭＳ Ｐゴシック" pitchFamily="34" charset="-128"/>
              </a:rPr>
              <a:t>resident</a:t>
            </a:r>
            <a:r>
              <a:rPr lang="en-US" sz="3200" dirty="0">
                <a:ea typeface="ＭＳ Ｐゴシック" pitchFamily="34" charset="-128"/>
              </a:rPr>
              <a:t> who is a(n):</a:t>
            </a:r>
          </a:p>
          <a:p>
            <a:pPr marL="749300" lvl="1" indent="-463550"/>
            <a:r>
              <a:rPr lang="en-US" sz="2800" b="1" i="1" dirty="0">
                <a:ea typeface="ＭＳ Ｐゴシック" pitchFamily="34" charset="-128"/>
              </a:rPr>
              <a:t>Individual</a:t>
            </a:r>
          </a:p>
          <a:p>
            <a:pPr marL="749300" lvl="1" indent="-463550"/>
            <a:r>
              <a:rPr lang="en-US" sz="2800" b="1" i="1" dirty="0">
                <a:ea typeface="ＭＳ Ｐゴシック" pitchFamily="34" charset="-128"/>
              </a:rPr>
              <a:t>Qualified governmental entity</a:t>
            </a:r>
            <a:r>
              <a:rPr lang="en-US" sz="2800" i="1" dirty="0">
                <a:ea typeface="ＭＳ Ｐゴシック" pitchFamily="34" charset="-128"/>
              </a:rPr>
              <a:t> </a:t>
            </a:r>
            <a:r>
              <a:rPr lang="en-US" sz="2800" dirty="0">
                <a:ea typeface="ＭＳ Ｐゴシック" pitchFamily="34" charset="-128"/>
              </a:rPr>
              <a:t>(state, political subdivision, etc.)</a:t>
            </a:r>
          </a:p>
          <a:p>
            <a:pPr marL="749300" lvl="1" indent="-463550"/>
            <a:r>
              <a:rPr lang="en-US" sz="2800" b="1" i="1" dirty="0">
                <a:ea typeface="ＭＳ Ｐゴシック" pitchFamily="34" charset="-128"/>
              </a:rPr>
              <a:t>Publicly Traded Entities and Subsidiaries</a:t>
            </a:r>
          </a:p>
          <a:p>
            <a:pPr marL="914400" lvl="2" indent="-342900"/>
            <a:r>
              <a:rPr lang="en-US" sz="2400" dirty="0">
                <a:ea typeface="ＭＳ Ｐゴシック" pitchFamily="34" charset="-128"/>
              </a:rPr>
              <a:t>Regularly traded public entity (6% annual turnover (¶7(e)), </a:t>
            </a:r>
            <a:r>
              <a:rPr lang="en-US" sz="2400" i="1" dirty="0">
                <a:ea typeface="ＭＳ Ｐゴシック" pitchFamily="34" charset="-128"/>
              </a:rPr>
              <a:t>or</a:t>
            </a:r>
            <a:r>
              <a:rPr lang="en-US" sz="2400" dirty="0">
                <a:ea typeface="ＭＳ Ｐゴシック" pitchFamily="34" charset="-128"/>
              </a:rPr>
              <a:t> </a:t>
            </a:r>
          </a:p>
          <a:p>
            <a:pPr marL="914400" lvl="2" indent="-342900"/>
            <a:r>
              <a:rPr lang="en-US" sz="2400" dirty="0">
                <a:ea typeface="ＭＳ Ｐゴシック" pitchFamily="34" charset="-128"/>
              </a:rPr>
              <a:t>At least 50% of vote </a:t>
            </a:r>
            <a:r>
              <a:rPr lang="en-US" sz="2400" i="1" dirty="0">
                <a:ea typeface="ＭＳ Ｐゴシック" pitchFamily="34" charset="-128"/>
              </a:rPr>
              <a:t>and</a:t>
            </a:r>
            <a:r>
              <a:rPr lang="en-US" sz="2400" dirty="0">
                <a:ea typeface="ＭＳ Ｐゴシック" pitchFamily="34" charset="-128"/>
              </a:rPr>
              <a:t> value held by five or fewer publicly traded entities</a:t>
            </a:r>
          </a:p>
          <a:p>
            <a:pPr marL="406400" indent="-406400">
              <a:buFontTx/>
              <a:buNone/>
            </a:pPr>
            <a:endParaRPr lang="en-US" sz="3200" baseline="-25000" dirty="0">
              <a:ea typeface="ＭＳ Ｐゴシック" pitchFamily="34" charset="-128"/>
            </a:endParaRPr>
          </a:p>
        </p:txBody>
      </p:sp>
      <p:sp>
        <p:nvSpPr>
          <p:cNvPr id="34817" name="Title 1"/>
          <p:cNvSpPr>
            <a:spLocks noGrp="1"/>
          </p:cNvSpPr>
          <p:nvPr>
            <p:ph type="title"/>
          </p:nvPr>
        </p:nvSpPr>
        <p:spPr/>
        <p:txBody>
          <a:bodyPr/>
          <a:lstStyle/>
          <a:p>
            <a:r>
              <a:rPr lang="en-US" b="1">
                <a:ea typeface="ＭＳ Ｐゴシック" pitchFamily="34" charset="-128"/>
              </a:rPr>
              <a:t>LOB Article:  Article 23(2), US-UK Treaty</a:t>
            </a:r>
            <a:endParaRPr lang="en-US">
              <a:ea typeface="ＭＳ Ｐゴシック" pitchFamily="34" charset="-128"/>
            </a:endParaRPr>
          </a:p>
        </p:txBody>
      </p:sp>
      <p:sp>
        <p:nvSpPr>
          <p:cNvPr id="34820" name="Slide Number Placeholder 6"/>
          <p:cNvSpPr>
            <a:spLocks noGrp="1"/>
          </p:cNvSpPr>
          <p:nvPr>
            <p:ph type="sldNum" sz="quarter" idx="10"/>
          </p:nvPr>
        </p:nvSpPr>
        <p:spPr>
          <a:noFill/>
        </p:spPr>
        <p:txBody>
          <a:bodyPr/>
          <a:lstStyle/>
          <a:p>
            <a:endParaRPr lang="en-US"/>
          </a:p>
          <a:p>
            <a:fld id="{3B1A9870-E748-446E-A601-13679C967141}" type="slidenum">
              <a:rPr lang="en-US"/>
              <a:pPr/>
              <a:t>16</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a:r>
              <a:rPr lang="en-US" sz="2800" b="1" i="1" dirty="0">
                <a:ea typeface="ＭＳ Ｐゴシック" pitchFamily="34" charset="-128"/>
              </a:rPr>
              <a:t>Pensions</a:t>
            </a:r>
            <a:r>
              <a:rPr lang="en-US" sz="2800" dirty="0">
                <a:ea typeface="ＭＳ Ｐゴシック" pitchFamily="34" charset="-128"/>
              </a:rPr>
              <a:t> (if &gt;50% of beneficiaries, members, etc., are residents of either US or UK) and Tax-exempts (¶2(e)) </a:t>
            </a:r>
          </a:p>
          <a:p>
            <a:pPr marL="457200" lvl="1">
              <a:buFont typeface="Wingdings" pitchFamily="2" charset="2"/>
              <a:buNone/>
            </a:pPr>
            <a:endParaRPr lang="en-US" sz="2800" dirty="0">
              <a:ea typeface="ＭＳ Ｐゴシック" pitchFamily="34" charset="-128"/>
            </a:endParaRPr>
          </a:p>
          <a:p>
            <a:pPr marL="457200" lvl="1"/>
            <a:r>
              <a:rPr lang="en-US" sz="2800" b="1" i="1" dirty="0">
                <a:ea typeface="ＭＳ Ｐゴシック" pitchFamily="34" charset="-128"/>
              </a:rPr>
              <a:t>Non-individual</a:t>
            </a:r>
            <a:r>
              <a:rPr lang="en-US" sz="2800" i="1" dirty="0">
                <a:ea typeface="ＭＳ Ｐゴシック" pitchFamily="34" charset="-128"/>
              </a:rPr>
              <a:t>:  Base erosion and base ownership tests</a:t>
            </a:r>
            <a:r>
              <a:rPr lang="en-US" sz="2800" dirty="0">
                <a:ea typeface="ＭＳ Ｐゴシック" pitchFamily="34" charset="-128"/>
              </a:rPr>
              <a:t> (¶2(f)) </a:t>
            </a:r>
          </a:p>
          <a:p>
            <a:pPr marL="800100" lvl="2" indent="-342900"/>
            <a:r>
              <a:rPr lang="en-US" sz="2400" dirty="0">
                <a:ea typeface="ＭＳ Ｐゴシック" pitchFamily="34" charset="-128"/>
              </a:rPr>
              <a:t>At least 50% of vote </a:t>
            </a:r>
            <a:r>
              <a:rPr lang="en-US" sz="2400" i="1" dirty="0">
                <a:ea typeface="ＭＳ Ｐゴシック" pitchFamily="34" charset="-128"/>
              </a:rPr>
              <a:t>and </a:t>
            </a:r>
            <a:r>
              <a:rPr lang="en-US" sz="2400" dirty="0">
                <a:ea typeface="ＭＳ Ｐゴシック" pitchFamily="34" charset="-128"/>
              </a:rPr>
              <a:t>value owned for at least 1/2 of period by QPs; </a:t>
            </a:r>
            <a:r>
              <a:rPr lang="en-US" sz="2400" i="1" dirty="0">
                <a:ea typeface="ＭＳ Ｐゴシック" pitchFamily="34" charset="-128"/>
              </a:rPr>
              <a:t>and</a:t>
            </a:r>
          </a:p>
          <a:p>
            <a:pPr marL="800100" lvl="2" indent="-342900"/>
            <a:r>
              <a:rPr lang="en-US" sz="2400" dirty="0">
                <a:ea typeface="ＭＳ Ｐゴシック" pitchFamily="34" charset="-128"/>
              </a:rPr>
              <a:t>Less than 50% of </a:t>
            </a:r>
            <a:r>
              <a:rPr lang="en-US" sz="2400" i="1" dirty="0">
                <a:ea typeface="ＭＳ Ｐゴシック" pitchFamily="34" charset="-128"/>
              </a:rPr>
              <a:t>gross income</a:t>
            </a:r>
            <a:r>
              <a:rPr lang="en-US" sz="2400" dirty="0">
                <a:ea typeface="ＭＳ Ｐゴシック" pitchFamily="34" charset="-128"/>
              </a:rPr>
              <a:t> is paid or accrued as deductible payments to 3</a:t>
            </a:r>
            <a:r>
              <a:rPr lang="en-US" sz="2400" baseline="30000" dirty="0">
                <a:ea typeface="ＭＳ Ｐゴシック" pitchFamily="34" charset="-128"/>
              </a:rPr>
              <a:t>rd</a:t>
            </a:r>
            <a:r>
              <a:rPr lang="en-US" sz="2400" dirty="0">
                <a:ea typeface="ＭＳ Ｐゴシック" pitchFamily="34" charset="-128"/>
              </a:rPr>
              <a:t> country residents (arm</a:t>
            </a:r>
            <a:r>
              <a:rPr lang="en-US" altLang="en-US" sz="2400" dirty="0">
                <a:ea typeface="ＭＳ Ｐゴシック" pitchFamily="34" charset="-128"/>
              </a:rPr>
              <a:t>’</a:t>
            </a:r>
            <a:r>
              <a:rPr lang="en-US" sz="2400" dirty="0">
                <a:ea typeface="ＭＳ Ｐゴシック" pitchFamily="34" charset="-128"/>
              </a:rPr>
              <a:t>s-length payment in ordinary course of business for services or tangible property ignored as well as payments on financial obligations to US and UK banks)</a:t>
            </a:r>
          </a:p>
          <a:p>
            <a:pPr>
              <a:lnSpc>
                <a:spcPct val="90000"/>
              </a:lnSpc>
              <a:buFontTx/>
              <a:buNone/>
            </a:pPr>
            <a:endParaRPr lang="en-US" sz="2600" dirty="0">
              <a:ea typeface="ＭＳ Ｐゴシック" pitchFamily="34" charset="-128"/>
            </a:endParaRPr>
          </a:p>
        </p:txBody>
      </p:sp>
      <p:sp>
        <p:nvSpPr>
          <p:cNvPr id="35841" name="Title 1"/>
          <p:cNvSpPr>
            <a:spLocks noGrp="1"/>
          </p:cNvSpPr>
          <p:nvPr>
            <p:ph type="title"/>
          </p:nvPr>
        </p:nvSpPr>
        <p:spPr/>
        <p:txBody>
          <a:bodyPr/>
          <a:lstStyle/>
          <a:p>
            <a:r>
              <a:rPr lang="en-US" b="1" dirty="0">
                <a:ea typeface="ＭＳ Ｐゴシック" pitchFamily="34" charset="-128"/>
              </a:rPr>
              <a:t>LOB Article:  Article 23(2), US-UK Treaty</a:t>
            </a:r>
            <a:endParaRPr lang="en-US" dirty="0">
              <a:ea typeface="ＭＳ Ｐゴシック" pitchFamily="34" charset="-128"/>
            </a:endParaRPr>
          </a:p>
        </p:txBody>
      </p:sp>
      <p:sp>
        <p:nvSpPr>
          <p:cNvPr id="35844" name="Slide Number Placeholder 6"/>
          <p:cNvSpPr>
            <a:spLocks noGrp="1"/>
          </p:cNvSpPr>
          <p:nvPr>
            <p:ph type="sldNum" sz="quarter" idx="10"/>
          </p:nvPr>
        </p:nvSpPr>
        <p:spPr>
          <a:noFill/>
        </p:spPr>
        <p:txBody>
          <a:bodyPr/>
          <a:lstStyle/>
          <a:p>
            <a:endParaRPr lang="en-US"/>
          </a:p>
          <a:p>
            <a:fld id="{3FBE919A-652C-4520-A0D5-8423396BB7EA}" type="slidenum">
              <a:rPr lang="en-US"/>
              <a:pPr/>
              <a:t>17</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marL="114300" indent="-114300" eaLnBrk="1" hangingPunct="1"/>
            <a:r>
              <a:rPr lang="en-US" sz="2400" b="1" dirty="0">
                <a:latin typeface="+mn-lt"/>
                <a:ea typeface="ＭＳ Ｐゴシック" pitchFamily="34" charset="-128"/>
              </a:rPr>
              <a:t>Derivative Benefits</a:t>
            </a:r>
            <a:r>
              <a:rPr lang="en-US" sz="2400" dirty="0">
                <a:latin typeface="+mn-lt"/>
                <a:ea typeface="ＭＳ Ｐゴシック" pitchFamily="34" charset="-128"/>
              </a:rPr>
              <a:t>: Otherwise </a:t>
            </a:r>
            <a:r>
              <a:rPr lang="en-US" sz="2400" i="1" dirty="0">
                <a:latin typeface="+mn-lt"/>
                <a:ea typeface="ＭＳ Ｐゴシック" pitchFamily="34" charset="-128"/>
              </a:rPr>
              <a:t>non-qualifying</a:t>
            </a:r>
            <a:r>
              <a:rPr lang="en-US" sz="2400" dirty="0">
                <a:latin typeface="+mn-lt"/>
                <a:ea typeface="ＭＳ Ｐゴシック" pitchFamily="34" charset="-128"/>
              </a:rPr>
              <a:t> company can claim treaty benefits if:</a:t>
            </a:r>
          </a:p>
          <a:p>
            <a:pPr marL="342900" lvl="1" indent="-114300" eaLnBrk="1" hangingPunct="1"/>
            <a:r>
              <a:rPr lang="en-US" sz="2000" dirty="0">
                <a:latin typeface="+mn-lt"/>
                <a:ea typeface="ＭＳ Ｐゴシック" pitchFamily="34" charset="-128"/>
              </a:rPr>
              <a:t>At least 95% of vote and value owned by 7 or fewer persons who are equivalent beneficiaries (</a:t>
            </a:r>
            <a:r>
              <a:rPr lang="ja-JP" altLang="en-US" sz="2000">
                <a:latin typeface="+mn-lt"/>
                <a:ea typeface="ＭＳ Ｐゴシック" pitchFamily="34" charset="-128"/>
              </a:rPr>
              <a:t>“</a:t>
            </a:r>
            <a:r>
              <a:rPr lang="en-US" altLang="ja-JP" sz="2000" dirty="0">
                <a:latin typeface="+mn-lt"/>
                <a:ea typeface="ＭＳ Ｐゴシック" pitchFamily="34" charset="-128"/>
              </a:rPr>
              <a:t>EBs</a:t>
            </a:r>
            <a:r>
              <a:rPr lang="ja-JP" altLang="en-US" sz="2000">
                <a:latin typeface="+mn-lt"/>
                <a:ea typeface="ＭＳ Ｐゴシック" pitchFamily="34" charset="-128"/>
              </a:rPr>
              <a:t>”</a:t>
            </a:r>
            <a:r>
              <a:rPr lang="en-US" altLang="ja-JP" sz="2000" dirty="0">
                <a:latin typeface="+mn-lt"/>
                <a:ea typeface="ＭＳ Ｐゴシック" pitchFamily="34" charset="-128"/>
              </a:rPr>
              <a:t>); </a:t>
            </a:r>
            <a:r>
              <a:rPr lang="en-US" altLang="ja-JP" sz="2000" b="1" dirty="0">
                <a:latin typeface="+mn-lt"/>
                <a:ea typeface="ＭＳ Ｐゴシック" pitchFamily="34" charset="-128"/>
              </a:rPr>
              <a:t>and </a:t>
            </a:r>
          </a:p>
          <a:p>
            <a:pPr marL="342900" lvl="1" indent="-114300" eaLnBrk="1" hangingPunct="1"/>
            <a:r>
              <a:rPr lang="en-US" sz="2000" dirty="0">
                <a:latin typeface="+mn-lt"/>
                <a:ea typeface="ＭＳ Ｐゴシック" pitchFamily="34" charset="-128"/>
              </a:rPr>
              <a:t>Less than 50% of GI is paid or accrued in the form of deductible payments to persons who are not EBs. (¶3) </a:t>
            </a:r>
          </a:p>
          <a:p>
            <a:pPr marL="228600" lvl="1" indent="0" eaLnBrk="1" hangingPunct="1">
              <a:buNone/>
            </a:pPr>
            <a:endParaRPr lang="en-US" sz="2000" dirty="0">
              <a:latin typeface="+mn-lt"/>
              <a:ea typeface="ＭＳ Ｐゴシック" pitchFamily="34" charset="-128"/>
            </a:endParaRPr>
          </a:p>
          <a:p>
            <a:pPr marL="114300" indent="-114300" eaLnBrk="1" hangingPunct="1"/>
            <a:r>
              <a:rPr lang="en-US" sz="2400" b="1" dirty="0">
                <a:latin typeface="+mn-lt"/>
                <a:ea typeface="ＭＳ Ｐゴシック" pitchFamily="34" charset="-128"/>
              </a:rPr>
              <a:t>Equivalent Beneficiaries</a:t>
            </a:r>
            <a:r>
              <a:rPr lang="en-US" sz="2400" dirty="0">
                <a:latin typeface="+mn-lt"/>
                <a:ea typeface="ＭＳ Ｐゴシック" pitchFamily="34" charset="-128"/>
              </a:rPr>
              <a:t>:   </a:t>
            </a:r>
          </a:p>
          <a:p>
            <a:pPr marL="342900" lvl="1" indent="-114300" eaLnBrk="1" hangingPunct="1"/>
            <a:r>
              <a:rPr lang="en-US" sz="2000" dirty="0">
                <a:latin typeface="+mn-lt"/>
                <a:ea typeface="ＭＳ Ｐゴシック" pitchFamily="34" charset="-128"/>
              </a:rPr>
              <a:t>Qualified resident of EC, EEA, NAFTA country that would be entitled to claim treaty benefits equivalent to those claimed by company, including US or UK resident individuals, qualified government entities, publicly traded entities, or tax-exempt organizations. (¶7(d) </a:t>
            </a:r>
            <a:r>
              <a:rPr lang="en-US" sz="2000" u="sng" dirty="0">
                <a:latin typeface="+mn-lt"/>
                <a:ea typeface="ＭＳ Ｐゴシック" pitchFamily="34" charset="-128"/>
              </a:rPr>
              <a:t>modified by Protocol</a:t>
            </a:r>
            <a:r>
              <a:rPr lang="en-US" sz="2000" dirty="0">
                <a:latin typeface="+mn-lt"/>
                <a:ea typeface="ＭＳ Ｐゴシック" pitchFamily="34" charset="-128"/>
              </a:rPr>
              <a:t>, Art. IV, and Exchange of Notes).</a:t>
            </a:r>
          </a:p>
          <a:p>
            <a:pPr marL="342900" lvl="1" indent="-114300" eaLnBrk="1" hangingPunct="1"/>
            <a:r>
              <a:rPr lang="en-US" sz="2000" dirty="0">
                <a:latin typeface="+mn-lt"/>
                <a:ea typeface="ＭＳ Ｐゴシック" pitchFamily="34" charset="-128"/>
              </a:rPr>
              <a:t>For dividends, interest, and royalties, the treaty rate of the EB is at least as low as the rate under the UK treaty (¶7(d) </a:t>
            </a:r>
            <a:r>
              <a:rPr lang="en-US" sz="2000" u="sng" dirty="0">
                <a:latin typeface="+mn-lt"/>
                <a:ea typeface="ＭＳ Ｐゴシック" pitchFamily="34" charset="-128"/>
              </a:rPr>
              <a:t>modified by Protocol</a:t>
            </a:r>
            <a:r>
              <a:rPr lang="en-US" sz="2000" dirty="0">
                <a:latin typeface="+mn-lt"/>
                <a:ea typeface="ＭＳ Ｐゴシック" pitchFamily="34" charset="-128"/>
              </a:rPr>
              <a:t>, Art. IV, and Exchange of Notes).</a:t>
            </a:r>
          </a:p>
        </p:txBody>
      </p:sp>
      <p:sp>
        <p:nvSpPr>
          <p:cNvPr id="23554"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a:t>
            </a:r>
            <a:endParaRPr lang="en-US" sz="2800" b="1" u="sng">
              <a:ea typeface="ＭＳ Ｐゴシック" pitchFamily="34" charset="-128"/>
            </a:endParaRPr>
          </a:p>
        </p:txBody>
      </p:sp>
      <p:sp>
        <p:nvSpPr>
          <p:cNvPr id="23556" name="Slide Number Placeholder 1"/>
          <p:cNvSpPr>
            <a:spLocks noGrp="1"/>
          </p:cNvSpPr>
          <p:nvPr>
            <p:ph type="sldNum" sz="quarter" idx="10"/>
          </p:nvPr>
        </p:nvSpPr>
        <p:spPr>
          <a:noFill/>
        </p:spPr>
        <p:txBody>
          <a:bodyPr/>
          <a:lstStyle/>
          <a:p>
            <a:endParaRPr lang="en-US"/>
          </a:p>
          <a:p>
            <a:fld id="{343F3FA6-3779-4FE8-B02B-0E3B99B3295D}" type="slidenum">
              <a:rPr lang="en-US"/>
              <a:pPr/>
              <a:t>18</a:t>
            </a:fld>
            <a:endParaRPr lang="en-US"/>
          </a:p>
        </p:txBody>
      </p:sp>
      <p:sp>
        <p:nvSpPr>
          <p:cNvPr id="23553"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231775" indent="-231775" eaLnBrk="1" hangingPunct="1"/>
            <a:r>
              <a:rPr lang="en-US" sz="2000" b="1" dirty="0">
                <a:ea typeface="ＭＳ Ｐゴシック" pitchFamily="34" charset="-128"/>
              </a:rPr>
              <a:t>Active Business Income (¶4(a))</a:t>
            </a:r>
          </a:p>
          <a:p>
            <a:pPr marL="812800" lvl="1" indent="-292100" eaLnBrk="1" hangingPunct="1"/>
            <a:r>
              <a:rPr lang="en-US" sz="1800" dirty="0">
                <a:ea typeface="ＭＳ Ｐゴシック" pitchFamily="34" charset="-128"/>
              </a:rPr>
              <a:t>Other nonqualified resident can obtain treaty benefits for an item of income if the resident is engaged in the active conduct of a T/B in one country and the income derived in the other country is derived in connection with or is incidental to that T/B. </a:t>
            </a:r>
          </a:p>
          <a:p>
            <a:pPr marL="231775" indent="-231775" algn="ctr" eaLnBrk="1" hangingPunct="1">
              <a:buFontTx/>
              <a:buNone/>
            </a:pPr>
            <a:endParaRPr lang="en-US" sz="2000" dirty="0">
              <a:ea typeface="ＭＳ Ｐゴシック" pitchFamily="34" charset="-128"/>
            </a:endParaRPr>
          </a:p>
          <a:p>
            <a:pPr marL="231775" indent="-231775" eaLnBrk="1" hangingPunct="1"/>
            <a:r>
              <a:rPr lang="en-US" sz="2000" b="1" dirty="0">
                <a:ea typeface="ＭＳ Ｐゴシック" pitchFamily="34" charset="-128"/>
              </a:rPr>
              <a:t>Disproportionate Ownership and Income Interests (¶5)</a:t>
            </a:r>
          </a:p>
          <a:p>
            <a:pPr marL="812800" lvl="1" indent="-292100" eaLnBrk="1" hangingPunct="1"/>
            <a:r>
              <a:rPr lang="en-US" sz="1800" dirty="0">
                <a:ea typeface="ＭＳ Ｐゴシック" pitchFamily="34" charset="-128"/>
              </a:rPr>
              <a:t>Applies if company has class of shares that entitles holder to larger portion of the company</a:t>
            </a:r>
            <a:r>
              <a:rPr lang="ja-JP" altLang="en-US" sz="1800">
                <a:ea typeface="ＭＳ Ｐゴシック" pitchFamily="34" charset="-128"/>
              </a:rPr>
              <a:t>’</a:t>
            </a:r>
            <a:r>
              <a:rPr lang="en-US" altLang="ja-JP" sz="1800" dirty="0">
                <a:ea typeface="ＭＳ Ｐゴシック" pitchFamily="34" charset="-128"/>
              </a:rPr>
              <a:t>s profit, income, or gain </a:t>
            </a:r>
            <a:r>
              <a:rPr lang="en-US" altLang="ja-JP" sz="1800" i="1" dirty="0">
                <a:ea typeface="ＭＳ Ｐゴシック" pitchFamily="34" charset="-128"/>
              </a:rPr>
              <a:t>in the other contracting state</a:t>
            </a:r>
            <a:r>
              <a:rPr lang="en-US" altLang="ja-JP" sz="1800" dirty="0">
                <a:ea typeface="ＭＳ Ｐゴシック" pitchFamily="34" charset="-128"/>
              </a:rPr>
              <a:t> than the holder would otherwise be entitled to; </a:t>
            </a:r>
            <a:r>
              <a:rPr lang="en-US" altLang="ja-JP" sz="1800" b="1" dirty="0">
                <a:ea typeface="ＭＳ Ｐゴシック" pitchFamily="34" charset="-128"/>
              </a:rPr>
              <a:t>and</a:t>
            </a:r>
            <a:endParaRPr lang="en-US" altLang="ja-JP" sz="1800" dirty="0">
              <a:ea typeface="ＭＳ Ｐゴシック" pitchFamily="34" charset="-128"/>
            </a:endParaRPr>
          </a:p>
          <a:p>
            <a:pPr marL="812800" lvl="1" indent="-292100" eaLnBrk="1" hangingPunct="1"/>
            <a:r>
              <a:rPr lang="en-US" sz="1800" dirty="0">
                <a:ea typeface="ＭＳ Ｐゴシック" pitchFamily="34" charset="-128"/>
              </a:rPr>
              <a:t>At least 50% of Vote and Value owned by persons who are not EBs.</a:t>
            </a:r>
          </a:p>
        </p:txBody>
      </p:sp>
      <p:sp>
        <p:nvSpPr>
          <p:cNvPr id="24578"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a:t>
            </a:r>
            <a:endParaRPr lang="en-US" sz="2800" b="1">
              <a:ea typeface="ＭＳ Ｐゴシック" pitchFamily="34" charset="-128"/>
            </a:endParaRPr>
          </a:p>
        </p:txBody>
      </p:sp>
      <p:sp>
        <p:nvSpPr>
          <p:cNvPr id="24590" name="Slide Number Placeholder 1"/>
          <p:cNvSpPr>
            <a:spLocks noGrp="1"/>
          </p:cNvSpPr>
          <p:nvPr>
            <p:ph type="sldNum" sz="quarter" idx="10"/>
          </p:nvPr>
        </p:nvSpPr>
        <p:spPr>
          <a:noFill/>
        </p:spPr>
        <p:txBody>
          <a:bodyPr/>
          <a:lstStyle/>
          <a:p>
            <a:endParaRPr lang="en-US"/>
          </a:p>
          <a:p>
            <a:fld id="{AA765F28-3C56-494C-8BAB-7C01E33759C1}" type="slidenum">
              <a:rPr lang="en-US"/>
              <a:pPr/>
              <a:t>19</a:t>
            </a:fld>
            <a:endParaRPr lang="en-US"/>
          </a:p>
        </p:txBody>
      </p:sp>
      <p:sp>
        <p:nvSpPr>
          <p:cNvPr id="24577"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4580" name="Rectangle 4"/>
          <p:cNvSpPr>
            <a:spLocks noChangeArrowheads="1"/>
          </p:cNvSpPr>
          <p:nvPr/>
        </p:nvSpPr>
        <p:spPr bwMode="auto">
          <a:xfrm>
            <a:off x="0" y="1219200"/>
            <a:ext cx="9144000" cy="58674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5" name="Rectangle 5"/>
          <p:cNvSpPr>
            <a:spLocks noChangeArrowheads="1"/>
          </p:cNvSpPr>
          <p:nvPr/>
        </p:nvSpPr>
        <p:spPr bwMode="auto">
          <a:xfrm>
            <a:off x="3276600" y="5562600"/>
            <a:ext cx="1828800" cy="414337"/>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US Co</a:t>
            </a:r>
          </a:p>
        </p:txBody>
      </p:sp>
      <p:sp>
        <p:nvSpPr>
          <p:cNvPr id="24582" name="Rectangle 6"/>
          <p:cNvSpPr>
            <a:spLocks noChangeArrowheads="1"/>
          </p:cNvSpPr>
          <p:nvPr/>
        </p:nvSpPr>
        <p:spPr bwMode="auto">
          <a:xfrm>
            <a:off x="0" y="1219200"/>
            <a:ext cx="9144000" cy="5638800"/>
          </a:xfrm>
          <a:prstGeom prst="rect">
            <a:avLst/>
          </a:prstGeom>
          <a:noFill/>
          <a:ln w="9525">
            <a:noFill/>
            <a:miter lim="800000"/>
            <a:headEnd/>
            <a:tailEnd/>
          </a:ln>
        </p:spPr>
        <p:txBody>
          <a:bodyPr/>
          <a:lstStyle/>
          <a:p>
            <a:pPr marL="342900" indent="-342900" algn="ctr">
              <a:spcBef>
                <a:spcPct val="20000"/>
              </a:spcBef>
            </a:pPr>
            <a:endParaRPr lang="en-US" sz="2400" u="sng"/>
          </a:p>
        </p:txBody>
      </p:sp>
      <p:sp>
        <p:nvSpPr>
          <p:cNvPr id="368647" name="Rectangle 7"/>
          <p:cNvSpPr>
            <a:spLocks noChangeArrowheads="1"/>
          </p:cNvSpPr>
          <p:nvPr/>
        </p:nvSpPr>
        <p:spPr bwMode="auto">
          <a:xfrm>
            <a:off x="3200400" y="4953000"/>
            <a:ext cx="2133600" cy="414337"/>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UK:  Publicly Traded</a:t>
            </a:r>
          </a:p>
        </p:txBody>
      </p:sp>
      <p:sp>
        <p:nvSpPr>
          <p:cNvPr id="24584" name="Line 9"/>
          <p:cNvSpPr>
            <a:spLocks noChangeShapeType="1"/>
          </p:cNvSpPr>
          <p:nvPr/>
        </p:nvSpPr>
        <p:spPr bwMode="auto">
          <a:xfrm flipH="1" flipV="1">
            <a:off x="3200400" y="4583668"/>
            <a:ext cx="990600" cy="369332"/>
          </a:xfrm>
          <a:prstGeom prst="line">
            <a:avLst/>
          </a:prstGeom>
          <a:noFill/>
          <a:ln w="9525">
            <a:solidFill>
              <a:schemeClr val="tx1"/>
            </a:solidFill>
            <a:round/>
            <a:headEnd/>
            <a:tailEnd/>
          </a:ln>
        </p:spPr>
        <p:txBody>
          <a:bodyPr/>
          <a:lstStyle/>
          <a:p>
            <a:endParaRPr lang="en-US"/>
          </a:p>
        </p:txBody>
      </p:sp>
      <p:sp>
        <p:nvSpPr>
          <p:cNvPr id="24585" name="Line 10"/>
          <p:cNvSpPr>
            <a:spLocks noChangeShapeType="1"/>
          </p:cNvSpPr>
          <p:nvPr/>
        </p:nvSpPr>
        <p:spPr bwMode="auto">
          <a:xfrm flipV="1">
            <a:off x="4191000" y="4572000"/>
            <a:ext cx="1066800" cy="381000"/>
          </a:xfrm>
          <a:prstGeom prst="line">
            <a:avLst/>
          </a:prstGeom>
          <a:noFill/>
          <a:ln w="9525">
            <a:solidFill>
              <a:schemeClr val="tx1"/>
            </a:solidFill>
            <a:round/>
            <a:headEnd/>
            <a:tailEnd/>
          </a:ln>
        </p:spPr>
        <p:txBody>
          <a:bodyPr/>
          <a:lstStyle/>
          <a:p>
            <a:endParaRPr lang="en-US"/>
          </a:p>
        </p:txBody>
      </p:sp>
      <p:sp>
        <p:nvSpPr>
          <p:cNvPr id="24586" name="Text Box 11"/>
          <p:cNvSpPr txBox="1">
            <a:spLocks noChangeArrowheads="1"/>
          </p:cNvSpPr>
          <p:nvPr/>
        </p:nvSpPr>
        <p:spPr bwMode="auto">
          <a:xfrm>
            <a:off x="5410200" y="4191000"/>
            <a:ext cx="2530475" cy="954107"/>
          </a:xfrm>
          <a:prstGeom prst="rect">
            <a:avLst/>
          </a:prstGeom>
          <a:noFill/>
          <a:ln w="9525">
            <a:noFill/>
            <a:miter lim="800000"/>
            <a:headEnd/>
            <a:tailEnd/>
          </a:ln>
        </p:spPr>
        <p:txBody>
          <a:bodyPr>
            <a:spAutoFit/>
          </a:bodyPr>
          <a:lstStyle/>
          <a:p>
            <a:r>
              <a:rPr lang="en-US">
                <a:latin typeface="+mn-lt"/>
              </a:rPr>
              <a:t>Tracking Stock:  Dividends paid based on US Co</a:t>
            </a:r>
            <a:r>
              <a:rPr lang="ja-JP" altLang="en-US">
                <a:latin typeface="+mn-lt"/>
              </a:rPr>
              <a:t>’</a:t>
            </a:r>
            <a:r>
              <a:rPr lang="en-US" altLang="ja-JP">
                <a:latin typeface="+mn-lt"/>
              </a:rPr>
              <a:t>s earnings</a:t>
            </a:r>
            <a:endParaRPr lang="en-US" sz="2000">
              <a:latin typeface="+mn-lt"/>
            </a:endParaRPr>
          </a:p>
        </p:txBody>
      </p:sp>
      <p:sp>
        <p:nvSpPr>
          <p:cNvPr id="24587" name="Text Box 12"/>
          <p:cNvSpPr txBox="1">
            <a:spLocks noChangeArrowheads="1"/>
          </p:cNvSpPr>
          <p:nvPr/>
        </p:nvSpPr>
        <p:spPr bwMode="auto">
          <a:xfrm>
            <a:off x="2286000" y="4291012"/>
            <a:ext cx="1621919" cy="369332"/>
          </a:xfrm>
          <a:prstGeom prst="rect">
            <a:avLst/>
          </a:prstGeom>
          <a:noFill/>
          <a:ln w="9525">
            <a:noFill/>
            <a:miter lim="800000"/>
            <a:headEnd/>
            <a:tailEnd/>
          </a:ln>
        </p:spPr>
        <p:txBody>
          <a:bodyPr wrap="none">
            <a:spAutoFit/>
          </a:bodyPr>
          <a:lstStyle/>
          <a:p>
            <a:r>
              <a:rPr lang="en-US" dirty="0">
                <a:latin typeface="+mn-lt"/>
              </a:rPr>
              <a:t>Common Stock</a:t>
            </a:r>
          </a:p>
        </p:txBody>
      </p:sp>
      <p:sp>
        <p:nvSpPr>
          <p:cNvPr id="24588" name="Line 13"/>
          <p:cNvSpPr>
            <a:spLocks noChangeShapeType="1"/>
          </p:cNvSpPr>
          <p:nvPr/>
        </p:nvSpPr>
        <p:spPr bwMode="auto">
          <a:xfrm flipH="1" flipV="1">
            <a:off x="4267200" y="5334000"/>
            <a:ext cx="0" cy="228600"/>
          </a:xfrm>
          <a:prstGeom prst="line">
            <a:avLst/>
          </a:prstGeom>
          <a:noFill/>
          <a:ln w="9525">
            <a:solidFill>
              <a:schemeClr val="tx1"/>
            </a:solidFill>
            <a:round/>
            <a:headEnd/>
            <a:tailEnd/>
          </a:ln>
        </p:spPr>
        <p:txBody>
          <a:bodyPr/>
          <a:lstStyle/>
          <a:p>
            <a:endParaRPr lang="en-US"/>
          </a:p>
        </p:txBody>
      </p:sp>
      <p:sp>
        <p:nvSpPr>
          <p:cNvPr id="24589" name="Rectangle 14"/>
          <p:cNvSpPr>
            <a:spLocks noChangeArrowheads="1"/>
          </p:cNvSpPr>
          <p:nvPr/>
        </p:nvSpPr>
        <p:spPr bwMode="auto">
          <a:xfrm>
            <a:off x="1425709" y="4192607"/>
            <a:ext cx="6400800" cy="1905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5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6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86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animBg="1"/>
      <p:bldP spid="368647" grpId="0" animBg="1"/>
      <p:bldP spid="24584" grpId="0" animBg="1"/>
      <p:bldP spid="24585" grpId="0" animBg="1"/>
      <p:bldP spid="24586" grpId="0"/>
      <p:bldP spid="24587" grpId="0"/>
      <p:bldP spid="24588" grpId="0" animBg="1"/>
      <p:bldP spid="245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a:buFontTx/>
              <a:buNone/>
            </a:pPr>
            <a:r>
              <a:rPr lang="en-US" dirty="0">
                <a:ea typeface="ＭＳ Ｐゴシック" pitchFamily="34" charset="-128"/>
              </a:rPr>
              <a:t> </a:t>
            </a:r>
          </a:p>
        </p:txBody>
      </p:sp>
      <p:sp>
        <p:nvSpPr>
          <p:cNvPr id="28673" name="Title 1"/>
          <p:cNvSpPr>
            <a:spLocks noGrp="1"/>
          </p:cNvSpPr>
          <p:nvPr>
            <p:ph type="title"/>
          </p:nvPr>
        </p:nvSpPr>
        <p:spPr/>
        <p:txBody>
          <a:bodyPr/>
          <a:lstStyle/>
          <a:p>
            <a:r>
              <a:rPr lang="en-US" b="1" dirty="0">
                <a:ea typeface="ＭＳ Ｐゴシック" pitchFamily="34" charset="-128"/>
              </a:rPr>
              <a:t>Treaty Shopping</a:t>
            </a:r>
            <a:endParaRPr lang="en-US" dirty="0">
              <a:ea typeface="ＭＳ Ｐゴシック" pitchFamily="34" charset="-128"/>
            </a:endParaRPr>
          </a:p>
        </p:txBody>
      </p:sp>
      <p:sp>
        <p:nvSpPr>
          <p:cNvPr id="28690" name="Slide Number Placeholder 4"/>
          <p:cNvSpPr>
            <a:spLocks noGrp="1"/>
          </p:cNvSpPr>
          <p:nvPr>
            <p:ph type="sldNum" sz="quarter" idx="10"/>
          </p:nvPr>
        </p:nvSpPr>
        <p:spPr>
          <a:noFill/>
        </p:spPr>
        <p:txBody>
          <a:bodyPr/>
          <a:lstStyle/>
          <a:p>
            <a:endParaRPr lang="en-US"/>
          </a:p>
          <a:p>
            <a:fld id="{85F49B7B-D3B2-48CE-A903-416A57906DDF}" type="slidenum">
              <a:rPr lang="en-US"/>
              <a:pPr/>
              <a:t>2</a:t>
            </a:fld>
            <a:endParaRPr lang="en-US"/>
          </a:p>
        </p:txBody>
      </p:sp>
      <p:sp>
        <p:nvSpPr>
          <p:cNvPr id="4" name="Footer Placeholder 3"/>
          <p:cNvSpPr>
            <a:spLocks noGrp="1"/>
          </p:cNvSpPr>
          <p:nvPr>
            <p:ph type="ftr" sz="quarter" idx="11"/>
          </p:nvPr>
        </p:nvSpPr>
        <p:spPr/>
        <p:txBody>
          <a:bodyPr/>
          <a:lstStyle/>
          <a:p>
            <a:pPr>
              <a:defRPr/>
            </a:pPr>
            <a:r>
              <a:rPr lang="en-US"/>
              <a:t>Treaty Shopping and Base Erosion</a:t>
            </a:r>
          </a:p>
        </p:txBody>
      </p:sp>
      <p:sp>
        <p:nvSpPr>
          <p:cNvPr id="28675" name="TextBox 20"/>
          <p:cNvSpPr txBox="1">
            <a:spLocks noChangeArrowheads="1"/>
          </p:cNvSpPr>
          <p:nvPr/>
        </p:nvSpPr>
        <p:spPr bwMode="auto">
          <a:xfrm>
            <a:off x="3257617" y="1751955"/>
            <a:ext cx="3006592" cy="461665"/>
          </a:xfrm>
          <a:prstGeom prst="rect">
            <a:avLst/>
          </a:prstGeom>
          <a:noFill/>
          <a:ln w="9525">
            <a:noFill/>
            <a:miter lim="800000"/>
            <a:headEnd/>
            <a:tailEnd/>
          </a:ln>
        </p:spPr>
        <p:txBody>
          <a:bodyPr wrap="none">
            <a:spAutoFit/>
          </a:bodyPr>
          <a:lstStyle/>
          <a:p>
            <a:r>
              <a:rPr lang="en-US" sz="2400" dirty="0"/>
              <a:t>Non-Treaty Owners</a:t>
            </a:r>
          </a:p>
        </p:txBody>
      </p:sp>
      <p:cxnSp>
        <p:nvCxnSpPr>
          <p:cNvPr id="14" name="Straight Connector 13"/>
          <p:cNvCxnSpPr>
            <a:cxnSpLocks noChangeShapeType="1"/>
            <a:stCxn id="27" idx="2"/>
            <a:endCxn id="17" idx="0"/>
          </p:cNvCxnSpPr>
          <p:nvPr/>
        </p:nvCxnSpPr>
        <p:spPr bwMode="auto">
          <a:xfrm rot="5400000">
            <a:off x="4229101" y="4572000"/>
            <a:ext cx="1066800" cy="3175"/>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err="1"/>
              <a:t>USCo</a:t>
            </a:r>
            <a:endParaRPr lang="en-US" sz="2400" dirty="0"/>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400" dirty="0"/>
              <a:t>Treaty Co</a:t>
            </a:r>
          </a:p>
        </p:txBody>
      </p:sp>
      <p:cxnSp>
        <p:nvCxnSpPr>
          <p:cNvPr id="33" name="Straight Connector 32"/>
          <p:cNvCxnSpPr>
            <a:cxnSpLocks noChangeShapeType="1"/>
            <a:stCxn id="28675" idx="2"/>
            <a:endCxn id="27" idx="0"/>
          </p:cNvCxnSpPr>
          <p:nvPr/>
        </p:nvCxnSpPr>
        <p:spPr bwMode="auto">
          <a:xfrm>
            <a:off x="4760913" y="2213620"/>
            <a:ext cx="1587" cy="113918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28675" idx="1"/>
            <a:endCxn id="27" idx="1"/>
          </p:cNvCxnSpPr>
          <p:nvPr/>
        </p:nvCxnSpPr>
        <p:spPr bwMode="auto">
          <a:xfrm rot="10800000" flipH="1" flipV="1">
            <a:off x="3257616" y="1982788"/>
            <a:ext cx="628583" cy="1712912"/>
          </a:xfrm>
          <a:prstGeom prst="bentConnector3">
            <a:avLst>
              <a:gd name="adj1" fmla="val -3636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54268640"/>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59295592"/>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p:cNvCxnSpPr>
          <p:nvPr/>
        </p:nvCxnSpPr>
        <p:spPr bwMode="auto">
          <a:xfrm flipV="1">
            <a:off x="5854700" y="1982788"/>
            <a:ext cx="431800" cy="1712912"/>
          </a:xfrm>
          <a:prstGeom prst="bentConnector3">
            <a:avLst>
              <a:gd name="adj1" fmla="val 164611"/>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28685" name="TextBox 82"/>
          <p:cNvSpPr txBox="1">
            <a:spLocks noChangeArrowheads="1"/>
          </p:cNvSpPr>
          <p:nvPr/>
        </p:nvSpPr>
        <p:spPr bwMode="auto">
          <a:xfrm>
            <a:off x="1847915" y="2783682"/>
            <a:ext cx="1066800" cy="381000"/>
          </a:xfrm>
          <a:prstGeom prst="rect">
            <a:avLst/>
          </a:prstGeom>
          <a:noFill/>
          <a:ln w="9525">
            <a:noFill/>
            <a:miter lim="800000"/>
            <a:headEnd/>
            <a:tailEnd/>
          </a:ln>
        </p:spPr>
        <p:txBody>
          <a:bodyPr>
            <a:spAutoFit/>
          </a:bodyPr>
          <a:lstStyle/>
          <a:p>
            <a:r>
              <a:rPr lang="en-US" dirty="0"/>
              <a:t>Capital</a:t>
            </a:r>
          </a:p>
        </p:txBody>
      </p:sp>
      <p:sp>
        <p:nvSpPr>
          <p:cNvPr id="28686" name="TextBox 83"/>
          <p:cNvSpPr txBox="1">
            <a:spLocks noChangeArrowheads="1"/>
          </p:cNvSpPr>
          <p:nvPr/>
        </p:nvSpPr>
        <p:spPr bwMode="auto">
          <a:xfrm>
            <a:off x="1903073" y="4341813"/>
            <a:ext cx="1066800" cy="381000"/>
          </a:xfrm>
          <a:prstGeom prst="rect">
            <a:avLst/>
          </a:prstGeom>
          <a:noFill/>
          <a:ln w="9525">
            <a:noFill/>
            <a:miter lim="800000"/>
            <a:headEnd/>
            <a:tailEnd/>
          </a:ln>
        </p:spPr>
        <p:txBody>
          <a:bodyPr>
            <a:spAutoFit/>
          </a:bodyPr>
          <a:lstStyle/>
          <a:p>
            <a:r>
              <a:rPr lang="en-US" dirty="0"/>
              <a:t>Capital</a:t>
            </a:r>
          </a:p>
        </p:txBody>
      </p:sp>
      <p:sp>
        <p:nvSpPr>
          <p:cNvPr id="28687" name="TextBox 84"/>
          <p:cNvSpPr txBox="1">
            <a:spLocks noChangeArrowheads="1"/>
          </p:cNvSpPr>
          <p:nvPr/>
        </p:nvSpPr>
        <p:spPr bwMode="auto">
          <a:xfrm>
            <a:off x="6731000" y="2783682"/>
            <a:ext cx="1066800" cy="381000"/>
          </a:xfrm>
          <a:prstGeom prst="rect">
            <a:avLst/>
          </a:prstGeom>
          <a:noFill/>
          <a:ln w="9525">
            <a:noFill/>
            <a:miter lim="800000"/>
            <a:headEnd/>
            <a:tailEnd/>
          </a:ln>
        </p:spPr>
        <p:txBody>
          <a:bodyPr>
            <a:spAutoFit/>
          </a:bodyPr>
          <a:lstStyle/>
          <a:p>
            <a:r>
              <a:rPr lang="en-US" dirty="0"/>
              <a:t>Return</a:t>
            </a:r>
          </a:p>
        </p:txBody>
      </p:sp>
      <p:sp>
        <p:nvSpPr>
          <p:cNvPr id="28688" name="TextBox 85"/>
          <p:cNvSpPr txBox="1">
            <a:spLocks noChangeArrowheads="1"/>
          </p:cNvSpPr>
          <p:nvPr/>
        </p:nvSpPr>
        <p:spPr bwMode="auto">
          <a:xfrm>
            <a:off x="6731000" y="4249625"/>
            <a:ext cx="1066800" cy="381000"/>
          </a:xfrm>
          <a:prstGeom prst="rect">
            <a:avLst/>
          </a:prstGeom>
          <a:noFill/>
          <a:ln w="9525">
            <a:noFill/>
            <a:miter lim="800000"/>
            <a:headEnd/>
            <a:tailEnd/>
          </a:ln>
        </p:spPr>
        <p:txBody>
          <a:bodyPr>
            <a:spAutoFit/>
          </a:bodyPr>
          <a:lstStyle/>
          <a:p>
            <a:r>
              <a:rPr lang="en-US" dirty="0"/>
              <a:t>Return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b="1">
                <a:ea typeface="ＭＳ Ｐゴシック" pitchFamily="34" charset="-128"/>
              </a:rPr>
              <a:t>LOB Article (Article 23):  Examples</a:t>
            </a:r>
            <a:endParaRPr lang="en-US" sz="2800" b="1">
              <a:ea typeface="ＭＳ Ｐゴシック" pitchFamily="34" charset="-128"/>
            </a:endParaRPr>
          </a:p>
        </p:txBody>
      </p:sp>
      <p:sp>
        <p:nvSpPr>
          <p:cNvPr id="25619" name="Slide Number Placeholder 1"/>
          <p:cNvSpPr>
            <a:spLocks noGrp="1"/>
          </p:cNvSpPr>
          <p:nvPr>
            <p:ph type="sldNum" sz="quarter" idx="10"/>
          </p:nvPr>
        </p:nvSpPr>
        <p:spPr>
          <a:noFill/>
        </p:spPr>
        <p:txBody>
          <a:bodyPr/>
          <a:lstStyle/>
          <a:p>
            <a:endParaRPr lang="en-US"/>
          </a:p>
          <a:p>
            <a:fld id="{8F0529F6-F39A-4534-BDE8-2DEB625BBFAD}" type="slidenum">
              <a:rPr lang="en-US"/>
              <a:pPr/>
              <a:t>20</a:t>
            </a:fld>
            <a:endParaRPr lang="en-US"/>
          </a:p>
        </p:txBody>
      </p:sp>
      <p:sp>
        <p:nvSpPr>
          <p:cNvPr id="2560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25603" name="Rectangle 4"/>
          <p:cNvSpPr>
            <a:spLocks noChangeArrowheads="1"/>
          </p:cNvSpPr>
          <p:nvPr/>
        </p:nvSpPr>
        <p:spPr bwMode="auto">
          <a:xfrm>
            <a:off x="685800" y="3352800"/>
            <a:ext cx="9144000" cy="5638800"/>
          </a:xfrm>
          <a:prstGeom prst="rect">
            <a:avLst/>
          </a:prstGeom>
          <a:noFill/>
          <a:ln w="9525">
            <a:noFill/>
            <a:miter lim="800000"/>
            <a:headEnd/>
            <a:tailEnd/>
          </a:ln>
        </p:spPr>
        <p:txBody>
          <a:bodyPr/>
          <a:lstStyle/>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a:p>
            <a:pPr marL="533400" indent="-533400">
              <a:lnSpc>
                <a:spcPct val="90000"/>
              </a:lnSpc>
              <a:spcBef>
                <a:spcPct val="20000"/>
              </a:spcBef>
            </a:pPr>
            <a:endParaRPr lang="en-US" sz="2000" u="sng"/>
          </a:p>
        </p:txBody>
      </p:sp>
      <p:sp>
        <p:nvSpPr>
          <p:cNvPr id="369669" name="Rectangle 5"/>
          <p:cNvSpPr>
            <a:spLocks noChangeArrowheads="1"/>
          </p:cNvSpPr>
          <p:nvPr/>
        </p:nvSpPr>
        <p:spPr bwMode="auto">
          <a:xfrm>
            <a:off x="1295400" y="2133600"/>
            <a:ext cx="21336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Publicly Traded</a:t>
            </a:r>
          </a:p>
        </p:txBody>
      </p:sp>
      <p:sp>
        <p:nvSpPr>
          <p:cNvPr id="369670" name="Rectangle 6"/>
          <p:cNvSpPr>
            <a:spLocks noChangeArrowheads="1"/>
          </p:cNvSpPr>
          <p:nvPr/>
        </p:nvSpPr>
        <p:spPr bwMode="auto">
          <a:xfrm>
            <a:off x="1295400" y="2895600"/>
            <a:ext cx="21336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1" name="Rectangle 7"/>
          <p:cNvSpPr>
            <a:spLocks noChangeArrowheads="1"/>
          </p:cNvSpPr>
          <p:nvPr/>
        </p:nvSpPr>
        <p:spPr bwMode="auto">
          <a:xfrm>
            <a:off x="3733800" y="2057400"/>
            <a:ext cx="19812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UK Sub</a:t>
            </a:r>
          </a:p>
        </p:txBody>
      </p:sp>
      <p:sp>
        <p:nvSpPr>
          <p:cNvPr id="369672" name="Rectangle 8"/>
          <p:cNvSpPr>
            <a:spLocks noChangeArrowheads="1"/>
          </p:cNvSpPr>
          <p:nvPr/>
        </p:nvSpPr>
        <p:spPr bwMode="auto">
          <a:xfrm>
            <a:off x="3733800" y="2895600"/>
            <a:ext cx="19812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73" name="Rectangle 9"/>
          <p:cNvSpPr>
            <a:spLocks noChangeArrowheads="1"/>
          </p:cNvSpPr>
          <p:nvPr/>
        </p:nvSpPr>
        <p:spPr bwMode="auto">
          <a:xfrm>
            <a:off x="3581400" y="1219200"/>
            <a:ext cx="22860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UK:  Publicly Traded</a:t>
            </a:r>
          </a:p>
        </p:txBody>
      </p:sp>
      <p:cxnSp>
        <p:nvCxnSpPr>
          <p:cNvPr id="25609" name="AutoShape 10"/>
          <p:cNvCxnSpPr>
            <a:cxnSpLocks noChangeShapeType="1"/>
            <a:stCxn id="369669" idx="2"/>
            <a:endCxn id="369670" idx="0"/>
          </p:cNvCxnSpPr>
          <p:nvPr/>
        </p:nvCxnSpPr>
        <p:spPr bwMode="auto">
          <a:xfrm>
            <a:off x="2362200" y="2547938"/>
            <a:ext cx="0" cy="347662"/>
          </a:xfrm>
          <a:prstGeom prst="straightConnector1">
            <a:avLst/>
          </a:prstGeom>
          <a:noFill/>
          <a:ln w="9525">
            <a:solidFill>
              <a:schemeClr val="tx1"/>
            </a:solidFill>
            <a:round/>
            <a:headEnd/>
            <a:tailEnd/>
          </a:ln>
        </p:spPr>
      </p:cxnSp>
      <p:cxnSp>
        <p:nvCxnSpPr>
          <p:cNvPr id="25610" name="AutoShape 11"/>
          <p:cNvCxnSpPr>
            <a:cxnSpLocks noChangeShapeType="1"/>
            <a:stCxn id="369671" idx="2"/>
            <a:endCxn id="369672" idx="0"/>
          </p:cNvCxnSpPr>
          <p:nvPr/>
        </p:nvCxnSpPr>
        <p:spPr bwMode="auto">
          <a:xfrm>
            <a:off x="4724400" y="2471738"/>
            <a:ext cx="0" cy="423862"/>
          </a:xfrm>
          <a:prstGeom prst="straightConnector1">
            <a:avLst/>
          </a:prstGeom>
          <a:noFill/>
          <a:ln w="9525">
            <a:solidFill>
              <a:schemeClr val="tx1"/>
            </a:solidFill>
            <a:round/>
            <a:headEnd/>
            <a:tailEnd/>
          </a:ln>
        </p:spPr>
      </p:cxnSp>
      <p:cxnSp>
        <p:nvCxnSpPr>
          <p:cNvPr id="25611" name="AutoShape 12"/>
          <p:cNvCxnSpPr>
            <a:cxnSpLocks noChangeShapeType="1"/>
            <a:stCxn id="369673" idx="2"/>
            <a:endCxn id="369671" idx="0"/>
          </p:cNvCxnSpPr>
          <p:nvPr/>
        </p:nvCxnSpPr>
        <p:spPr bwMode="auto">
          <a:xfrm>
            <a:off x="4724400" y="1633538"/>
            <a:ext cx="0" cy="423862"/>
          </a:xfrm>
          <a:prstGeom prst="straightConnector1">
            <a:avLst/>
          </a:prstGeom>
          <a:noFill/>
          <a:ln w="9525">
            <a:solidFill>
              <a:schemeClr val="tx1"/>
            </a:solidFill>
            <a:round/>
            <a:headEnd/>
            <a:tailEnd/>
          </a:ln>
        </p:spPr>
      </p:cxnSp>
      <p:sp>
        <p:nvSpPr>
          <p:cNvPr id="25612" name="Text Box 13"/>
          <p:cNvSpPr txBox="1">
            <a:spLocks noChangeArrowheads="1"/>
          </p:cNvSpPr>
          <p:nvPr/>
        </p:nvSpPr>
        <p:spPr bwMode="auto">
          <a:xfrm>
            <a:off x="3657600" y="685800"/>
            <a:ext cx="2043113" cy="406400"/>
          </a:xfrm>
          <a:prstGeom prst="rect">
            <a:avLst/>
          </a:prstGeom>
          <a:noFill/>
          <a:ln w="9525">
            <a:solidFill>
              <a:schemeClr val="tx1"/>
            </a:solidFill>
            <a:miter lim="800000"/>
            <a:headEnd/>
            <a:tailEnd/>
          </a:ln>
        </p:spPr>
        <p:txBody>
          <a:bodyPr wrap="none">
            <a:spAutoFit/>
          </a:bodyPr>
          <a:lstStyle/>
          <a:p>
            <a:r>
              <a:rPr lang="en-US" sz="2000"/>
              <a:t>Ex. 1: PT Entity</a:t>
            </a:r>
          </a:p>
        </p:txBody>
      </p:sp>
      <p:sp>
        <p:nvSpPr>
          <p:cNvPr id="25613" name="Text Box 14"/>
          <p:cNvSpPr txBox="1">
            <a:spLocks noChangeArrowheads="1"/>
          </p:cNvSpPr>
          <p:nvPr/>
        </p:nvSpPr>
        <p:spPr bwMode="auto">
          <a:xfrm>
            <a:off x="2855912" y="3920331"/>
            <a:ext cx="3736975" cy="406400"/>
          </a:xfrm>
          <a:prstGeom prst="rect">
            <a:avLst/>
          </a:prstGeom>
          <a:noFill/>
          <a:ln w="9525">
            <a:solidFill>
              <a:schemeClr val="tx1"/>
            </a:solidFill>
            <a:miter lim="800000"/>
            <a:headEnd/>
            <a:tailEnd/>
          </a:ln>
        </p:spPr>
        <p:txBody>
          <a:bodyPr wrap="none">
            <a:spAutoFit/>
          </a:bodyPr>
          <a:lstStyle/>
          <a:p>
            <a:r>
              <a:rPr lang="en-US" sz="2000"/>
              <a:t>Ex. 2:  Equivalent Beneficiary</a:t>
            </a:r>
          </a:p>
        </p:txBody>
      </p:sp>
      <p:sp>
        <p:nvSpPr>
          <p:cNvPr id="369679" name="Rectangle 15"/>
          <p:cNvSpPr>
            <a:spLocks noChangeArrowheads="1"/>
          </p:cNvSpPr>
          <p:nvPr/>
        </p:nvSpPr>
        <p:spPr bwMode="auto">
          <a:xfrm>
            <a:off x="3810000" y="5148262"/>
            <a:ext cx="1905000" cy="414338"/>
          </a:xfrm>
          <a:prstGeom prst="rect">
            <a:avLst/>
          </a:prstGeom>
          <a:solidFill>
            <a:schemeClr val="accent3">
              <a:lumMod val="25000"/>
              <a:lumOff val="75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UK Sub</a:t>
            </a:r>
          </a:p>
        </p:txBody>
      </p:sp>
      <p:sp>
        <p:nvSpPr>
          <p:cNvPr id="369680" name="Rectangle 16"/>
          <p:cNvSpPr>
            <a:spLocks noChangeArrowheads="1"/>
          </p:cNvSpPr>
          <p:nvPr/>
        </p:nvSpPr>
        <p:spPr bwMode="auto">
          <a:xfrm>
            <a:off x="3810000" y="5834062"/>
            <a:ext cx="1905000" cy="414338"/>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Arial" charset="0"/>
                <a:ea typeface="+mn-ea"/>
              </a:rPr>
              <a:t>US</a:t>
            </a:r>
          </a:p>
        </p:txBody>
      </p:sp>
      <p:sp>
        <p:nvSpPr>
          <p:cNvPr id="369681" name="Rectangle 17"/>
          <p:cNvSpPr>
            <a:spLocks noChangeArrowheads="1"/>
          </p:cNvSpPr>
          <p:nvPr/>
        </p:nvSpPr>
        <p:spPr bwMode="auto">
          <a:xfrm>
            <a:off x="3810000" y="4462462"/>
            <a:ext cx="1905000" cy="414338"/>
          </a:xfrm>
          <a:prstGeom prst="rect">
            <a:avLst/>
          </a:prstGeom>
          <a:solidFill>
            <a:schemeClr val="tx2">
              <a:lumMod val="50000"/>
              <a:lumOff val="5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Arial" charset="0"/>
                <a:ea typeface="+mn-ea"/>
              </a:rPr>
              <a:t>Dutch Co</a:t>
            </a:r>
          </a:p>
        </p:txBody>
      </p:sp>
      <p:cxnSp>
        <p:nvCxnSpPr>
          <p:cNvPr id="25617" name="AutoShape 18"/>
          <p:cNvCxnSpPr>
            <a:cxnSpLocks noChangeShapeType="1"/>
            <a:stCxn id="369681" idx="2"/>
            <a:endCxn id="369679" idx="0"/>
          </p:cNvCxnSpPr>
          <p:nvPr/>
        </p:nvCxnSpPr>
        <p:spPr bwMode="auto">
          <a:xfrm>
            <a:off x="4762500" y="4876800"/>
            <a:ext cx="0" cy="271462"/>
          </a:xfrm>
          <a:prstGeom prst="straightConnector1">
            <a:avLst/>
          </a:prstGeom>
          <a:noFill/>
          <a:ln w="9525">
            <a:solidFill>
              <a:schemeClr val="tx1"/>
            </a:solidFill>
            <a:round/>
            <a:headEnd/>
            <a:tailEnd/>
          </a:ln>
        </p:spPr>
      </p:cxnSp>
      <p:cxnSp>
        <p:nvCxnSpPr>
          <p:cNvPr id="25618" name="AutoShape 19"/>
          <p:cNvCxnSpPr>
            <a:cxnSpLocks noChangeShapeType="1"/>
            <a:stCxn id="369679" idx="2"/>
            <a:endCxn id="369680" idx="0"/>
          </p:cNvCxnSpPr>
          <p:nvPr/>
        </p:nvCxnSpPr>
        <p:spPr bwMode="auto">
          <a:xfrm>
            <a:off x="4762500" y="5562600"/>
            <a:ext cx="0" cy="271462"/>
          </a:xfrm>
          <a:prstGeom prst="straightConnector1">
            <a:avLst/>
          </a:prstGeom>
          <a:noFill/>
          <a:ln w="9525">
            <a:solidFill>
              <a:schemeClr val="tx1"/>
            </a:solidFill>
            <a:round/>
            <a:headEnd/>
            <a:tailEnd/>
          </a:ln>
        </p:spPr>
      </p:cxnSp>
      <p:cxnSp>
        <p:nvCxnSpPr>
          <p:cNvPr id="4" name="Straight Connector 3">
            <a:extLst>
              <a:ext uri="{FF2B5EF4-FFF2-40B4-BE49-F238E27FC236}">
                <a16:creationId xmlns:a16="http://schemas.microsoft.com/office/drawing/2014/main" id="{A1761BAF-D2CA-727E-D561-AEAE534747CF}"/>
              </a:ext>
            </a:extLst>
          </p:cNvPr>
          <p:cNvCxnSpPr>
            <a:cxnSpLocks/>
          </p:cNvCxnSpPr>
          <p:nvPr/>
        </p:nvCxnSpPr>
        <p:spPr>
          <a:xfrm>
            <a:off x="384048" y="3623088"/>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96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96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96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96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96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96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9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animBg="1"/>
      <p:bldP spid="369670" grpId="0" animBg="1"/>
      <p:bldP spid="369671" grpId="0" animBg="1"/>
      <p:bldP spid="369672" grpId="0" animBg="1"/>
      <p:bldP spid="369673" grpId="0" animBg="1"/>
      <p:bldP spid="25612" grpId="0" animBg="1"/>
      <p:bldP spid="25613" grpId="0" animBg="1"/>
      <p:bldP spid="369679" grpId="0" animBg="1"/>
      <p:bldP spid="369680" grpId="0" animBg="1"/>
      <p:bldP spid="3696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B8E291F-64AE-D967-D7BB-DA3542C36907}"/>
              </a:ext>
            </a:extLst>
          </p:cNvPr>
          <p:cNvSpPr>
            <a:spLocks noGrp="1"/>
          </p:cNvSpPr>
          <p:nvPr>
            <p:ph type="body" idx="1"/>
          </p:nvPr>
        </p:nvSpPr>
        <p:spPr>
          <a:xfrm>
            <a:off x="384048" y="557402"/>
            <a:ext cx="4040188" cy="380392"/>
          </a:xfrm>
        </p:spPr>
        <p:txBody>
          <a:bodyPr/>
          <a:lstStyle/>
          <a:p>
            <a:r>
              <a:rPr lang="en-US" sz="1800" dirty="0"/>
              <a:t>Out with the Old </a:t>
            </a:r>
            <a:r>
              <a:rPr lang="en-US" altLang="en-US" sz="1800" dirty="0"/>
              <a:t>§163(j)</a:t>
            </a:r>
            <a:endParaRPr lang="en-US" sz="1800" dirty="0"/>
          </a:p>
        </p:txBody>
      </p:sp>
      <p:sp>
        <p:nvSpPr>
          <p:cNvPr id="7" name="Text Placeholder 6">
            <a:extLst>
              <a:ext uri="{FF2B5EF4-FFF2-40B4-BE49-F238E27FC236}">
                <a16:creationId xmlns:a16="http://schemas.microsoft.com/office/drawing/2014/main" id="{7544F052-6C17-4BC0-74FF-6ABF06C8F9CF}"/>
              </a:ext>
            </a:extLst>
          </p:cNvPr>
          <p:cNvSpPr>
            <a:spLocks noGrp="1"/>
          </p:cNvSpPr>
          <p:nvPr>
            <p:ph type="body" idx="19"/>
          </p:nvPr>
        </p:nvSpPr>
        <p:spPr>
          <a:xfrm>
            <a:off x="4727576" y="533399"/>
            <a:ext cx="4040188" cy="390225"/>
          </a:xfrm>
        </p:spPr>
        <p:txBody>
          <a:bodyPr/>
          <a:lstStyle/>
          <a:p>
            <a:r>
              <a:rPr lang="en-US" sz="1800" dirty="0"/>
              <a:t>In with the New </a:t>
            </a:r>
            <a:r>
              <a:rPr lang="en-US" altLang="en-US" sz="1800" dirty="0"/>
              <a:t>§163(j)</a:t>
            </a:r>
            <a:endParaRPr lang="en-US" sz="1800" dirty="0"/>
          </a:p>
        </p:txBody>
      </p:sp>
      <p:sp>
        <p:nvSpPr>
          <p:cNvPr id="8" name="Content Placeholder 7">
            <a:extLst>
              <a:ext uri="{FF2B5EF4-FFF2-40B4-BE49-F238E27FC236}">
                <a16:creationId xmlns:a16="http://schemas.microsoft.com/office/drawing/2014/main" id="{80EBA3DC-D017-D8E0-6521-5035CA56F5BA}"/>
              </a:ext>
            </a:extLst>
          </p:cNvPr>
          <p:cNvSpPr>
            <a:spLocks noGrp="1"/>
          </p:cNvSpPr>
          <p:nvPr>
            <p:ph sz="quarter" idx="20"/>
          </p:nvPr>
        </p:nvSpPr>
        <p:spPr>
          <a:xfrm>
            <a:off x="379412" y="937794"/>
            <a:ext cx="4041648" cy="5362803"/>
          </a:xfrm>
        </p:spPr>
        <p:txBody>
          <a:bodyPr/>
          <a:lstStyle/>
          <a:p>
            <a:r>
              <a:rPr lang="en-US" sz="1800" dirty="0"/>
              <a:t>No deduction for </a:t>
            </a:r>
            <a:r>
              <a:rPr lang="en-US" sz="1800" i="1" dirty="0"/>
              <a:t>disqualified interest  </a:t>
            </a:r>
            <a:r>
              <a:rPr lang="en-US" sz="1800" dirty="0"/>
              <a:t>if US Corp had:</a:t>
            </a:r>
          </a:p>
          <a:p>
            <a:pPr lvl="1"/>
            <a:r>
              <a:rPr lang="en-US" sz="1800" i="1" dirty="0"/>
              <a:t>Excess Interest Expense </a:t>
            </a:r>
            <a:r>
              <a:rPr lang="en-US" sz="1800" dirty="0"/>
              <a:t>(EIE), and</a:t>
            </a:r>
          </a:p>
          <a:p>
            <a:pPr lvl="1"/>
            <a:r>
              <a:rPr lang="en-US" sz="1800" dirty="0"/>
              <a:t>D/E ratio &gt; 1.5 to 1</a:t>
            </a:r>
          </a:p>
          <a:p>
            <a:r>
              <a:rPr lang="en-US" sz="1800" dirty="0"/>
              <a:t>EIE: Net Interest Exp &gt; 50% of ATI</a:t>
            </a:r>
          </a:p>
          <a:p>
            <a:r>
              <a:rPr lang="en-US" sz="1800" dirty="0"/>
              <a:t>ATI: TI  computed w/out regard to:</a:t>
            </a:r>
          </a:p>
          <a:p>
            <a:pPr lvl="1"/>
            <a:r>
              <a:rPr lang="en-US" sz="1800" dirty="0"/>
              <a:t>Int income/exp</a:t>
            </a:r>
          </a:p>
          <a:p>
            <a:pPr lvl="1"/>
            <a:r>
              <a:rPr lang="en-US" sz="1800" dirty="0"/>
              <a:t>NOL</a:t>
            </a:r>
          </a:p>
          <a:p>
            <a:pPr lvl="1"/>
            <a:r>
              <a:rPr lang="en-US" sz="1800" dirty="0"/>
              <a:t>Depreciation &amp; amortization</a:t>
            </a:r>
          </a:p>
          <a:p>
            <a:r>
              <a:rPr lang="en-US" sz="1800" i="1" dirty="0"/>
              <a:t>Disqualified interest</a:t>
            </a:r>
          </a:p>
          <a:p>
            <a:pPr lvl="1"/>
            <a:r>
              <a:rPr lang="en-US" sz="1800" dirty="0"/>
              <a:t>Interest paid to </a:t>
            </a:r>
            <a:r>
              <a:rPr lang="en-US" sz="1800" b="1" dirty="0"/>
              <a:t>related person </a:t>
            </a:r>
            <a:r>
              <a:rPr lang="en-US" sz="1800" dirty="0"/>
              <a:t>if </a:t>
            </a:r>
            <a:r>
              <a:rPr lang="en-US" sz="1800" b="1" dirty="0"/>
              <a:t>no tax imposed </a:t>
            </a:r>
            <a:r>
              <a:rPr lang="en-US" sz="1800" dirty="0"/>
              <a:t>on the paid interest</a:t>
            </a:r>
          </a:p>
          <a:p>
            <a:pPr lvl="1"/>
            <a:r>
              <a:rPr lang="en-US" sz="1800" dirty="0"/>
              <a:t>If tax eliminated under treaty, treated as no tax imposed</a:t>
            </a:r>
          </a:p>
          <a:p>
            <a:r>
              <a:rPr lang="en-US" sz="1800" i="1" dirty="0"/>
              <a:t>Disqualified interest </a:t>
            </a:r>
            <a:r>
              <a:rPr lang="en-US" sz="1800" dirty="0"/>
              <a:t>disallowed as deduction up to the amount of EIE</a:t>
            </a:r>
          </a:p>
          <a:p>
            <a:r>
              <a:rPr lang="en-US" sz="1800" dirty="0"/>
              <a:t>Carryover of disallowed amounts</a:t>
            </a:r>
          </a:p>
          <a:p>
            <a:endParaRPr lang="en-US" sz="1600" dirty="0"/>
          </a:p>
          <a:p>
            <a:endParaRPr lang="en-US" dirty="0"/>
          </a:p>
        </p:txBody>
      </p:sp>
      <p:sp>
        <p:nvSpPr>
          <p:cNvPr id="9" name="Content Placeholder 8">
            <a:extLst>
              <a:ext uri="{FF2B5EF4-FFF2-40B4-BE49-F238E27FC236}">
                <a16:creationId xmlns:a16="http://schemas.microsoft.com/office/drawing/2014/main" id="{2C97AC78-FEE2-1BDA-AA7B-A3202273FD0F}"/>
              </a:ext>
            </a:extLst>
          </p:cNvPr>
          <p:cNvSpPr>
            <a:spLocks noGrp="1"/>
          </p:cNvSpPr>
          <p:nvPr>
            <p:ph sz="quarter" idx="21"/>
          </p:nvPr>
        </p:nvSpPr>
        <p:spPr>
          <a:xfrm>
            <a:off x="4724400" y="914401"/>
            <a:ext cx="4041648" cy="5410200"/>
          </a:xfrm>
        </p:spPr>
        <p:txBody>
          <a:bodyPr>
            <a:normAutofit lnSpcReduction="10000"/>
          </a:bodyPr>
          <a:lstStyle/>
          <a:p>
            <a:r>
              <a:rPr lang="en-US" sz="1800" dirty="0"/>
              <a:t>Business interest deduction limited to:</a:t>
            </a:r>
          </a:p>
          <a:p>
            <a:pPr lvl="1"/>
            <a:r>
              <a:rPr lang="en-US" sz="1800" dirty="0"/>
              <a:t>Bus. Income + 30% of adjusted taxable income (ATI)</a:t>
            </a:r>
          </a:p>
          <a:p>
            <a:r>
              <a:rPr lang="en-US" sz="1800" dirty="0"/>
              <a:t>ATI: TI computed </a:t>
            </a:r>
            <a:r>
              <a:rPr lang="en-US" sz="1800" i="1" dirty="0"/>
              <a:t>w/out regard </a:t>
            </a:r>
            <a:r>
              <a:rPr lang="en-US" sz="1800" dirty="0"/>
              <a:t>to</a:t>
            </a:r>
          </a:p>
          <a:p>
            <a:pPr lvl="1"/>
            <a:r>
              <a:rPr lang="en-US" sz="1800" dirty="0"/>
              <a:t>Non-business income, loss, gain, etc.</a:t>
            </a:r>
          </a:p>
          <a:p>
            <a:pPr lvl="1"/>
            <a:r>
              <a:rPr lang="en-US" sz="1800" dirty="0"/>
              <a:t>Bus. Interest and Bus. Interest income</a:t>
            </a:r>
          </a:p>
          <a:p>
            <a:pPr lvl="1"/>
            <a:r>
              <a:rPr lang="en-US" sz="1800" dirty="0"/>
              <a:t>NOL</a:t>
            </a:r>
          </a:p>
          <a:p>
            <a:pPr lvl="1"/>
            <a:r>
              <a:rPr lang="en-US" sz="1800" dirty="0"/>
              <a:t>Pre-2022 TY: depreciation &amp; amortization</a:t>
            </a:r>
          </a:p>
          <a:p>
            <a:r>
              <a:rPr lang="en-US" sz="1800" dirty="0"/>
              <a:t>Any disallowed interest deduction carried over to following year</a:t>
            </a:r>
          </a:p>
          <a:p>
            <a:r>
              <a:rPr lang="en-US" sz="1800" dirty="0"/>
              <a:t>Small business (aver. gross receipts less than 27mm) excluded</a:t>
            </a:r>
          </a:p>
          <a:p>
            <a:r>
              <a:rPr lang="en-US" sz="1800" dirty="0"/>
              <a:t>Applies to FC with UST/B</a:t>
            </a:r>
          </a:p>
          <a:p>
            <a:r>
              <a:rPr lang="en-US" sz="1800" dirty="0"/>
              <a:t>Identity of payor is now irrelevant</a:t>
            </a:r>
          </a:p>
          <a:p>
            <a:r>
              <a:rPr lang="en-US" sz="1800" dirty="0"/>
              <a:t>Whether treaty applies is now irrelevant</a:t>
            </a:r>
          </a:p>
          <a:p>
            <a:r>
              <a:rPr lang="en-US" sz="1800" dirty="0"/>
              <a:t>D/E ratio is now irrelevant</a:t>
            </a:r>
          </a:p>
        </p:txBody>
      </p:sp>
      <p:sp>
        <p:nvSpPr>
          <p:cNvPr id="4" name="Slide Number Placeholder 3">
            <a:extLst>
              <a:ext uri="{FF2B5EF4-FFF2-40B4-BE49-F238E27FC236}">
                <a16:creationId xmlns:a16="http://schemas.microsoft.com/office/drawing/2014/main" id="{BA6F5475-9283-719F-093B-0A674DE33D44}"/>
              </a:ext>
            </a:extLst>
          </p:cNvPr>
          <p:cNvSpPr>
            <a:spLocks noGrp="1"/>
          </p:cNvSpPr>
          <p:nvPr>
            <p:ph type="sldNum" sz="quarter" idx="22"/>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5E0C644F-D6CD-C098-67D2-B6F11649FE31}"/>
              </a:ext>
            </a:extLst>
          </p:cNvPr>
          <p:cNvSpPr>
            <a:spLocks noGrp="1"/>
          </p:cNvSpPr>
          <p:nvPr>
            <p:ph type="ftr" sz="quarter" idx="23"/>
          </p:nvPr>
        </p:nvSpPr>
        <p:spPr/>
        <p:txBody>
          <a:bodyPr/>
          <a:lstStyle/>
          <a:p>
            <a:pPr>
              <a:defRPr/>
            </a:pPr>
            <a:r>
              <a:rPr lang="en-US"/>
              <a:t>Treaty Shopping and Base Erosion</a:t>
            </a:r>
            <a:endParaRPr lang="en-US" dirty="0"/>
          </a:p>
        </p:txBody>
      </p:sp>
      <p:sp>
        <p:nvSpPr>
          <p:cNvPr id="3" name="Title 2">
            <a:extLst>
              <a:ext uri="{FF2B5EF4-FFF2-40B4-BE49-F238E27FC236}">
                <a16:creationId xmlns:a16="http://schemas.microsoft.com/office/drawing/2014/main" id="{0A895A4F-CD95-06C8-3AD5-9743C19F9D71}"/>
              </a:ext>
            </a:extLst>
          </p:cNvPr>
          <p:cNvSpPr>
            <a:spLocks noGrp="1"/>
          </p:cNvSpPr>
          <p:nvPr>
            <p:ph type="title"/>
          </p:nvPr>
        </p:nvSpPr>
        <p:spPr/>
        <p:txBody>
          <a:bodyPr/>
          <a:lstStyle/>
          <a:p>
            <a:r>
              <a:rPr lang="en-US" dirty="0"/>
              <a:t>Earnings Stripping and Base Erosion: </a:t>
            </a:r>
            <a:r>
              <a:rPr lang="en-US" altLang="en-US" sz="1800" dirty="0"/>
              <a:t>§163(j)</a:t>
            </a:r>
            <a:r>
              <a:rPr lang="en-US" dirty="0"/>
              <a:t> </a:t>
            </a:r>
          </a:p>
        </p:txBody>
      </p:sp>
    </p:spTree>
    <p:extLst>
      <p:ext uri="{BB962C8B-B14F-4D97-AF65-F5344CB8AC3E}">
        <p14:creationId xmlns:p14="http://schemas.microsoft.com/office/powerpoint/2010/main" val="40676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bg/>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9539AE2A-8275-208E-1B2E-BB806CB4E9BF}"/>
                  </a:ext>
                </a:extLst>
              </p:cNvPr>
              <p:cNvSpPr>
                <a:spLocks noGrp="1"/>
              </p:cNvSpPr>
              <p:nvPr>
                <p:ph idx="1"/>
              </p:nvPr>
            </p:nvSpPr>
            <p:spPr/>
            <p:txBody>
              <a:bodyPr/>
              <a:lstStyle/>
              <a:p>
                <a:r>
                  <a:rPr lang="en-US" sz="2400" dirty="0"/>
                  <a:t>BEAT =&gt; 10% </a:t>
                </a:r>
                <a:r>
                  <a:rPr lang="en-US" sz="2400" i="1" dirty="0"/>
                  <a:t>additional tax</a:t>
                </a:r>
                <a:r>
                  <a:rPr lang="en-US" sz="2400" dirty="0"/>
                  <a:t> on Base Erosion Minimum Tax Amount (BEMTA)   </a:t>
                </a:r>
              </a:p>
              <a:p>
                <a:r>
                  <a:rPr lang="en-US" sz="2400" dirty="0"/>
                  <a:t>Applies to </a:t>
                </a:r>
              </a:p>
              <a:p>
                <a:pPr lvl="1"/>
                <a:r>
                  <a:rPr lang="en-US" sz="2000" dirty="0"/>
                  <a:t>Corporate taxpayers (3-year average annual gross receipts ≥ 500mm)</a:t>
                </a:r>
              </a:p>
              <a:p>
                <a:pPr lvl="1"/>
                <a:r>
                  <a:rPr lang="en-US" sz="2000" dirty="0"/>
                  <a:t>Base Erosion percentage (BEP) ≥ 3% </a:t>
                </a:r>
              </a:p>
              <a:p>
                <a:pPr lvl="2"/>
                <a:r>
                  <a:rPr lang="en-US" sz="2000" dirty="0" err="1"/>
                  <a:t>BEPercentage</a:t>
                </a:r>
                <a:r>
                  <a:rPr lang="en-US" sz="2000" dirty="0"/>
                  <a:t>:</a:t>
                </a:r>
                <a:r>
                  <a:rPr lang="en-US" sz="2000" i="1" dirty="0">
                    <a:latin typeface="Cambria Math" panose="02040503050406030204" pitchFamily="18" charset="0"/>
                  </a:rPr>
                  <a:t>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𝐵𝑎𝑠𝑒</m:t>
                        </m:r>
                        <m:r>
                          <a:rPr lang="en-US" sz="2000" i="1">
                            <a:latin typeface="Cambria Math" panose="02040503050406030204" pitchFamily="18" charset="0"/>
                          </a:rPr>
                          <m:t> </m:t>
                        </m:r>
                        <m:r>
                          <a:rPr lang="en-US" sz="2000" i="1">
                            <a:latin typeface="Cambria Math" panose="02040503050406030204" pitchFamily="18" charset="0"/>
                          </a:rPr>
                          <m:t>𝐸𝑟𝑜𝑠𝑖𝑜𝑛</m:t>
                        </m:r>
                        <m:r>
                          <a:rPr lang="en-US" sz="2000" i="1">
                            <a:latin typeface="Cambria Math" panose="02040503050406030204" pitchFamily="18" charset="0"/>
                          </a:rPr>
                          <m:t> </m:t>
                        </m:r>
                        <m:r>
                          <a:rPr lang="en-US" sz="2000" i="1">
                            <a:latin typeface="Cambria Math" panose="02040503050406030204" pitchFamily="18" charset="0"/>
                          </a:rPr>
                          <m:t>𝑇𝑎𝑥</m:t>
                        </m:r>
                        <m:r>
                          <a:rPr lang="en-US" sz="2000" i="1">
                            <a:latin typeface="Cambria Math" panose="02040503050406030204" pitchFamily="18" charset="0"/>
                          </a:rPr>
                          <m:t> </m:t>
                        </m:r>
                        <m:r>
                          <a:rPr lang="en-US" sz="2000" i="1">
                            <a:latin typeface="Cambria Math" panose="02040503050406030204" pitchFamily="18" charset="0"/>
                          </a:rPr>
                          <m:t>𝐵𝑒𝑛𝑒𝑓𝑖𝑡𝑠</m:t>
                        </m:r>
                        <m:r>
                          <a:rPr lang="en-US" sz="2000" i="1">
                            <a:latin typeface="Cambria Math" panose="02040503050406030204" pitchFamily="18" charset="0"/>
                          </a:rPr>
                          <m:t> (</m:t>
                        </m:r>
                        <m:r>
                          <a:rPr lang="en-US" sz="2000" i="1">
                            <a:latin typeface="Cambria Math" panose="02040503050406030204" pitchFamily="18" charset="0"/>
                          </a:rPr>
                          <m:t>𝐵𝐸𝑇𝐵</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𝑇𝑜𝑡𝑎𝑙</m:t>
                        </m:r>
                        <m:r>
                          <a:rPr lang="en-US" sz="2000" i="1">
                            <a:latin typeface="Cambria Math" panose="02040503050406030204" pitchFamily="18" charset="0"/>
                          </a:rPr>
                          <m:t> </m:t>
                        </m:r>
                        <m:r>
                          <a:rPr lang="en-US" sz="2000" i="1">
                            <a:latin typeface="Cambria Math" panose="02040503050406030204" pitchFamily="18" charset="0"/>
                          </a:rPr>
                          <m:t>𝐷𝑒𝑑𝑢𝑐𝑡𝑖𝑜𝑛𝑠</m:t>
                        </m:r>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𝑁𝑂𝐿</m:t>
                            </m:r>
                            <m:r>
                              <a:rPr lang="en-US" sz="2000" i="1">
                                <a:latin typeface="Cambria Math" panose="02040503050406030204" pitchFamily="18" charset="0"/>
                              </a:rPr>
                              <m:t>+245</m:t>
                            </m:r>
                            <m:r>
                              <a:rPr lang="en-US" sz="2000" i="1">
                                <a:latin typeface="Cambria Math" panose="02040503050406030204" pitchFamily="18" charset="0"/>
                              </a:rPr>
                              <m:t>𝐴</m:t>
                            </m:r>
                            <m:r>
                              <a:rPr lang="en-US" sz="2000" i="1">
                                <a:latin typeface="Cambria Math" panose="02040503050406030204" pitchFamily="18" charset="0"/>
                              </a:rPr>
                              <m:t>+250 </m:t>
                            </m:r>
                            <m:r>
                              <a:rPr lang="en-US" sz="2000" i="1">
                                <a:latin typeface="Cambria Math" panose="02040503050406030204" pitchFamily="18" charset="0"/>
                              </a:rPr>
                              <m:t>𝐷𝑒𝑑𝑢𝑐𝑡𝑖𝑜𝑛𝑠</m:t>
                            </m:r>
                          </m:e>
                        </m:d>
                        <m:r>
                          <a:rPr lang="en-US" sz="2000" b="0" i="1" smtClean="0">
                            <a:latin typeface="Cambria Math" panose="02040503050406030204" pitchFamily="18" charset="0"/>
                          </a:rPr>
                          <m:t>)</m:t>
                        </m:r>
                      </m:den>
                    </m:f>
                  </m:oMath>
                </a14:m>
                <a:endParaRPr lang="en-US" sz="2000" dirty="0"/>
              </a:p>
              <a:p>
                <a:pPr lvl="1"/>
                <a:r>
                  <a:rPr lang="en-US" sz="2400" dirty="0"/>
                  <a:t>BETB: </a:t>
                </a:r>
              </a:p>
              <a:p>
                <a:pPr lvl="2"/>
                <a:r>
                  <a:rPr lang="en-US" sz="2000" dirty="0"/>
                  <a:t>Deduction for base erosion payment (BEP)</a:t>
                </a:r>
              </a:p>
              <a:p>
                <a:pPr lvl="3"/>
                <a:r>
                  <a:rPr lang="en-US" sz="1800" dirty="0"/>
                  <a:t>Deductible payment to related (</a:t>
                </a:r>
                <a:r>
                  <a:rPr lang="en-US" sz="2000" dirty="0"/>
                  <a:t>≥ 25%) foreign person, </a:t>
                </a:r>
                <a:r>
                  <a:rPr lang="en-US" sz="2000" b="1" dirty="0"/>
                  <a:t>or</a:t>
                </a:r>
              </a:p>
              <a:p>
                <a:pPr lvl="3"/>
                <a:r>
                  <a:rPr lang="en-US" sz="2000" dirty="0"/>
                  <a:t>Purchase of property depreciable property from related foreign person.  Note, inventory is </a:t>
                </a:r>
                <a:r>
                  <a:rPr lang="en-US" sz="2000" b="1" dirty="0"/>
                  <a:t>not </a:t>
                </a:r>
                <a:r>
                  <a:rPr lang="en-US" sz="2000" dirty="0"/>
                  <a:t>included.</a:t>
                </a:r>
              </a:p>
              <a:p>
                <a:pPr lvl="2"/>
                <a:r>
                  <a:rPr lang="en-US" sz="2000" dirty="0"/>
                  <a:t>If gross basis FDAP tax imposed on payment, the payment is not treated as a BETB</a:t>
                </a:r>
              </a:p>
              <a:p>
                <a:r>
                  <a:rPr lang="en-US" sz="2400" dirty="0"/>
                  <a:t>If BEAT applies, BEMTA:</a:t>
                </a:r>
              </a:p>
              <a:p>
                <a:pPr lvl="1"/>
                <a:r>
                  <a:rPr lang="en-US" sz="2000" dirty="0"/>
                  <a:t>10% * Modified TI [TI + BETB] – (Regular Tax Liability – allowable credits)</a:t>
                </a:r>
              </a:p>
              <a:p>
                <a:pPr lvl="1"/>
                <a:endParaRPr lang="en-US" sz="1800" dirty="0"/>
              </a:p>
              <a:p>
                <a:pPr lvl="2"/>
                <a:endParaRPr lang="en-US" dirty="0"/>
              </a:p>
              <a:p>
                <a:pPr lvl="1"/>
                <a:endParaRPr lang="en-US" dirty="0"/>
              </a:p>
            </p:txBody>
          </p:sp>
        </mc:Choice>
        <mc:Fallback>
          <p:sp>
            <p:nvSpPr>
              <p:cNvPr id="2" name="Content Placeholder 1">
                <a:extLst>
                  <a:ext uri="{FF2B5EF4-FFF2-40B4-BE49-F238E27FC236}">
                    <a16:creationId xmlns:a16="http://schemas.microsoft.com/office/drawing/2014/main" id="{9539AE2A-8275-208E-1B2E-BB806CB4E9BF}"/>
                  </a:ext>
                </a:extLst>
              </p:cNvPr>
              <p:cNvSpPr>
                <a:spLocks noGrp="1" noRot="1" noChangeAspect="1" noMove="1" noResize="1" noEditPoints="1" noAdjustHandles="1" noChangeArrowheads="1" noChangeShapeType="1" noTextEdit="1"/>
              </p:cNvSpPr>
              <p:nvPr>
                <p:ph idx="1"/>
              </p:nvPr>
            </p:nvSpPr>
            <p:spPr>
              <a:blipFill>
                <a:blip r:embed="rId3"/>
                <a:stretch>
                  <a:fillRect l="-150" t="-1092" r="-1049" b="-305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CEE20E0-AA65-5060-4C28-EDBF35132C7C}"/>
              </a:ext>
            </a:extLst>
          </p:cNvPr>
          <p:cNvSpPr>
            <a:spLocks noGrp="1"/>
          </p:cNvSpPr>
          <p:nvPr>
            <p:ph type="title"/>
          </p:nvPr>
        </p:nvSpPr>
        <p:spPr/>
        <p:txBody>
          <a:bodyPr/>
          <a:lstStyle/>
          <a:p>
            <a:r>
              <a:rPr lang="en-US" dirty="0"/>
              <a:t>We Got the Beat: Base Erosion and Anti-Abuse Tax (</a:t>
            </a:r>
            <a:r>
              <a:rPr lang="en-US" altLang="en-US" sz="1800" dirty="0"/>
              <a:t>§59A)</a:t>
            </a:r>
            <a:endParaRPr lang="en-US" dirty="0"/>
          </a:p>
        </p:txBody>
      </p:sp>
      <p:sp>
        <p:nvSpPr>
          <p:cNvPr id="4" name="Slide Number Placeholder 3">
            <a:extLst>
              <a:ext uri="{FF2B5EF4-FFF2-40B4-BE49-F238E27FC236}">
                <a16:creationId xmlns:a16="http://schemas.microsoft.com/office/drawing/2014/main" id="{944A43FA-DE56-A1E3-5F08-67EFE19CFE3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1672EF1A-A4BC-AD33-ED13-1C6195A0AD11}"/>
              </a:ext>
            </a:extLst>
          </p:cNvPr>
          <p:cNvSpPr>
            <a:spLocks noGrp="1"/>
          </p:cNvSpPr>
          <p:nvPr>
            <p:ph type="ftr" sz="quarter" idx="11"/>
          </p:nvPr>
        </p:nvSpPr>
        <p:spPr/>
        <p:txBody>
          <a:bodyPr/>
          <a:lstStyle/>
          <a:p>
            <a:pPr>
              <a:defRPr/>
            </a:pPr>
            <a:r>
              <a:rPr lang="en-US"/>
              <a:t>Treaty Shopping and Base Erosion</a:t>
            </a:r>
            <a:endParaRPr lang="en-US" dirty="0"/>
          </a:p>
        </p:txBody>
      </p:sp>
    </p:spTree>
    <p:extLst>
      <p:ext uri="{BB962C8B-B14F-4D97-AF65-F5344CB8AC3E}">
        <p14:creationId xmlns:p14="http://schemas.microsoft.com/office/powerpoint/2010/main" val="64412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28600" indent="-228600">
              <a:spcBef>
                <a:spcPct val="0"/>
              </a:spcBef>
              <a:defRPr/>
            </a:pPr>
            <a:r>
              <a:rPr lang="en-US" sz="2800" dirty="0">
                <a:solidFill>
                  <a:srgbClr val="000000"/>
                </a:solidFill>
              </a:rPr>
              <a:t>Lower source country taxes on capital returns of non-treaty resident investors by interposing entity formed in a treaty country and entitled to treaty benefits.</a:t>
            </a:r>
          </a:p>
          <a:p>
            <a:pPr marL="228600" indent="-228600">
              <a:spcBef>
                <a:spcPct val="0"/>
              </a:spcBef>
              <a:defRPr/>
            </a:pPr>
            <a:endParaRPr lang="en-US" sz="2800" dirty="0">
              <a:solidFill>
                <a:srgbClr val="000000"/>
              </a:solidFill>
            </a:endParaRPr>
          </a:p>
          <a:p>
            <a:pPr marL="228600" indent="-228600">
              <a:spcBef>
                <a:spcPct val="0"/>
              </a:spcBef>
              <a:defRPr/>
            </a:pPr>
            <a:r>
              <a:rPr lang="en-US" sz="2800" dirty="0">
                <a:solidFill>
                  <a:srgbClr val="000000"/>
                </a:solidFill>
              </a:rPr>
              <a:t>Lower source country taxes on capital returns of treaty resident (TR) by routing investment through a country with a more favorable treaty with the source country so that the total taxes paid are lower than if the TR invested directly in the source country.</a:t>
            </a:r>
          </a:p>
          <a:p>
            <a:pPr>
              <a:defRPr/>
            </a:pPr>
            <a:endParaRPr lang="en-US" sz="4400" dirty="0"/>
          </a:p>
        </p:txBody>
      </p:sp>
      <p:sp>
        <p:nvSpPr>
          <p:cNvPr id="29697" name="Title 1"/>
          <p:cNvSpPr>
            <a:spLocks noGrp="1"/>
          </p:cNvSpPr>
          <p:nvPr>
            <p:ph type="title"/>
          </p:nvPr>
        </p:nvSpPr>
        <p:spPr/>
        <p:txBody>
          <a:bodyPr/>
          <a:lstStyle/>
          <a:p>
            <a:r>
              <a:rPr lang="en-US" b="1" dirty="0">
                <a:ea typeface="ＭＳ Ｐゴシック" pitchFamily="34" charset="-128"/>
              </a:rPr>
              <a:t>Treaty Shopping:  Basic Goals</a:t>
            </a:r>
          </a:p>
        </p:txBody>
      </p:sp>
      <p:sp>
        <p:nvSpPr>
          <p:cNvPr id="29700" name="Slide Number Placeholder 6"/>
          <p:cNvSpPr>
            <a:spLocks noGrp="1"/>
          </p:cNvSpPr>
          <p:nvPr>
            <p:ph type="sldNum" sz="quarter" idx="10"/>
          </p:nvPr>
        </p:nvSpPr>
        <p:spPr>
          <a:noFill/>
        </p:spPr>
        <p:txBody>
          <a:bodyPr/>
          <a:lstStyle/>
          <a:p>
            <a:endParaRPr lang="en-US"/>
          </a:p>
          <a:p>
            <a:fld id="{905A4F54-5F67-4B30-8889-B2730BCD3207}" type="slidenum">
              <a:rPr lang="en-US"/>
              <a:pPr/>
              <a:t>3</a:t>
            </a:fld>
            <a:endParaRPr lang="en-US"/>
          </a:p>
        </p:txBody>
      </p:sp>
      <p:sp>
        <p:nvSpPr>
          <p:cNvPr id="6" name="Footer Placeholder 5"/>
          <p:cNvSpPr>
            <a:spLocks noGrp="1"/>
          </p:cNvSpPr>
          <p:nvPr>
            <p:ph type="ftr" sz="quarter" idx="11"/>
          </p:nvPr>
        </p:nvSpPr>
        <p:spPr/>
        <p:txBody>
          <a:bodyPr/>
          <a:lstStyle/>
          <a:p>
            <a:pPr>
              <a:defRPr/>
            </a:pPr>
            <a:r>
              <a:rPr lang="en-US"/>
              <a:t>Treaty Shopping and Base Erosion</a:t>
            </a:r>
          </a:p>
        </p:txBody>
      </p:sp>
      <p:sp>
        <p:nvSpPr>
          <p:cNvPr id="2" name="TextBox 1">
            <a:extLst>
              <a:ext uri="{FF2B5EF4-FFF2-40B4-BE49-F238E27FC236}">
                <a16:creationId xmlns:a16="http://schemas.microsoft.com/office/drawing/2014/main" id="{29A470CB-52D9-2388-A79C-991924C8E482}"/>
              </a:ext>
            </a:extLst>
          </p:cNvPr>
          <p:cNvSpPr txBox="1"/>
          <p:nvPr/>
        </p:nvSpPr>
        <p:spPr>
          <a:xfrm>
            <a:off x="261257" y="-1055914"/>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b="1">
                <a:ea typeface="ＭＳ Ｐゴシック" pitchFamily="34" charset="-128"/>
              </a:rPr>
              <a:t>Treaty Shopping: Aiken v. CIR</a:t>
            </a:r>
          </a:p>
        </p:txBody>
      </p:sp>
      <p:sp>
        <p:nvSpPr>
          <p:cNvPr id="15381" name="Slide Number Placeholder 1"/>
          <p:cNvSpPr>
            <a:spLocks noGrp="1"/>
          </p:cNvSpPr>
          <p:nvPr>
            <p:ph type="sldNum" sz="quarter" idx="10"/>
          </p:nvPr>
        </p:nvSpPr>
        <p:spPr>
          <a:noFill/>
        </p:spPr>
        <p:txBody>
          <a:bodyPr/>
          <a:lstStyle/>
          <a:p>
            <a:endParaRPr lang="en-US"/>
          </a:p>
          <a:p>
            <a:fld id="{4F035D23-5028-4666-8AF4-B001E8007AD9}" type="slidenum">
              <a:rPr lang="en-US"/>
              <a:pPr/>
              <a:t>4</a:t>
            </a:fld>
            <a:endParaRPr lang="en-US"/>
          </a:p>
        </p:txBody>
      </p:sp>
      <p:sp>
        <p:nvSpPr>
          <p:cNvPr id="15361"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5364" name="Rectangle 4"/>
          <p:cNvSpPr>
            <a:spLocks noChangeArrowheads="1"/>
          </p:cNvSpPr>
          <p:nvPr/>
        </p:nvSpPr>
        <p:spPr bwMode="auto">
          <a:xfrm>
            <a:off x="5330952" y="1828800"/>
            <a:ext cx="1676400" cy="685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Bahamas</a:t>
            </a:r>
          </a:p>
          <a:p>
            <a:pPr algn="ctr" eaLnBrk="0" hangingPunct="0">
              <a:spcBef>
                <a:spcPct val="20000"/>
              </a:spcBef>
            </a:pPr>
            <a:r>
              <a:rPr lang="en-US">
                <a:latin typeface="+mn-lt"/>
              </a:rPr>
              <a:t>Parent</a:t>
            </a:r>
          </a:p>
        </p:txBody>
      </p:sp>
      <p:sp>
        <p:nvSpPr>
          <p:cNvPr id="15365" name="Rectangle 5"/>
          <p:cNvSpPr>
            <a:spLocks noChangeArrowheads="1"/>
          </p:cNvSpPr>
          <p:nvPr/>
        </p:nvSpPr>
        <p:spPr bwMode="auto">
          <a:xfrm>
            <a:off x="1219200" y="3429000"/>
            <a:ext cx="1600200" cy="8382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US Sub</a:t>
            </a:r>
          </a:p>
        </p:txBody>
      </p:sp>
      <p:sp>
        <p:nvSpPr>
          <p:cNvPr id="15366" name="Rectangle 6"/>
          <p:cNvSpPr>
            <a:spLocks noChangeArrowheads="1"/>
          </p:cNvSpPr>
          <p:nvPr/>
        </p:nvSpPr>
        <p:spPr bwMode="auto">
          <a:xfrm>
            <a:off x="1143000" y="1981200"/>
            <a:ext cx="1600200" cy="914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dirty="0">
                <a:latin typeface="+mn-lt"/>
              </a:rPr>
              <a:t>Bahamas </a:t>
            </a:r>
          </a:p>
          <a:p>
            <a:pPr algn="ctr" eaLnBrk="0" hangingPunct="0">
              <a:spcBef>
                <a:spcPct val="20000"/>
              </a:spcBef>
            </a:pPr>
            <a:r>
              <a:rPr lang="en-US" dirty="0">
                <a:latin typeface="+mn-lt"/>
              </a:rPr>
              <a:t>Parent</a:t>
            </a:r>
          </a:p>
        </p:txBody>
      </p:sp>
      <p:cxnSp>
        <p:nvCxnSpPr>
          <p:cNvPr id="15367" name="AutoShape 7"/>
          <p:cNvCxnSpPr>
            <a:cxnSpLocks noChangeShapeType="1"/>
            <a:stCxn id="15366" idx="1"/>
            <a:endCxn id="15365" idx="1"/>
          </p:cNvCxnSpPr>
          <p:nvPr/>
        </p:nvCxnSpPr>
        <p:spPr bwMode="auto">
          <a:xfrm rot="10800000" flipH="1" flipV="1">
            <a:off x="1143000" y="2438400"/>
            <a:ext cx="76200" cy="1409700"/>
          </a:xfrm>
          <a:prstGeom prst="bentConnector3">
            <a:avLst>
              <a:gd name="adj1" fmla="val -300000"/>
            </a:avLst>
          </a:prstGeom>
          <a:noFill/>
          <a:ln w="9525">
            <a:solidFill>
              <a:schemeClr val="tx1"/>
            </a:solidFill>
            <a:miter lim="800000"/>
            <a:headEnd/>
            <a:tailEnd type="triangle" w="med" len="med"/>
          </a:ln>
        </p:spPr>
      </p:cxnSp>
      <p:cxnSp>
        <p:nvCxnSpPr>
          <p:cNvPr id="15368" name="AutoShape 8"/>
          <p:cNvCxnSpPr>
            <a:cxnSpLocks noChangeShapeType="1"/>
            <a:stCxn id="15365" idx="3"/>
            <a:endCxn id="15366" idx="3"/>
          </p:cNvCxnSpPr>
          <p:nvPr/>
        </p:nvCxnSpPr>
        <p:spPr bwMode="auto">
          <a:xfrm flipH="1" flipV="1">
            <a:off x="2743200" y="2438400"/>
            <a:ext cx="76200" cy="1409700"/>
          </a:xfrm>
          <a:prstGeom prst="bentConnector3">
            <a:avLst>
              <a:gd name="adj1" fmla="val -300000"/>
            </a:avLst>
          </a:prstGeom>
          <a:noFill/>
          <a:ln w="9525">
            <a:solidFill>
              <a:schemeClr val="tx1"/>
            </a:solidFill>
            <a:miter lim="800000"/>
            <a:headEnd/>
            <a:tailEnd type="triangle" w="med" len="med"/>
          </a:ln>
        </p:spPr>
      </p:cxnSp>
      <p:sp>
        <p:nvSpPr>
          <p:cNvPr id="15369" name="Text Box 9"/>
          <p:cNvSpPr txBox="1">
            <a:spLocks noChangeArrowheads="1"/>
          </p:cNvSpPr>
          <p:nvPr/>
        </p:nvSpPr>
        <p:spPr bwMode="auto">
          <a:xfrm>
            <a:off x="-152400" y="29718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mn-lt"/>
              </a:rPr>
              <a:t>Loan A</a:t>
            </a:r>
          </a:p>
        </p:txBody>
      </p:sp>
      <p:sp>
        <p:nvSpPr>
          <p:cNvPr id="15370" name="Text Box 10"/>
          <p:cNvSpPr txBox="1">
            <a:spLocks noChangeArrowheads="1"/>
          </p:cNvSpPr>
          <p:nvPr/>
        </p:nvSpPr>
        <p:spPr bwMode="auto">
          <a:xfrm>
            <a:off x="7543800" y="1754848"/>
            <a:ext cx="1295400" cy="366713"/>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Interest</a:t>
            </a:r>
          </a:p>
        </p:txBody>
      </p:sp>
      <p:sp>
        <p:nvSpPr>
          <p:cNvPr id="15371" name="Text Box 11"/>
          <p:cNvSpPr txBox="1">
            <a:spLocks noChangeArrowheads="1"/>
          </p:cNvSpPr>
          <p:nvPr/>
        </p:nvSpPr>
        <p:spPr bwMode="auto">
          <a:xfrm>
            <a:off x="2933700" y="2968647"/>
            <a:ext cx="1295400" cy="366713"/>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Interest</a:t>
            </a:r>
          </a:p>
        </p:txBody>
      </p:sp>
      <p:sp>
        <p:nvSpPr>
          <p:cNvPr id="15372" name="Rectangle 12"/>
          <p:cNvSpPr>
            <a:spLocks noChangeArrowheads="1"/>
          </p:cNvSpPr>
          <p:nvPr/>
        </p:nvSpPr>
        <p:spPr bwMode="auto">
          <a:xfrm>
            <a:off x="4416552" y="3886200"/>
            <a:ext cx="1600200" cy="6096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US Sub</a:t>
            </a:r>
          </a:p>
        </p:txBody>
      </p:sp>
      <p:sp>
        <p:nvSpPr>
          <p:cNvPr id="15373" name="Line 13"/>
          <p:cNvSpPr>
            <a:spLocks noChangeShapeType="1"/>
          </p:cNvSpPr>
          <p:nvPr/>
        </p:nvSpPr>
        <p:spPr bwMode="auto">
          <a:xfrm flipH="1">
            <a:off x="5178552" y="2514600"/>
            <a:ext cx="990600" cy="1371600"/>
          </a:xfrm>
          <a:prstGeom prst="line">
            <a:avLst/>
          </a:prstGeom>
          <a:noFill/>
          <a:ln w="9525">
            <a:solidFill>
              <a:schemeClr val="tx1"/>
            </a:solidFill>
            <a:round/>
            <a:headEnd/>
            <a:tailEnd/>
          </a:ln>
        </p:spPr>
        <p:txBody>
          <a:bodyPr wrap="none" anchor="ctr"/>
          <a:lstStyle/>
          <a:p>
            <a:endParaRPr lang="en-US"/>
          </a:p>
        </p:txBody>
      </p:sp>
      <p:sp>
        <p:nvSpPr>
          <p:cNvPr id="15374" name="Rectangle 14"/>
          <p:cNvSpPr>
            <a:spLocks noChangeArrowheads="1"/>
          </p:cNvSpPr>
          <p:nvPr/>
        </p:nvSpPr>
        <p:spPr bwMode="auto">
          <a:xfrm>
            <a:off x="6854952" y="3886200"/>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Honduras</a:t>
            </a:r>
          </a:p>
        </p:txBody>
      </p:sp>
      <p:sp>
        <p:nvSpPr>
          <p:cNvPr id="15375" name="Rectangle 15"/>
          <p:cNvSpPr>
            <a:spLocks noChangeArrowheads="1"/>
          </p:cNvSpPr>
          <p:nvPr/>
        </p:nvSpPr>
        <p:spPr bwMode="auto">
          <a:xfrm>
            <a:off x="6245352" y="2971800"/>
            <a:ext cx="16002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eaLnBrk="0" hangingPunct="0">
              <a:spcBef>
                <a:spcPct val="20000"/>
              </a:spcBef>
            </a:pPr>
            <a:r>
              <a:rPr lang="en-US">
                <a:latin typeface="+mn-lt"/>
              </a:rPr>
              <a:t> Ecuador</a:t>
            </a:r>
          </a:p>
        </p:txBody>
      </p:sp>
      <p:sp>
        <p:nvSpPr>
          <p:cNvPr id="15376" name="Line 16"/>
          <p:cNvSpPr>
            <a:spLocks noChangeShapeType="1"/>
          </p:cNvSpPr>
          <p:nvPr/>
        </p:nvSpPr>
        <p:spPr bwMode="auto">
          <a:xfrm>
            <a:off x="6245352" y="2514600"/>
            <a:ext cx="685800" cy="457200"/>
          </a:xfrm>
          <a:prstGeom prst="line">
            <a:avLst/>
          </a:prstGeom>
          <a:noFill/>
          <a:ln w="9525">
            <a:solidFill>
              <a:schemeClr val="tx1"/>
            </a:solidFill>
            <a:round/>
            <a:headEnd/>
            <a:tailEnd/>
          </a:ln>
        </p:spPr>
        <p:txBody>
          <a:bodyPr wrap="none" anchor="ctr"/>
          <a:lstStyle/>
          <a:p>
            <a:endParaRPr lang="en-US"/>
          </a:p>
        </p:txBody>
      </p:sp>
      <p:sp>
        <p:nvSpPr>
          <p:cNvPr id="15377" name="Line 17"/>
          <p:cNvSpPr>
            <a:spLocks noChangeShapeType="1"/>
          </p:cNvSpPr>
          <p:nvPr/>
        </p:nvSpPr>
        <p:spPr bwMode="auto">
          <a:xfrm>
            <a:off x="7083552" y="3505200"/>
            <a:ext cx="685800" cy="381000"/>
          </a:xfrm>
          <a:prstGeom prst="line">
            <a:avLst/>
          </a:prstGeom>
          <a:noFill/>
          <a:ln w="9525">
            <a:solidFill>
              <a:schemeClr val="tx1"/>
            </a:solidFill>
            <a:round/>
            <a:headEnd/>
            <a:tailEnd/>
          </a:ln>
        </p:spPr>
        <p:txBody>
          <a:bodyPr wrap="none" anchor="ctr"/>
          <a:lstStyle/>
          <a:p>
            <a:endParaRPr lang="en-US"/>
          </a:p>
        </p:txBody>
      </p:sp>
      <p:cxnSp>
        <p:nvCxnSpPr>
          <p:cNvPr id="15378" name="AutoShape 18"/>
          <p:cNvCxnSpPr>
            <a:cxnSpLocks noChangeShapeType="1"/>
            <a:endCxn id="15374" idx="1"/>
          </p:cNvCxnSpPr>
          <p:nvPr/>
        </p:nvCxnSpPr>
        <p:spPr bwMode="auto">
          <a:xfrm>
            <a:off x="6016752" y="4152900"/>
            <a:ext cx="838200" cy="0"/>
          </a:xfrm>
          <a:prstGeom prst="straightConnector1">
            <a:avLst/>
          </a:prstGeom>
          <a:noFill/>
          <a:ln w="9525">
            <a:solidFill>
              <a:schemeClr val="tx1"/>
            </a:solidFill>
            <a:round/>
            <a:headEnd/>
            <a:tailEnd type="triangle" w="med" len="med"/>
          </a:ln>
        </p:spPr>
      </p:cxnSp>
      <p:sp>
        <p:nvSpPr>
          <p:cNvPr id="15379" name="Text Box 19"/>
          <p:cNvSpPr txBox="1">
            <a:spLocks noChangeArrowheads="1"/>
          </p:cNvSpPr>
          <p:nvPr/>
        </p:nvSpPr>
        <p:spPr bwMode="auto">
          <a:xfrm>
            <a:off x="5940552" y="4572000"/>
            <a:ext cx="1295400" cy="366713"/>
          </a:xfrm>
          <a:prstGeom prst="rect">
            <a:avLst/>
          </a:prstGeom>
          <a:noFill/>
          <a:ln w="9525">
            <a:noFill/>
            <a:miter lim="800000"/>
            <a:headEnd/>
            <a:tailEnd/>
          </a:ln>
        </p:spPr>
        <p:txBody>
          <a:bodyPr>
            <a:spAutoFit/>
          </a:bodyPr>
          <a:lstStyle/>
          <a:p>
            <a:pPr algn="ctr" eaLnBrk="0" hangingPunct="0">
              <a:spcBef>
                <a:spcPct val="50000"/>
              </a:spcBef>
            </a:pPr>
            <a:r>
              <a:rPr lang="en-US">
                <a:latin typeface="+mn-lt"/>
              </a:rPr>
              <a:t>Interest</a:t>
            </a:r>
          </a:p>
        </p:txBody>
      </p:sp>
      <p:cxnSp>
        <p:nvCxnSpPr>
          <p:cNvPr id="15380" name="AutoShape 20"/>
          <p:cNvCxnSpPr>
            <a:cxnSpLocks noChangeShapeType="1"/>
            <a:stCxn id="15374" idx="3"/>
            <a:endCxn id="15364" idx="3"/>
          </p:cNvCxnSpPr>
          <p:nvPr/>
        </p:nvCxnSpPr>
        <p:spPr bwMode="auto">
          <a:xfrm flipH="1" flipV="1">
            <a:off x="7007352" y="2171700"/>
            <a:ext cx="1447800" cy="1981200"/>
          </a:xfrm>
          <a:prstGeom prst="curvedConnector3">
            <a:avLst>
              <a:gd name="adj1" fmla="val -15792"/>
            </a:avLst>
          </a:prstGeom>
          <a:noFill/>
          <a:ln w="9525">
            <a:solidFill>
              <a:schemeClr val="tx1"/>
            </a:solidFill>
            <a:round/>
            <a:headEnd/>
            <a:tailEnd type="triangle" w="med" len="med"/>
          </a:ln>
        </p:spPr>
      </p:cxnSp>
      <p:cxnSp>
        <p:nvCxnSpPr>
          <p:cNvPr id="5" name="Straight Connector 4">
            <a:extLst>
              <a:ext uri="{FF2B5EF4-FFF2-40B4-BE49-F238E27FC236}">
                <a16:creationId xmlns:a16="http://schemas.microsoft.com/office/drawing/2014/main" id="{5F29F4D2-35D7-AEA2-CF9A-68BD2EF37A26}"/>
              </a:ext>
            </a:extLst>
          </p:cNvPr>
          <p:cNvCxnSpPr/>
          <p:nvPr/>
        </p:nvCxnSpPr>
        <p:spPr>
          <a:xfrm>
            <a:off x="4202327" y="1371600"/>
            <a:ext cx="0" cy="4648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37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3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3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animBg="1"/>
      <p:bldP spid="15369" grpId="0"/>
      <p:bldP spid="15370" grpId="0"/>
      <p:bldP spid="15371" grpId="0"/>
      <p:bldP spid="15372" grpId="0" animBg="1"/>
      <p:bldP spid="15373" grpId="0" animBg="1"/>
      <p:bldP spid="15374" grpId="0" animBg="1"/>
      <p:bldP spid="15375" grpId="0" animBg="1"/>
      <p:bldP spid="15376" grpId="0" animBg="1"/>
      <p:bldP spid="15377" grpId="0" animBg="1"/>
      <p:bldP spid="153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dirty="0">
                <a:ea typeface="ＭＳ Ｐゴシック" pitchFamily="34" charset="-128"/>
              </a:rPr>
              <a:t> </a:t>
            </a:r>
          </a:p>
        </p:txBody>
      </p:sp>
      <p:sp>
        <p:nvSpPr>
          <p:cNvPr id="30721" name="Title 1"/>
          <p:cNvSpPr>
            <a:spLocks noGrp="1"/>
          </p:cNvSpPr>
          <p:nvPr>
            <p:ph type="title"/>
          </p:nvPr>
        </p:nvSpPr>
        <p:spPr/>
        <p:txBody>
          <a:bodyPr/>
          <a:lstStyle/>
          <a:p>
            <a:r>
              <a:rPr lang="en-US" b="1">
                <a:ea typeface="ＭＳ Ｐゴシック" pitchFamily="34" charset="-128"/>
              </a:rPr>
              <a:t>Treaty</a:t>
            </a:r>
            <a:r>
              <a:rPr lang="en-US">
                <a:ea typeface="ＭＳ Ｐゴシック" pitchFamily="34" charset="-128"/>
              </a:rPr>
              <a:t> </a:t>
            </a:r>
            <a:r>
              <a:rPr lang="en-US" b="1">
                <a:ea typeface="ＭＳ Ｐゴシック" pitchFamily="34" charset="-128"/>
              </a:rPr>
              <a:t>Shopping:  Northern Indiana v. CIR</a:t>
            </a:r>
            <a:endParaRPr lang="en-US">
              <a:ea typeface="ＭＳ Ｐゴシック" pitchFamily="34" charset="-128"/>
            </a:endParaRPr>
          </a:p>
        </p:txBody>
      </p:sp>
      <p:sp>
        <p:nvSpPr>
          <p:cNvPr id="30738" name="Slide Number Placeholder 9"/>
          <p:cNvSpPr>
            <a:spLocks noGrp="1"/>
          </p:cNvSpPr>
          <p:nvPr>
            <p:ph type="sldNum" sz="quarter" idx="10"/>
          </p:nvPr>
        </p:nvSpPr>
        <p:spPr>
          <a:noFill/>
        </p:spPr>
        <p:txBody>
          <a:bodyPr/>
          <a:lstStyle/>
          <a:p>
            <a:endParaRPr lang="en-US"/>
          </a:p>
          <a:p>
            <a:fld id="{C1FB42A1-35BA-42DC-9A76-88826C35C6AF}" type="slidenum">
              <a:rPr lang="en-US"/>
              <a:pPr/>
              <a:t>5</a:t>
            </a:fld>
            <a:endParaRPr lang="en-US"/>
          </a:p>
        </p:txBody>
      </p:sp>
      <p:sp>
        <p:nvSpPr>
          <p:cNvPr id="9" name="Footer Placeholder 8"/>
          <p:cNvSpPr>
            <a:spLocks noGrp="1"/>
          </p:cNvSpPr>
          <p:nvPr>
            <p:ph type="ftr" sz="quarter" idx="11"/>
          </p:nvPr>
        </p:nvSpPr>
        <p:spPr/>
        <p:txBody>
          <a:bodyPr/>
          <a:lstStyle/>
          <a:p>
            <a:pPr>
              <a:defRPr/>
            </a:pPr>
            <a:r>
              <a:rPr lang="en-US"/>
              <a:t>Treaty Shopping and Base Erosion</a:t>
            </a:r>
          </a:p>
        </p:txBody>
      </p:sp>
      <p:sp>
        <p:nvSpPr>
          <p:cNvPr id="30723" name="TextBox 20"/>
          <p:cNvSpPr txBox="1">
            <a:spLocks noChangeArrowheads="1"/>
          </p:cNvSpPr>
          <p:nvPr/>
        </p:nvSpPr>
        <p:spPr bwMode="auto">
          <a:xfrm>
            <a:off x="3278728" y="1740178"/>
            <a:ext cx="2967544" cy="369332"/>
          </a:xfrm>
          <a:prstGeom prst="rect">
            <a:avLst/>
          </a:prstGeom>
          <a:noFill/>
          <a:ln w="9525">
            <a:noFill/>
            <a:miter lim="800000"/>
            <a:headEnd/>
            <a:tailEnd/>
          </a:ln>
        </p:spPr>
        <p:txBody>
          <a:bodyPr wrap="none">
            <a:spAutoFit/>
          </a:bodyPr>
          <a:lstStyle/>
          <a:p>
            <a:r>
              <a:rPr lang="en-US" dirty="0"/>
              <a:t>Non-Treaty Bond Holders</a:t>
            </a:r>
          </a:p>
        </p:txBody>
      </p:sp>
      <p:cxnSp>
        <p:nvCxnSpPr>
          <p:cNvPr id="14" name="Straight Connector 13"/>
          <p:cNvCxnSpPr>
            <a:cxnSpLocks noChangeShapeType="1"/>
            <a:stCxn id="17" idx="0"/>
            <a:endCxn id="27" idx="2"/>
          </p:cNvCxnSpPr>
          <p:nvPr/>
        </p:nvCxnSpPr>
        <p:spPr bwMode="auto">
          <a:xfrm flipV="1">
            <a:off x="4762500" y="4038600"/>
            <a:ext cx="0" cy="106680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sp>
        <p:nvSpPr>
          <p:cNvPr id="17" name="Rectangle 16"/>
          <p:cNvSpPr/>
          <p:nvPr/>
        </p:nvSpPr>
        <p:spPr>
          <a:xfrm>
            <a:off x="3886200" y="5105400"/>
            <a:ext cx="1752600" cy="68580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Northern Indiana, U.S.</a:t>
            </a:r>
          </a:p>
        </p:txBody>
      </p:sp>
      <p:sp>
        <p:nvSpPr>
          <p:cNvPr id="27" name="Rectangle 26"/>
          <p:cNvSpPr/>
          <p:nvPr/>
        </p:nvSpPr>
        <p:spPr>
          <a:xfrm>
            <a:off x="3886200" y="3352800"/>
            <a:ext cx="1752600" cy="685800"/>
          </a:xfrm>
          <a:prstGeom prst="rect">
            <a:avLst/>
          </a:prstGeom>
          <a:solidFill>
            <a:schemeClr val="tx2">
              <a:lumMod val="20000"/>
              <a:lumOff val="8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600" dirty="0"/>
              <a:t>Northern Indiana, Neth. Ant.</a:t>
            </a:r>
          </a:p>
        </p:txBody>
      </p:sp>
      <p:cxnSp>
        <p:nvCxnSpPr>
          <p:cNvPr id="33" name="Straight Connector 32"/>
          <p:cNvCxnSpPr>
            <a:cxnSpLocks noChangeShapeType="1"/>
            <a:stCxn id="30723" idx="2"/>
            <a:endCxn id="27" idx="0"/>
          </p:cNvCxnSpPr>
          <p:nvPr/>
        </p:nvCxnSpPr>
        <p:spPr bwMode="auto">
          <a:xfrm>
            <a:off x="4762500" y="2109510"/>
            <a:ext cx="0" cy="1243290"/>
          </a:xfrm>
          <a:prstGeom prst="line">
            <a:avLst/>
          </a:prstGeom>
          <a:noFill/>
          <a:ln w="25400">
            <a:solidFill>
              <a:schemeClr val="accent1"/>
            </a:solidFill>
            <a:round/>
            <a:headEnd/>
            <a:tailEnd type="triangle" w="med" len="med"/>
          </a:ln>
          <a:effectLst>
            <a:outerShdw dist="20000" dir="5400000" rotWithShape="0">
              <a:srgbClr val="808080">
                <a:alpha val="37999"/>
              </a:srgbClr>
            </a:outerShdw>
          </a:effectLst>
        </p:spPr>
      </p:cxnSp>
      <p:cxnSp>
        <p:nvCxnSpPr>
          <p:cNvPr id="37" name="Straight Connector 36"/>
          <p:cNvCxnSpPr>
            <a:cxnSpLocks noChangeShapeType="1"/>
          </p:cNvCxnSpPr>
          <p:nvPr/>
        </p:nvCxnSpPr>
        <p:spPr bwMode="auto">
          <a:xfrm>
            <a:off x="1905000" y="2514600"/>
            <a:ext cx="5638800" cy="1588"/>
          </a:xfrm>
          <a:prstGeom prst="line">
            <a:avLst/>
          </a:prstGeom>
          <a:noFill/>
          <a:ln w="25400">
            <a:solidFill>
              <a:schemeClr val="accent1"/>
            </a:solidFill>
            <a:prstDash val="dash"/>
            <a:round/>
            <a:headEnd/>
            <a:tailEnd/>
          </a:ln>
          <a:effectLst>
            <a:outerShdw dist="20000" dir="5400000" rotWithShape="0">
              <a:srgbClr val="808080">
                <a:alpha val="37999"/>
              </a:srgbClr>
            </a:outerShdw>
          </a:effectLst>
        </p:spPr>
      </p:cxnSp>
      <p:cxnSp>
        <p:nvCxnSpPr>
          <p:cNvPr id="49" name="Elbow Connector 48"/>
          <p:cNvCxnSpPr>
            <a:cxnSpLocks noChangeShapeType="1"/>
            <a:stCxn id="30723" idx="1"/>
            <a:endCxn id="27" idx="1"/>
          </p:cNvCxnSpPr>
          <p:nvPr/>
        </p:nvCxnSpPr>
        <p:spPr bwMode="auto">
          <a:xfrm rot="10800000" flipH="1" flipV="1">
            <a:off x="3278728" y="1924844"/>
            <a:ext cx="607472" cy="1770856"/>
          </a:xfrm>
          <a:prstGeom prst="bentConnector3">
            <a:avLst>
              <a:gd name="adj1" fmla="val -11187"/>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55" name="Elbow Connector 54"/>
          <p:cNvCxnSpPr>
            <a:cxnSpLocks noChangeShapeType="1"/>
            <a:stCxn id="27" idx="1"/>
            <a:endCxn id="17" idx="1"/>
          </p:cNvCxnSpPr>
          <p:nvPr/>
        </p:nvCxnSpPr>
        <p:spPr bwMode="auto">
          <a:xfrm rot="10800000" flipV="1">
            <a:off x="3886200" y="3695700"/>
            <a:ext cx="1588" cy="1752600"/>
          </a:xfrm>
          <a:prstGeom prst="bentConnector3">
            <a:avLst>
              <a:gd name="adj1" fmla="val 43986148"/>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67" name="Elbow Connector 66"/>
          <p:cNvCxnSpPr>
            <a:cxnSpLocks noChangeShapeType="1"/>
            <a:stCxn id="17" idx="3"/>
            <a:endCxn id="27" idx="3"/>
          </p:cNvCxnSpPr>
          <p:nvPr/>
        </p:nvCxnSpPr>
        <p:spPr bwMode="auto">
          <a:xfrm flipV="1">
            <a:off x="5638800" y="3695700"/>
            <a:ext cx="1588" cy="1752600"/>
          </a:xfrm>
          <a:prstGeom prst="bentConnector3">
            <a:avLst>
              <a:gd name="adj1" fmla="val 45585644"/>
            </a:avLst>
          </a:prstGeom>
          <a:noFill/>
          <a:ln w="25400">
            <a:solidFill>
              <a:schemeClr val="accent1"/>
            </a:solidFill>
            <a:miter lim="800000"/>
            <a:headEnd/>
            <a:tailEnd type="arrow" w="med" len="med"/>
          </a:ln>
          <a:effectLst>
            <a:outerShdw dist="20000" dir="5400000" rotWithShape="0">
              <a:srgbClr val="808080">
                <a:alpha val="37999"/>
              </a:srgbClr>
            </a:outerShdw>
          </a:effectLst>
        </p:spPr>
      </p:cxnSp>
      <p:cxnSp>
        <p:nvCxnSpPr>
          <p:cNvPr id="70" name="Elbow Connector 69"/>
          <p:cNvCxnSpPr>
            <a:cxnSpLocks noChangeShapeType="1"/>
            <a:stCxn id="27" idx="3"/>
            <a:endCxn id="30723" idx="3"/>
          </p:cNvCxnSpPr>
          <p:nvPr/>
        </p:nvCxnSpPr>
        <p:spPr bwMode="auto">
          <a:xfrm flipV="1">
            <a:off x="5638800" y="1924844"/>
            <a:ext cx="607472" cy="1770856"/>
          </a:xfrm>
          <a:prstGeom prst="bentConnector3">
            <a:avLst>
              <a:gd name="adj1" fmla="val 117290"/>
            </a:avLst>
          </a:prstGeom>
          <a:noFill/>
          <a:ln w="25400">
            <a:solidFill>
              <a:schemeClr val="accent1"/>
            </a:solidFill>
            <a:miter lim="800000"/>
            <a:headEnd/>
            <a:tailEnd type="triangle" w="lg" len="med"/>
          </a:ln>
          <a:effectLst>
            <a:outerShdw dist="20000" dir="5400000" rotWithShape="0">
              <a:srgbClr val="808080">
                <a:alpha val="37999"/>
              </a:srgbClr>
            </a:outerShdw>
          </a:effectLst>
        </p:spPr>
      </p:cxnSp>
      <p:sp>
        <p:nvSpPr>
          <p:cNvPr id="30733" name="TextBox 82"/>
          <p:cNvSpPr txBox="1">
            <a:spLocks noChangeArrowheads="1"/>
          </p:cNvSpPr>
          <p:nvPr/>
        </p:nvSpPr>
        <p:spPr bwMode="auto">
          <a:xfrm>
            <a:off x="952499" y="2749828"/>
            <a:ext cx="2057400" cy="369332"/>
          </a:xfrm>
          <a:prstGeom prst="rect">
            <a:avLst/>
          </a:prstGeom>
          <a:noFill/>
          <a:ln w="9525">
            <a:noFill/>
            <a:miter lim="800000"/>
            <a:headEnd/>
            <a:tailEnd/>
          </a:ln>
        </p:spPr>
        <p:txBody>
          <a:bodyPr wrap="square">
            <a:spAutoFit/>
          </a:bodyPr>
          <a:lstStyle/>
          <a:p>
            <a:r>
              <a:rPr lang="en-US" dirty="0"/>
              <a:t>Buy Bonds/Loan</a:t>
            </a:r>
          </a:p>
        </p:txBody>
      </p:sp>
      <p:sp>
        <p:nvSpPr>
          <p:cNvPr id="30734" name="TextBox 83"/>
          <p:cNvSpPr txBox="1">
            <a:spLocks noChangeArrowheads="1"/>
          </p:cNvSpPr>
          <p:nvPr/>
        </p:nvSpPr>
        <p:spPr bwMode="auto">
          <a:xfrm>
            <a:off x="2133600" y="4343400"/>
            <a:ext cx="1066800" cy="381000"/>
          </a:xfrm>
          <a:prstGeom prst="rect">
            <a:avLst/>
          </a:prstGeom>
          <a:noFill/>
          <a:ln w="9525">
            <a:noFill/>
            <a:miter lim="800000"/>
            <a:headEnd/>
            <a:tailEnd/>
          </a:ln>
        </p:spPr>
        <p:txBody>
          <a:bodyPr>
            <a:spAutoFit/>
          </a:bodyPr>
          <a:lstStyle/>
          <a:p>
            <a:r>
              <a:rPr lang="en-US"/>
              <a:t>Loan</a:t>
            </a:r>
          </a:p>
        </p:txBody>
      </p:sp>
      <p:sp>
        <p:nvSpPr>
          <p:cNvPr id="30735" name="TextBox 84"/>
          <p:cNvSpPr txBox="1">
            <a:spLocks noChangeArrowheads="1"/>
          </p:cNvSpPr>
          <p:nvPr/>
        </p:nvSpPr>
        <p:spPr bwMode="auto">
          <a:xfrm>
            <a:off x="6477000" y="2743200"/>
            <a:ext cx="1752600" cy="369888"/>
          </a:xfrm>
          <a:prstGeom prst="rect">
            <a:avLst/>
          </a:prstGeom>
          <a:noFill/>
          <a:ln w="9525">
            <a:noFill/>
            <a:miter lim="800000"/>
            <a:headEnd/>
            <a:tailEnd/>
          </a:ln>
        </p:spPr>
        <p:txBody>
          <a:bodyPr wrap="square">
            <a:spAutoFit/>
          </a:bodyPr>
          <a:lstStyle/>
          <a:p>
            <a:r>
              <a:rPr lang="en-US" dirty="0"/>
              <a:t>Interest -1%</a:t>
            </a:r>
          </a:p>
        </p:txBody>
      </p:sp>
      <p:sp>
        <p:nvSpPr>
          <p:cNvPr id="30736" name="TextBox 85"/>
          <p:cNvSpPr txBox="1">
            <a:spLocks noChangeArrowheads="1"/>
          </p:cNvSpPr>
          <p:nvPr/>
        </p:nvSpPr>
        <p:spPr bwMode="auto">
          <a:xfrm>
            <a:off x="6477000" y="4343400"/>
            <a:ext cx="1066800" cy="381000"/>
          </a:xfrm>
          <a:prstGeom prst="rect">
            <a:avLst/>
          </a:prstGeom>
          <a:noFill/>
          <a:ln w="9525">
            <a:noFill/>
            <a:miter lim="800000"/>
            <a:headEnd/>
            <a:tailEnd/>
          </a:ln>
        </p:spPr>
        <p:txBody>
          <a:bodyPr>
            <a:spAutoFit/>
          </a:bodyPr>
          <a:lstStyle/>
          <a:p>
            <a:r>
              <a:rPr lang="en-US"/>
              <a:t>Interest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E434BB-DDAC-2A63-6560-3D7B25E55C26}"/>
              </a:ext>
            </a:extLst>
          </p:cNvPr>
          <p:cNvSpPr>
            <a:spLocks noGrp="1"/>
          </p:cNvSpPr>
          <p:nvPr>
            <p:ph idx="1"/>
          </p:nvPr>
        </p:nvSpPr>
        <p:spPr/>
        <p:txBody>
          <a:bodyPr/>
          <a:lstStyle/>
          <a:p>
            <a:r>
              <a:rPr lang="en-US" sz="2800" dirty="0">
                <a:solidFill>
                  <a:srgbClr val="000000"/>
                </a:solidFill>
                <a:ea typeface="ＭＳ Ｐゴシック" pitchFamily="34" charset="-128"/>
              </a:rPr>
              <a:t>Terminating and renegotiating treaties with tax havens</a:t>
            </a:r>
          </a:p>
          <a:p>
            <a:r>
              <a:rPr lang="en-US" sz="2800" dirty="0">
                <a:solidFill>
                  <a:srgbClr val="000000"/>
                </a:solidFill>
                <a:ea typeface="ＭＳ Ｐゴシック" pitchFamily="34" charset="-128"/>
              </a:rPr>
              <a:t>Requirement of LOB Articles in US Treaties incorporating base erosion and ownership requirements (UK Treaty, Art. 23; </a:t>
            </a:r>
            <a:r>
              <a:rPr lang="en-US" altLang="en-US" sz="2800" dirty="0"/>
              <a:t>§</a:t>
            </a:r>
            <a:r>
              <a:rPr lang="en-US" sz="2800" dirty="0">
                <a:solidFill>
                  <a:srgbClr val="000000"/>
                </a:solidFill>
                <a:ea typeface="ＭＳ Ｐゴシック" pitchFamily="34" charset="-128"/>
              </a:rPr>
              <a:t>884(e)(4))</a:t>
            </a:r>
          </a:p>
          <a:p>
            <a:r>
              <a:rPr lang="en-US" sz="2800" dirty="0">
                <a:solidFill>
                  <a:srgbClr val="000000"/>
                </a:solidFill>
                <a:ea typeface="ＭＳ Ｐゴシック" pitchFamily="34" charset="-128"/>
              </a:rPr>
              <a:t>Section 7701(l) and conduit financing regulations ( Regs. </a:t>
            </a:r>
            <a:r>
              <a:rPr lang="en-US" altLang="en-US" sz="2800" dirty="0"/>
              <a:t>§</a:t>
            </a:r>
            <a:r>
              <a:rPr lang="en-US" sz="2800" dirty="0">
                <a:solidFill>
                  <a:srgbClr val="000000"/>
                </a:solidFill>
                <a:ea typeface="ＭＳ Ｐゴシック" pitchFamily="34" charset="-128"/>
              </a:rPr>
              <a:t>1.881-3)</a:t>
            </a:r>
          </a:p>
          <a:p>
            <a:r>
              <a:rPr lang="en-US" sz="2800" dirty="0">
                <a:solidFill>
                  <a:srgbClr val="000000"/>
                </a:solidFill>
                <a:ea typeface="ＭＳ Ｐゴシック" pitchFamily="34" charset="-128"/>
              </a:rPr>
              <a:t>Thin Capitalization (earnings stripping limits) under </a:t>
            </a:r>
            <a:r>
              <a:rPr lang="en-US" altLang="en-US" sz="2800" dirty="0"/>
              <a:t>§</a:t>
            </a:r>
            <a:r>
              <a:rPr lang="en-US" sz="2800" dirty="0">
                <a:solidFill>
                  <a:srgbClr val="000000"/>
                </a:solidFill>
                <a:ea typeface="ＭＳ Ｐゴシック" pitchFamily="34" charset="-128"/>
              </a:rPr>
              <a:t>163(j) (originally enacted in 1989 and revised in the TCJA)</a:t>
            </a:r>
          </a:p>
          <a:p>
            <a:r>
              <a:rPr lang="en-US" sz="2800" dirty="0">
                <a:solidFill>
                  <a:srgbClr val="000000"/>
                </a:solidFill>
                <a:ea typeface="ＭＳ Ｐゴシック" pitchFamily="34" charset="-128"/>
              </a:rPr>
              <a:t>Denial of Treaty Benefits Paid to Hybrid Entities (</a:t>
            </a:r>
            <a:r>
              <a:rPr lang="en-US" altLang="en-US" sz="2800" dirty="0"/>
              <a:t>§</a:t>
            </a:r>
            <a:r>
              <a:rPr lang="en-US" sz="2800" dirty="0">
                <a:solidFill>
                  <a:srgbClr val="000000"/>
                </a:solidFill>
                <a:ea typeface="ＭＳ Ｐゴシック" pitchFamily="34" charset="-128"/>
              </a:rPr>
              <a:t>894(c))</a:t>
            </a:r>
          </a:p>
          <a:p>
            <a:r>
              <a:rPr lang="en-US" sz="2800" dirty="0">
                <a:solidFill>
                  <a:srgbClr val="000000"/>
                </a:solidFill>
                <a:ea typeface="ＭＳ Ｐゴシック" pitchFamily="34" charset="-128"/>
              </a:rPr>
              <a:t>Base Erosion and Anti-Abuse Tax (BEAT, </a:t>
            </a:r>
            <a:r>
              <a:rPr lang="en-US" altLang="en-US" sz="2800" dirty="0"/>
              <a:t>§59A)</a:t>
            </a:r>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2800" dirty="0">
              <a:solidFill>
                <a:srgbClr val="000000"/>
              </a:solidFill>
              <a:ea typeface="ＭＳ Ｐゴシック" pitchFamily="34" charset="-128"/>
            </a:endParaRPr>
          </a:p>
          <a:p>
            <a:endParaRPr lang="en-US" sz="1800" dirty="0">
              <a:solidFill>
                <a:srgbClr val="000000"/>
              </a:solidFill>
              <a:ea typeface="ＭＳ Ｐゴシック" pitchFamily="34" charset="-128"/>
            </a:endParaRPr>
          </a:p>
          <a:p>
            <a:endParaRPr lang="en-US" sz="1800" dirty="0">
              <a:solidFill>
                <a:srgbClr val="000000"/>
              </a:solidFill>
              <a:ea typeface="ＭＳ Ｐゴシック" pitchFamily="34" charset="-128"/>
            </a:endParaRPr>
          </a:p>
          <a:p>
            <a:endParaRPr lang="en-US" dirty="0"/>
          </a:p>
        </p:txBody>
      </p:sp>
      <p:sp>
        <p:nvSpPr>
          <p:cNvPr id="3" name="Title 2">
            <a:extLst>
              <a:ext uri="{FF2B5EF4-FFF2-40B4-BE49-F238E27FC236}">
                <a16:creationId xmlns:a16="http://schemas.microsoft.com/office/drawing/2014/main" id="{15B94756-C591-97EB-B8F9-8096236B87FC}"/>
              </a:ext>
            </a:extLst>
          </p:cNvPr>
          <p:cNvSpPr>
            <a:spLocks noGrp="1"/>
          </p:cNvSpPr>
          <p:nvPr>
            <p:ph type="title"/>
          </p:nvPr>
        </p:nvSpPr>
        <p:spPr/>
        <p:txBody>
          <a:bodyPr/>
          <a:lstStyle/>
          <a:p>
            <a:r>
              <a:rPr lang="en-US" b="1" dirty="0">
                <a:ea typeface="ＭＳ Ｐゴシック" pitchFamily="34" charset="-128"/>
              </a:rPr>
              <a:t>Treaty Shopping:  U.S. Responses</a:t>
            </a:r>
            <a:endParaRPr lang="en-US" dirty="0"/>
          </a:p>
        </p:txBody>
      </p:sp>
      <p:sp>
        <p:nvSpPr>
          <p:cNvPr id="4" name="Slide Number Placeholder 3">
            <a:extLst>
              <a:ext uri="{FF2B5EF4-FFF2-40B4-BE49-F238E27FC236}">
                <a16:creationId xmlns:a16="http://schemas.microsoft.com/office/drawing/2014/main" id="{159E8C77-FE93-3A0F-237B-20E4C9EE03B3}"/>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E3FB912A-AB03-6CF6-F8EE-E192CCB79CC9}"/>
              </a:ext>
            </a:extLst>
          </p:cNvPr>
          <p:cNvSpPr>
            <a:spLocks noGrp="1"/>
          </p:cNvSpPr>
          <p:nvPr>
            <p:ph type="ftr" sz="quarter" idx="11"/>
          </p:nvPr>
        </p:nvSpPr>
        <p:spPr/>
        <p:txBody>
          <a:bodyPr/>
          <a:lstStyle/>
          <a:p>
            <a:pPr>
              <a:defRPr/>
            </a:pPr>
            <a:r>
              <a:rPr lang="en-US"/>
              <a:t>Treaty Shopping and Base Erosion</a:t>
            </a:r>
            <a:endParaRPr lang="en-US" dirty="0"/>
          </a:p>
        </p:txBody>
      </p:sp>
    </p:spTree>
    <p:extLst>
      <p:ext uri="{BB962C8B-B14F-4D97-AF65-F5344CB8AC3E}">
        <p14:creationId xmlns:p14="http://schemas.microsoft.com/office/powerpoint/2010/main" val="218927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rmAutofit fontScale="92500"/>
          </a:bodyPr>
          <a:lstStyle/>
          <a:p>
            <a:pPr marL="342900" indent="-342900" eaLnBrk="1" hangingPunct="1"/>
            <a:r>
              <a:rPr lang="en-US" sz="2400" dirty="0">
                <a:ea typeface="ＭＳ Ｐゴシック" pitchFamily="34" charset="-128"/>
              </a:rPr>
              <a:t>When one or more entities act as a </a:t>
            </a:r>
            <a:r>
              <a:rPr lang="en-US" sz="2400" i="1" dirty="0">
                <a:ea typeface="ＭＳ Ｐゴシック" pitchFamily="34" charset="-128"/>
              </a:rPr>
              <a:t>conduit</a:t>
            </a:r>
            <a:r>
              <a:rPr lang="en-US" sz="2400" dirty="0">
                <a:ea typeface="ＭＳ Ｐゴシック" pitchFamily="34" charset="-128"/>
              </a:rPr>
              <a:t> in a </a:t>
            </a:r>
            <a:r>
              <a:rPr lang="en-US" sz="2400" i="1" dirty="0">
                <a:ea typeface="ＭＳ Ｐゴシック" pitchFamily="34" charset="-128"/>
              </a:rPr>
              <a:t>financing transaction</a:t>
            </a:r>
            <a:r>
              <a:rPr lang="en-US" sz="2400" dirty="0">
                <a:ea typeface="ＭＳ Ｐゴシック" pitchFamily="34" charset="-128"/>
              </a:rPr>
              <a:t>, the IRS can disregard the participation of the conduit entity for US withholding tax purposes.</a:t>
            </a:r>
          </a:p>
          <a:p>
            <a:pPr marL="342900" indent="-342900">
              <a:buFont typeface="Times" charset="0"/>
              <a:buChar char="•"/>
            </a:pPr>
            <a:r>
              <a:rPr lang="en-US" sz="2400" b="1" u="sng" dirty="0">
                <a:ea typeface="ＭＳ Ｐゴシック" pitchFamily="34" charset="-128"/>
              </a:rPr>
              <a:t>Financing Arrangement</a:t>
            </a:r>
            <a:r>
              <a:rPr lang="en-US" sz="2400" b="1" dirty="0">
                <a:ea typeface="ＭＳ Ｐゴシック" pitchFamily="34" charset="-128"/>
              </a:rPr>
              <a:t>:  </a:t>
            </a:r>
            <a:r>
              <a:rPr lang="en-US" sz="2400" dirty="0">
                <a:ea typeface="ＭＳ Ｐゴシック" pitchFamily="34" charset="-128"/>
              </a:rPr>
              <a:t>Advance of capital ($, property, property rights) from one person (financing entity) to another (financed entity) through an intermediate entity, each linked through a </a:t>
            </a:r>
            <a:r>
              <a:rPr lang="en-US" sz="2400" i="1" dirty="0">
                <a:ea typeface="ＭＳ Ｐゴシック" pitchFamily="34" charset="-128"/>
              </a:rPr>
              <a:t>financing transaction</a:t>
            </a:r>
            <a:r>
              <a:rPr lang="en-US" sz="2400" dirty="0">
                <a:ea typeface="ＭＳ Ｐゴシック" pitchFamily="34" charset="-128"/>
              </a:rPr>
              <a:t>.  Regs. </a:t>
            </a:r>
            <a:r>
              <a:rPr lang="en-US" altLang="en-US" sz="2400" dirty="0"/>
              <a:t>§</a:t>
            </a:r>
            <a:r>
              <a:rPr lang="en-US" sz="2400" dirty="0">
                <a:ea typeface="ＭＳ Ｐゴシック" pitchFamily="34" charset="-128"/>
              </a:rPr>
              <a:t>1.881-3(a)(2)(</a:t>
            </a:r>
            <a:r>
              <a:rPr lang="en-US" sz="2400" dirty="0" err="1">
                <a:ea typeface="ＭＳ Ｐゴシック" pitchFamily="34" charset="-128"/>
              </a:rPr>
              <a:t>i</a:t>
            </a:r>
            <a:r>
              <a:rPr lang="en-US" sz="2400" dirty="0">
                <a:ea typeface="ＭＳ Ｐゴシック" pitchFamily="34" charset="-128"/>
              </a:rPr>
              <a:t>).  </a:t>
            </a:r>
          </a:p>
          <a:p>
            <a:pPr marL="342900" indent="-342900" eaLnBrk="1" hangingPunct="1">
              <a:buFont typeface="Times" charset="0"/>
              <a:buChar char="•"/>
            </a:pPr>
            <a:r>
              <a:rPr lang="en-US" sz="2400" b="1" u="sng" dirty="0">
                <a:ea typeface="ＭＳ Ｐゴシック" pitchFamily="34" charset="-128"/>
              </a:rPr>
              <a:t>Financing Transaction</a:t>
            </a:r>
            <a:r>
              <a:rPr lang="en-US" sz="2400" dirty="0">
                <a:ea typeface="ＭＳ Ｐゴシック" pitchFamily="34" charset="-128"/>
              </a:rPr>
              <a:t>:  Debt, lease, license, and, in some cases, stock</a:t>
            </a:r>
          </a:p>
          <a:p>
            <a:pPr marL="800100" lvl="1" indent="-228600">
              <a:buFont typeface="Times" charset="0"/>
              <a:buChar char="•"/>
            </a:pPr>
            <a:r>
              <a:rPr lang="en-US" sz="2000" b="1" u="sng" dirty="0">
                <a:ea typeface="ＭＳ Ｐゴシック" pitchFamily="34" charset="-128"/>
              </a:rPr>
              <a:t>Stock</a:t>
            </a:r>
            <a:r>
              <a:rPr lang="en-US" sz="2000" dirty="0">
                <a:ea typeface="ＭＳ Ｐゴシック" pitchFamily="34" charset="-128"/>
              </a:rPr>
              <a:t>:  Issuer required to redeem or holder has put; issuer has right to redeem and redemption more likely than not to occur; or holder of stock has right to put to party related to issuer. Regs. </a:t>
            </a:r>
            <a:r>
              <a:rPr lang="en-US" altLang="en-US" sz="2000" dirty="0"/>
              <a:t>§</a:t>
            </a:r>
            <a:r>
              <a:rPr lang="en-US" sz="2000" dirty="0">
                <a:ea typeface="ＭＳ Ｐゴシック" pitchFamily="34" charset="-128"/>
              </a:rPr>
              <a:t>1.881-3(a)(2)(ii)(A) and (B). </a:t>
            </a:r>
          </a:p>
          <a:p>
            <a:pPr marL="342900" indent="-342900">
              <a:buFont typeface="Times" charset="0"/>
              <a:buChar char="•"/>
            </a:pPr>
            <a:r>
              <a:rPr lang="en-US" sz="2400" b="1" u="sng" dirty="0">
                <a:ea typeface="ＭＳ Ｐゴシック" pitchFamily="34" charset="-128"/>
              </a:rPr>
              <a:t>Conduit Entity</a:t>
            </a:r>
            <a:r>
              <a:rPr lang="en-US" sz="2400" b="1" dirty="0">
                <a:ea typeface="ＭＳ Ｐゴシック" pitchFamily="34" charset="-128"/>
              </a:rPr>
              <a:t>:  </a:t>
            </a:r>
            <a:r>
              <a:rPr lang="en-US" sz="2400" dirty="0">
                <a:ea typeface="ＭＳ Ｐゴシック" pitchFamily="34" charset="-128"/>
              </a:rPr>
              <a:t>Intermediate entity participating in financing arrangement whose participation may be ignored. Regs. </a:t>
            </a:r>
            <a:r>
              <a:rPr lang="en-US" altLang="en-US" sz="2400" dirty="0"/>
              <a:t>§</a:t>
            </a:r>
            <a:r>
              <a:rPr lang="en-US" sz="2400" dirty="0">
                <a:ea typeface="ＭＳ Ｐゴシック" pitchFamily="34" charset="-128"/>
              </a:rPr>
              <a:t>1.881-3(a)(2)(iii). </a:t>
            </a:r>
          </a:p>
          <a:p>
            <a:pPr marL="342900" indent="-342900">
              <a:buFont typeface="Times" charset="0"/>
              <a:buChar char="•"/>
            </a:pPr>
            <a:r>
              <a:rPr lang="en-US" sz="2400" b="1" u="sng" dirty="0">
                <a:ea typeface="ＭＳ Ｐゴシック" pitchFamily="34" charset="-128"/>
              </a:rPr>
              <a:t>Conduit Financing Arrangement</a:t>
            </a:r>
            <a:r>
              <a:rPr lang="en-US" sz="2400" dirty="0">
                <a:ea typeface="ＭＳ Ｐゴシック" pitchFamily="34" charset="-128"/>
              </a:rPr>
              <a:t>:  Financing arrangement effected through one or more conduit entities. Regs. </a:t>
            </a:r>
            <a:r>
              <a:rPr lang="en-US" altLang="en-US" sz="2400" dirty="0"/>
              <a:t>§</a:t>
            </a:r>
            <a:r>
              <a:rPr lang="en-US" sz="2400" dirty="0">
                <a:ea typeface="ＭＳ Ｐゴシック" pitchFamily="34" charset="-128"/>
              </a:rPr>
              <a:t>1.881-3(a)(2)(iv). </a:t>
            </a:r>
          </a:p>
        </p:txBody>
      </p:sp>
      <p:sp>
        <p:nvSpPr>
          <p:cNvPr id="16386"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r>
              <a:rPr lang="en-US" sz="1600" b="1" dirty="0">
                <a:ea typeface="ＭＳ Ｐゴシック" pitchFamily="34" charset="-128"/>
              </a:rPr>
              <a:t> </a:t>
            </a:r>
          </a:p>
        </p:txBody>
      </p:sp>
      <p:sp>
        <p:nvSpPr>
          <p:cNvPr id="16390" name="Slide Number Placeholder 1"/>
          <p:cNvSpPr>
            <a:spLocks noGrp="1"/>
          </p:cNvSpPr>
          <p:nvPr>
            <p:ph type="sldNum" sz="quarter" idx="10"/>
          </p:nvPr>
        </p:nvSpPr>
        <p:spPr>
          <a:noFill/>
        </p:spPr>
        <p:txBody>
          <a:bodyPr/>
          <a:lstStyle/>
          <a:p>
            <a:endParaRPr lang="en-US"/>
          </a:p>
          <a:p>
            <a:fld id="{D567EC07-BDAB-4967-B4C7-9CB670AF38FF}" type="slidenum">
              <a:rPr lang="en-US"/>
              <a:pPr/>
              <a:t>7</a:t>
            </a:fld>
            <a:endParaRPr lang="en-US"/>
          </a:p>
        </p:txBody>
      </p:sp>
      <p:sp>
        <p:nvSpPr>
          <p:cNvPr id="16385"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6388"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6389"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a:bodyPr>
          <a:lstStyle/>
          <a:p>
            <a:pPr marL="228600" indent="-228600" eaLnBrk="1" hangingPunct="1">
              <a:lnSpc>
                <a:spcPct val="80000"/>
              </a:lnSpc>
            </a:pPr>
            <a:r>
              <a:rPr lang="en-US" sz="2800" dirty="0">
                <a:ea typeface="ＭＳ Ｐゴシック" pitchFamily="34" charset="-128"/>
              </a:rPr>
              <a:t>An intermediate entity is a </a:t>
            </a:r>
            <a:r>
              <a:rPr lang="en-US" sz="2800" i="1" dirty="0">
                <a:ea typeface="ＭＳ Ｐゴシック" pitchFamily="34" charset="-128"/>
              </a:rPr>
              <a:t>conduit entity </a:t>
            </a:r>
            <a:r>
              <a:rPr lang="en-US" sz="2800" dirty="0">
                <a:ea typeface="ＭＳ Ｐゴシック" pitchFamily="34" charset="-128"/>
              </a:rPr>
              <a:t>if:</a:t>
            </a:r>
          </a:p>
          <a:p>
            <a:pPr marL="628650" lvl="1" indent="-285750" eaLnBrk="1" hangingPunct="1">
              <a:lnSpc>
                <a:spcPct val="80000"/>
              </a:lnSpc>
            </a:pPr>
            <a:r>
              <a:rPr lang="en-US" sz="2400" dirty="0">
                <a:ea typeface="ＭＳ Ｐゴシック" pitchFamily="34" charset="-128"/>
              </a:rPr>
              <a:t>Participation by the intermediate entity reduces US WH tax;</a:t>
            </a:r>
          </a:p>
          <a:p>
            <a:pPr marL="628650" lvl="1" indent="-285750" eaLnBrk="1" hangingPunct="1">
              <a:lnSpc>
                <a:spcPct val="80000"/>
              </a:lnSpc>
            </a:pPr>
            <a:r>
              <a:rPr lang="en-US" sz="2400" dirty="0">
                <a:ea typeface="ＭＳ Ｐゴシック" pitchFamily="34" charset="-128"/>
              </a:rPr>
              <a:t>There is a </a:t>
            </a:r>
            <a:r>
              <a:rPr lang="en-US" sz="2400" i="1" dirty="0">
                <a:ea typeface="ＭＳ Ｐゴシック" pitchFamily="34" charset="-128"/>
              </a:rPr>
              <a:t>tax avoidance plan</a:t>
            </a:r>
            <a:r>
              <a:rPr lang="en-US" sz="2400" dirty="0">
                <a:ea typeface="ＭＳ Ｐゴシック" pitchFamily="34" charset="-128"/>
              </a:rPr>
              <a:t>; </a:t>
            </a:r>
            <a:r>
              <a:rPr lang="en-US" sz="2400" b="1" dirty="0">
                <a:ea typeface="ＭＳ Ｐゴシック" pitchFamily="34" charset="-128"/>
              </a:rPr>
              <a:t>and</a:t>
            </a:r>
            <a:endParaRPr lang="en-US" sz="2400" dirty="0">
              <a:ea typeface="ＭＳ Ｐゴシック" pitchFamily="34" charset="-128"/>
            </a:endParaRPr>
          </a:p>
          <a:p>
            <a:pPr marL="914400" lvl="2" indent="-171450" eaLnBrk="1" hangingPunct="1">
              <a:lnSpc>
                <a:spcPct val="90000"/>
              </a:lnSpc>
            </a:pPr>
            <a:r>
              <a:rPr lang="en-US" sz="2000" dirty="0">
                <a:ea typeface="ＭＳ Ｐゴシック" pitchFamily="34" charset="-128"/>
              </a:rPr>
              <a:t>The intermediate entity is </a:t>
            </a:r>
            <a:r>
              <a:rPr lang="en-US" sz="2000" b="1" dirty="0">
                <a:ea typeface="ＭＳ Ｐゴシック" pitchFamily="34" charset="-128"/>
              </a:rPr>
              <a:t>related</a:t>
            </a:r>
            <a:r>
              <a:rPr lang="en-US" sz="2000" dirty="0">
                <a:ea typeface="ＭＳ Ｐゴシック" pitchFamily="34" charset="-128"/>
              </a:rPr>
              <a:t> to the financing or financed entity, </a:t>
            </a:r>
            <a:r>
              <a:rPr lang="en-US" sz="2000" b="1" dirty="0">
                <a:ea typeface="ＭＳ Ｐゴシック" pitchFamily="34" charset="-128"/>
              </a:rPr>
              <a:t>or</a:t>
            </a:r>
            <a:r>
              <a:rPr lang="en-US" sz="2000" dirty="0">
                <a:ea typeface="ＭＳ Ｐゴシック" pitchFamily="34" charset="-128"/>
              </a:rPr>
              <a:t> </a:t>
            </a:r>
          </a:p>
          <a:p>
            <a:pPr marL="914400" lvl="2" indent="-171450" eaLnBrk="1" hangingPunct="1">
              <a:lnSpc>
                <a:spcPct val="90000"/>
              </a:lnSpc>
            </a:pPr>
            <a:r>
              <a:rPr lang="en-US" sz="2000" dirty="0">
                <a:ea typeface="ＭＳ Ｐゴシック" pitchFamily="34" charset="-128"/>
              </a:rPr>
              <a:t>The intermediate entity wouldn</a:t>
            </a:r>
            <a:r>
              <a:rPr lang="en-US" altLang="en-US" sz="2000" dirty="0">
                <a:ea typeface="ＭＳ Ｐゴシック" pitchFamily="34" charset="-128"/>
              </a:rPr>
              <a:t>‘</a:t>
            </a:r>
            <a:r>
              <a:rPr lang="en-US" sz="2000" dirty="0">
                <a:ea typeface="ＭＳ Ｐゴシック" pitchFamily="34" charset="-128"/>
              </a:rPr>
              <a:t>t have participated in the arrangement but for the fact that the financing entity engaged in the financing transaction with the intermediate entity. </a:t>
            </a:r>
            <a:r>
              <a:rPr lang="en-US" sz="1800" dirty="0">
                <a:ea typeface="ＭＳ Ｐゴシック" pitchFamily="34" charset="-128"/>
              </a:rPr>
              <a:t>Regs. 1.881-3(a)(4)(</a:t>
            </a:r>
            <a:r>
              <a:rPr lang="en-US" sz="1800" dirty="0" err="1">
                <a:ea typeface="ＭＳ Ｐゴシック" pitchFamily="34" charset="-128"/>
              </a:rPr>
              <a:t>i</a:t>
            </a:r>
            <a:r>
              <a:rPr lang="en-US" sz="1800" dirty="0">
                <a:ea typeface="ＭＳ Ｐゴシック" pitchFamily="34" charset="-128"/>
              </a:rPr>
              <a:t>). </a:t>
            </a:r>
          </a:p>
          <a:p>
            <a:pPr marL="228600" indent="-228600" eaLnBrk="1" hangingPunct="1">
              <a:lnSpc>
                <a:spcPct val="80000"/>
              </a:lnSpc>
            </a:pPr>
            <a:endParaRPr lang="en-US" sz="2800" u="sng" dirty="0">
              <a:ea typeface="ＭＳ Ｐゴシック" pitchFamily="34" charset="-128"/>
            </a:endParaRPr>
          </a:p>
          <a:p>
            <a:pPr marL="228600" indent="-228600" eaLnBrk="1" hangingPunct="1">
              <a:lnSpc>
                <a:spcPct val="80000"/>
              </a:lnSpc>
            </a:pPr>
            <a:r>
              <a:rPr lang="en-US" sz="2800" b="1" dirty="0">
                <a:ea typeface="ＭＳ Ｐゴシック" pitchFamily="34" charset="-128"/>
              </a:rPr>
              <a:t>Tax Avoidance Plan</a:t>
            </a:r>
            <a:r>
              <a:rPr lang="en-US" sz="2800" dirty="0">
                <a:ea typeface="ＭＳ Ｐゴシック" pitchFamily="34" charset="-128"/>
              </a:rPr>
              <a:t>:  One of the </a:t>
            </a:r>
            <a:r>
              <a:rPr lang="en-US" sz="2800" i="1" dirty="0">
                <a:ea typeface="ＭＳ Ｐゴシック" pitchFamily="34" charset="-128"/>
              </a:rPr>
              <a:t>principal purposes </a:t>
            </a:r>
            <a:r>
              <a:rPr lang="en-US" sz="2800" dirty="0">
                <a:ea typeface="ＭＳ Ｐゴシック" pitchFamily="34" charset="-128"/>
              </a:rPr>
              <a:t>of the plan is to reduce WH tax, determined by examining whether</a:t>
            </a:r>
          </a:p>
          <a:p>
            <a:pPr marL="628650" lvl="1" indent="-285750" eaLnBrk="1" hangingPunct="1">
              <a:lnSpc>
                <a:spcPct val="80000"/>
              </a:lnSpc>
            </a:pPr>
            <a:r>
              <a:rPr lang="en-US" sz="2400" dirty="0">
                <a:ea typeface="ＭＳ Ｐゴシック" pitchFamily="34" charset="-128"/>
              </a:rPr>
              <a:t>There has been a significant reduction (absolute or relative) in tax</a:t>
            </a:r>
          </a:p>
          <a:p>
            <a:pPr marL="628650" lvl="1" indent="-285750" eaLnBrk="1" hangingPunct="1">
              <a:lnSpc>
                <a:spcPct val="80000"/>
              </a:lnSpc>
            </a:pPr>
            <a:r>
              <a:rPr lang="en-US" sz="2400" dirty="0">
                <a:ea typeface="ＭＳ Ｐゴシック" pitchFamily="34" charset="-128"/>
              </a:rPr>
              <a:t>The intermediate entity had sufficient resources to otherwise make the advance</a:t>
            </a:r>
          </a:p>
          <a:p>
            <a:pPr marL="628650" lvl="1" indent="-285750" eaLnBrk="1" hangingPunct="1">
              <a:lnSpc>
                <a:spcPct val="80000"/>
              </a:lnSpc>
            </a:pPr>
            <a:r>
              <a:rPr lang="en-US" sz="2400" dirty="0">
                <a:ea typeface="ＭＳ Ｐゴシック" pitchFamily="34" charset="-128"/>
              </a:rPr>
              <a:t>Time period between financing transactions</a:t>
            </a:r>
          </a:p>
          <a:p>
            <a:pPr marL="628650" lvl="1" indent="-285750" eaLnBrk="1" hangingPunct="1">
              <a:lnSpc>
                <a:spcPct val="80000"/>
              </a:lnSpc>
            </a:pPr>
            <a:r>
              <a:rPr lang="en-US" sz="2400" dirty="0">
                <a:ea typeface="ＭＳ Ｐゴシック" pitchFamily="34" charset="-128"/>
              </a:rPr>
              <a:t>Whether financing transaction occurs in the ordinary course of business of integrated T/B. Regs. 1.881-3(b)(1)-(4). </a:t>
            </a:r>
          </a:p>
        </p:txBody>
      </p:sp>
      <p:sp>
        <p:nvSpPr>
          <p:cNvPr id="17410" name="Rectangle 2"/>
          <p:cNvSpPr>
            <a:spLocks noGrp="1" noChangeArrowheads="1"/>
          </p:cNvSpPr>
          <p:nvPr>
            <p:ph type="title"/>
          </p:nvPr>
        </p:nvSpPr>
        <p:spPr>
          <a:noFill/>
        </p:spPr>
        <p:txBody>
          <a:bodyPr/>
          <a:lstStyle/>
          <a:p>
            <a:r>
              <a:rPr lang="en-US" sz="1800" dirty="0">
                <a:ea typeface="ＭＳ Ｐゴシック" pitchFamily="34" charset="-128"/>
              </a:rPr>
              <a:t>Conduit Financing Regulations (</a:t>
            </a:r>
            <a:r>
              <a:rPr lang="en-US" altLang="en-US" sz="1800" dirty="0"/>
              <a:t>§</a:t>
            </a:r>
            <a:r>
              <a:rPr lang="en-US" sz="1800" dirty="0">
                <a:ea typeface="ＭＳ Ｐゴシック" pitchFamily="34" charset="-128"/>
              </a:rPr>
              <a:t>7701(l) and Regs. </a:t>
            </a:r>
            <a:r>
              <a:rPr lang="en-US" altLang="en-US" sz="1800" dirty="0"/>
              <a:t>§</a:t>
            </a:r>
            <a:r>
              <a:rPr lang="en-US" sz="1800" dirty="0">
                <a:ea typeface="ＭＳ Ｐゴシック" pitchFamily="34" charset="-128"/>
              </a:rPr>
              <a:t>1.881-3)</a:t>
            </a:r>
            <a:r>
              <a:rPr lang="en-US" sz="1600" dirty="0">
                <a:ea typeface="ＭＳ Ｐゴシック" pitchFamily="34" charset="-128"/>
              </a:rPr>
              <a:t> </a:t>
            </a:r>
            <a:endParaRPr lang="en-US" sz="1800" b="1" dirty="0">
              <a:ea typeface="ＭＳ Ｐゴシック" pitchFamily="34" charset="-128"/>
            </a:endParaRPr>
          </a:p>
        </p:txBody>
      </p:sp>
      <p:sp>
        <p:nvSpPr>
          <p:cNvPr id="17414" name="Slide Number Placeholder 1"/>
          <p:cNvSpPr>
            <a:spLocks noGrp="1"/>
          </p:cNvSpPr>
          <p:nvPr>
            <p:ph type="sldNum" sz="quarter" idx="10"/>
          </p:nvPr>
        </p:nvSpPr>
        <p:spPr>
          <a:noFill/>
        </p:spPr>
        <p:txBody>
          <a:bodyPr/>
          <a:lstStyle/>
          <a:p>
            <a:endParaRPr lang="en-US"/>
          </a:p>
          <a:p>
            <a:fld id="{0C4B5074-0DBC-4EFE-8232-3ED650FD7B18}" type="slidenum">
              <a:rPr lang="en-US"/>
              <a:pPr/>
              <a:t>8</a:t>
            </a:fld>
            <a:endParaRPr lang="en-US"/>
          </a:p>
        </p:txBody>
      </p:sp>
      <p:sp>
        <p:nvSpPr>
          <p:cNvPr id="17409"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7412"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b="0">
              <a:latin typeface="Times New Roman" pitchFamily="18" charset="0"/>
            </a:endParaRPr>
          </a:p>
        </p:txBody>
      </p:sp>
      <p:sp>
        <p:nvSpPr>
          <p:cNvPr id="17413"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lnSpc>
                <a:spcPct val="90000"/>
              </a:lnSpc>
              <a:buFontTx/>
              <a:buNone/>
            </a:pPr>
            <a:endParaRPr lang="en-US" sz="2000" b="1" u="sng" dirty="0">
              <a:ea typeface="ＭＳ Ｐゴシック" pitchFamily="34" charset="-128"/>
            </a:endParaRPr>
          </a:p>
          <a:p>
            <a:pPr eaLnBrk="1" hangingPunct="1">
              <a:buFontTx/>
              <a:buNone/>
            </a:pPr>
            <a:r>
              <a:rPr lang="en-US" sz="1800" b="1" u="sng" dirty="0">
                <a:ea typeface="ＭＳ Ｐゴシック" pitchFamily="34" charset="-128"/>
              </a:rPr>
              <a:t> </a:t>
            </a: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endParaRPr lang="en-US" sz="1800" b="1" u="sng" dirty="0">
              <a:ea typeface="ＭＳ Ｐゴシック" pitchFamily="34" charset="-128"/>
            </a:endParaRPr>
          </a:p>
          <a:p>
            <a:pPr eaLnBrk="1" hangingPunct="1">
              <a:buFontTx/>
              <a:buNone/>
            </a:pPr>
            <a:r>
              <a:rPr lang="en-US" sz="1800" b="1" u="sng" dirty="0">
                <a:ea typeface="ＭＳ Ｐゴシック" pitchFamily="34" charset="-128"/>
              </a:rPr>
              <a:t> </a:t>
            </a:r>
          </a:p>
        </p:txBody>
      </p:sp>
      <p:sp>
        <p:nvSpPr>
          <p:cNvPr id="18434" name="Rectangle 2"/>
          <p:cNvSpPr>
            <a:spLocks noGrp="1" noChangeArrowheads="1"/>
          </p:cNvSpPr>
          <p:nvPr>
            <p:ph type="title"/>
          </p:nvPr>
        </p:nvSpPr>
        <p:spPr>
          <a:noFill/>
        </p:spPr>
        <p:txBody>
          <a:bodyPr/>
          <a:lstStyle/>
          <a:p>
            <a:pPr eaLnBrk="1" hangingPunct="1"/>
            <a:r>
              <a:rPr lang="en-US" sz="1800" b="1" dirty="0">
                <a:ea typeface="ＭＳ Ｐゴシック" pitchFamily="34" charset="-128"/>
              </a:rPr>
              <a:t>Conduit Financing Regulations (</a:t>
            </a:r>
            <a:r>
              <a:rPr lang="en-US" altLang="en-US" sz="1800" dirty="0"/>
              <a:t>§</a:t>
            </a:r>
            <a:r>
              <a:rPr lang="en-US" sz="1800" b="1" dirty="0">
                <a:ea typeface="ＭＳ Ｐゴシック" pitchFamily="34" charset="-128"/>
              </a:rPr>
              <a:t>7701(l) and Regs. </a:t>
            </a:r>
            <a:r>
              <a:rPr lang="en-US" altLang="en-US" sz="1800" dirty="0"/>
              <a:t>§</a:t>
            </a:r>
            <a:r>
              <a:rPr lang="en-US" sz="1800" b="1" dirty="0">
                <a:ea typeface="ＭＳ Ｐゴシック" pitchFamily="34" charset="-128"/>
              </a:rPr>
              <a:t>1.881-3)</a:t>
            </a:r>
          </a:p>
        </p:txBody>
      </p:sp>
      <p:sp>
        <p:nvSpPr>
          <p:cNvPr id="18459" name="Slide Number Placeholder 1"/>
          <p:cNvSpPr>
            <a:spLocks noGrp="1"/>
          </p:cNvSpPr>
          <p:nvPr>
            <p:ph type="sldNum" sz="quarter" idx="10"/>
          </p:nvPr>
        </p:nvSpPr>
        <p:spPr>
          <a:noFill/>
        </p:spPr>
        <p:txBody>
          <a:bodyPr/>
          <a:lstStyle/>
          <a:p>
            <a:endParaRPr lang="en-US"/>
          </a:p>
          <a:p>
            <a:fld id="{1CC3DAFD-E6A1-4ADA-80BB-5ABF112354A4}" type="slidenum">
              <a:rPr lang="en-US"/>
              <a:pPr/>
              <a:t>9</a:t>
            </a:fld>
            <a:endParaRPr lang="en-US"/>
          </a:p>
        </p:txBody>
      </p:sp>
      <p:sp>
        <p:nvSpPr>
          <p:cNvPr id="18433" name="Footer Placeholder 3"/>
          <p:cNvSpPr>
            <a:spLocks noGrp="1"/>
          </p:cNvSpPr>
          <p:nvPr>
            <p:ph type="ftr" sz="quarter" idx="11"/>
          </p:nvPr>
        </p:nvSpPr>
        <p:spPr>
          <a:noFill/>
        </p:spPr>
        <p:txBody>
          <a:bodyPr/>
          <a:lstStyle/>
          <a:p>
            <a:r>
              <a:rPr lang="en-US">
                <a:latin typeface="Arial" pitchFamily="34" charset="0"/>
                <a:ea typeface="ＭＳ Ｐゴシック" pitchFamily="34" charset="-128"/>
              </a:rPr>
              <a:t>Treaty Shopping and Base Erosion</a:t>
            </a:r>
          </a:p>
        </p:txBody>
      </p:sp>
      <p:sp>
        <p:nvSpPr>
          <p:cNvPr id="18436" name="Text Box 4"/>
          <p:cNvSpPr txBox="1">
            <a:spLocks noChangeArrowheads="1"/>
          </p:cNvSpPr>
          <p:nvPr/>
        </p:nvSpPr>
        <p:spPr bwMode="auto">
          <a:xfrm>
            <a:off x="2057400" y="3656012"/>
            <a:ext cx="1600200" cy="457200"/>
          </a:xfrm>
          <a:prstGeom prst="rect">
            <a:avLst/>
          </a:prstGeom>
          <a:noFill/>
          <a:ln w="9525">
            <a:noFill/>
            <a:miter lim="800000"/>
            <a:headEnd/>
            <a:tailEnd/>
          </a:ln>
        </p:spPr>
        <p:txBody>
          <a:bodyPr>
            <a:spAutoFit/>
          </a:bodyPr>
          <a:lstStyle/>
          <a:p>
            <a:endParaRPr lang="en-US" sz="2400">
              <a:latin typeface="+mn-lt"/>
            </a:endParaRPr>
          </a:p>
        </p:txBody>
      </p:sp>
      <p:sp>
        <p:nvSpPr>
          <p:cNvPr id="372741" name="Rectangle 5"/>
          <p:cNvSpPr>
            <a:spLocks noChangeArrowheads="1"/>
          </p:cNvSpPr>
          <p:nvPr/>
        </p:nvSpPr>
        <p:spPr bwMode="auto">
          <a:xfrm>
            <a:off x="2819400" y="15573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FP N</a:t>
            </a:r>
          </a:p>
        </p:txBody>
      </p:sp>
      <p:sp>
        <p:nvSpPr>
          <p:cNvPr id="372742" name="Rectangle 6"/>
          <p:cNvSpPr>
            <a:spLocks noChangeArrowheads="1"/>
          </p:cNvSpPr>
          <p:nvPr/>
        </p:nvSpPr>
        <p:spPr bwMode="auto">
          <a:xfrm>
            <a:off x="3810000" y="22431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2743" name="Rectangle 7"/>
          <p:cNvSpPr>
            <a:spLocks noChangeArrowheads="1"/>
          </p:cNvSpPr>
          <p:nvPr/>
        </p:nvSpPr>
        <p:spPr bwMode="auto">
          <a:xfrm>
            <a:off x="1447800" y="22431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dirty="0">
                <a:latin typeface="+mn-lt"/>
                <a:ea typeface="+mn-ea"/>
              </a:rPr>
              <a:t>FS T</a:t>
            </a:r>
          </a:p>
        </p:txBody>
      </p:sp>
      <p:sp>
        <p:nvSpPr>
          <p:cNvPr id="372744" name="Rectangle 8"/>
          <p:cNvSpPr>
            <a:spLocks noChangeArrowheads="1"/>
          </p:cNvSpPr>
          <p:nvPr/>
        </p:nvSpPr>
        <p:spPr bwMode="auto">
          <a:xfrm>
            <a:off x="6705600" y="20145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Bank</a:t>
            </a:r>
          </a:p>
        </p:txBody>
      </p:sp>
      <p:sp>
        <p:nvSpPr>
          <p:cNvPr id="18441" name="Line 9"/>
          <p:cNvSpPr>
            <a:spLocks noChangeShapeType="1"/>
          </p:cNvSpPr>
          <p:nvPr/>
        </p:nvSpPr>
        <p:spPr bwMode="auto">
          <a:xfrm>
            <a:off x="4572000" y="1709737"/>
            <a:ext cx="2133600" cy="457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42" name="Line 10"/>
          <p:cNvSpPr>
            <a:spLocks noChangeShapeType="1"/>
          </p:cNvSpPr>
          <p:nvPr/>
        </p:nvSpPr>
        <p:spPr bwMode="auto">
          <a:xfrm flipH="1">
            <a:off x="5562600" y="2243137"/>
            <a:ext cx="1143000" cy="762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43" name="Text Box 11"/>
          <p:cNvSpPr txBox="1">
            <a:spLocks noChangeArrowheads="1"/>
          </p:cNvSpPr>
          <p:nvPr/>
        </p:nvSpPr>
        <p:spPr bwMode="auto">
          <a:xfrm>
            <a:off x="5867400" y="2306637"/>
            <a:ext cx="593432" cy="338554"/>
          </a:xfrm>
          <a:prstGeom prst="rect">
            <a:avLst/>
          </a:prstGeom>
          <a:noFill/>
          <a:ln w="9525">
            <a:noFill/>
            <a:miter lim="800000"/>
            <a:headEnd/>
            <a:tailEnd/>
          </a:ln>
        </p:spPr>
        <p:txBody>
          <a:bodyPr wrap="none">
            <a:spAutoFit/>
          </a:bodyPr>
          <a:lstStyle/>
          <a:p>
            <a:r>
              <a:rPr lang="en-US" sz="1600">
                <a:latin typeface="+mn-lt"/>
              </a:rPr>
              <a:t>Loan</a:t>
            </a:r>
            <a:endParaRPr lang="en-US" sz="2400">
              <a:latin typeface="+mn-lt"/>
            </a:endParaRPr>
          </a:p>
        </p:txBody>
      </p:sp>
      <p:sp>
        <p:nvSpPr>
          <p:cNvPr id="18444" name="Text Box 12"/>
          <p:cNvSpPr txBox="1">
            <a:spLocks noChangeArrowheads="1"/>
          </p:cNvSpPr>
          <p:nvPr/>
        </p:nvSpPr>
        <p:spPr bwMode="auto">
          <a:xfrm>
            <a:off x="5029200" y="1392237"/>
            <a:ext cx="1079847" cy="338554"/>
          </a:xfrm>
          <a:prstGeom prst="rect">
            <a:avLst/>
          </a:prstGeom>
          <a:noFill/>
          <a:ln w="9525">
            <a:noFill/>
            <a:miter lim="800000"/>
            <a:headEnd/>
            <a:tailEnd/>
          </a:ln>
        </p:spPr>
        <p:txBody>
          <a:bodyPr wrap="none">
            <a:spAutoFit/>
          </a:bodyPr>
          <a:lstStyle/>
          <a:p>
            <a:r>
              <a:rPr lang="en-US" sz="1600">
                <a:latin typeface="+mn-lt"/>
              </a:rPr>
              <a:t>Guarantee</a:t>
            </a:r>
            <a:endParaRPr lang="en-US" sz="2400">
              <a:latin typeface="+mn-lt"/>
            </a:endParaRPr>
          </a:p>
        </p:txBody>
      </p:sp>
      <p:cxnSp>
        <p:nvCxnSpPr>
          <p:cNvPr id="18445" name="AutoShape 13"/>
          <p:cNvCxnSpPr>
            <a:cxnSpLocks noChangeShapeType="1"/>
            <a:stCxn id="372741" idx="2"/>
            <a:endCxn id="372743" idx="0"/>
          </p:cNvCxnSpPr>
          <p:nvPr/>
        </p:nvCxnSpPr>
        <p:spPr bwMode="auto">
          <a:xfrm rot="5400000">
            <a:off x="2819400" y="1404937"/>
            <a:ext cx="304800" cy="1371600"/>
          </a:xfrm>
          <a:prstGeom prst="bentConnector3">
            <a:avLst>
              <a:gd name="adj1" fmla="val 50000"/>
            </a:avLst>
          </a:prstGeom>
          <a:noFill/>
          <a:ln w="9525">
            <a:solidFill>
              <a:schemeClr val="tx1"/>
            </a:solidFill>
            <a:miter lim="800000"/>
            <a:headEnd/>
            <a:tailEnd type="triangle" w="med" len="med"/>
          </a:ln>
        </p:spPr>
      </p:cxnSp>
      <p:cxnSp>
        <p:nvCxnSpPr>
          <p:cNvPr id="18446" name="AutoShape 14"/>
          <p:cNvCxnSpPr>
            <a:cxnSpLocks noChangeShapeType="1"/>
            <a:stCxn id="372741" idx="2"/>
            <a:endCxn id="372742" idx="0"/>
          </p:cNvCxnSpPr>
          <p:nvPr/>
        </p:nvCxnSpPr>
        <p:spPr bwMode="auto">
          <a:xfrm rot="16200000" flipH="1">
            <a:off x="4000500" y="1595437"/>
            <a:ext cx="304800" cy="990600"/>
          </a:xfrm>
          <a:prstGeom prst="bentConnector3">
            <a:avLst>
              <a:gd name="adj1" fmla="val 50000"/>
            </a:avLst>
          </a:prstGeom>
          <a:noFill/>
          <a:ln w="9525">
            <a:solidFill>
              <a:schemeClr val="tx1"/>
            </a:solidFill>
            <a:miter lim="800000"/>
            <a:headEnd/>
            <a:tailEnd type="triangle" w="med" len="med"/>
          </a:ln>
        </p:spPr>
      </p:cxnSp>
      <p:sp>
        <p:nvSpPr>
          <p:cNvPr id="372751" name="Rectangle 15"/>
          <p:cNvSpPr>
            <a:spLocks noChangeArrowheads="1"/>
          </p:cNvSpPr>
          <p:nvPr/>
        </p:nvSpPr>
        <p:spPr bwMode="auto">
          <a:xfrm>
            <a:off x="1828800" y="48339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FS T</a:t>
            </a:r>
          </a:p>
        </p:txBody>
      </p:sp>
      <p:sp>
        <p:nvSpPr>
          <p:cNvPr id="372752" name="Rectangle 16"/>
          <p:cNvSpPr>
            <a:spLocks noChangeArrowheads="1"/>
          </p:cNvSpPr>
          <p:nvPr/>
        </p:nvSpPr>
        <p:spPr bwMode="auto">
          <a:xfrm>
            <a:off x="4191000" y="48339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DS</a:t>
            </a:r>
          </a:p>
        </p:txBody>
      </p:sp>
      <p:sp>
        <p:nvSpPr>
          <p:cNvPr id="372753" name="Rectangle 17"/>
          <p:cNvSpPr>
            <a:spLocks noChangeArrowheads="1"/>
          </p:cNvSpPr>
          <p:nvPr/>
        </p:nvSpPr>
        <p:spPr bwMode="auto">
          <a:xfrm>
            <a:off x="2819400" y="3995737"/>
            <a:ext cx="1676400" cy="381000"/>
          </a:xfrm>
          <a:prstGeom prst="rect">
            <a:avLst/>
          </a:prstGeom>
          <a:solidFill>
            <a:schemeClr val="accent1">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p>
            <a:pPr algn="ctr">
              <a:defRPr/>
            </a:pPr>
            <a:r>
              <a:rPr lang="en-US" sz="1600">
                <a:latin typeface="+mn-lt"/>
                <a:ea typeface="+mn-ea"/>
              </a:rPr>
              <a:t>FP N</a:t>
            </a:r>
          </a:p>
        </p:txBody>
      </p:sp>
      <p:cxnSp>
        <p:nvCxnSpPr>
          <p:cNvPr id="18450" name="AutoShape 18"/>
          <p:cNvCxnSpPr>
            <a:cxnSpLocks noChangeShapeType="1"/>
            <a:stCxn id="372753" idx="2"/>
            <a:endCxn id="372752" idx="0"/>
          </p:cNvCxnSpPr>
          <p:nvPr/>
        </p:nvCxnSpPr>
        <p:spPr bwMode="auto">
          <a:xfrm rot="16200000" flipH="1">
            <a:off x="4114800" y="3919537"/>
            <a:ext cx="457200" cy="1371600"/>
          </a:xfrm>
          <a:prstGeom prst="bentConnector3">
            <a:avLst>
              <a:gd name="adj1" fmla="val 50000"/>
            </a:avLst>
          </a:prstGeom>
          <a:noFill/>
          <a:ln w="9525">
            <a:solidFill>
              <a:schemeClr val="tx1"/>
            </a:solidFill>
            <a:miter lim="800000"/>
            <a:headEnd/>
            <a:tailEnd type="triangle" w="med" len="med"/>
          </a:ln>
        </p:spPr>
      </p:cxnSp>
      <p:cxnSp>
        <p:nvCxnSpPr>
          <p:cNvPr id="18451" name="AutoShape 19"/>
          <p:cNvCxnSpPr>
            <a:cxnSpLocks noChangeShapeType="1"/>
            <a:stCxn id="372753" idx="2"/>
            <a:endCxn id="372751" idx="0"/>
          </p:cNvCxnSpPr>
          <p:nvPr/>
        </p:nvCxnSpPr>
        <p:spPr bwMode="auto">
          <a:xfrm rot="5400000">
            <a:off x="2933700" y="4110037"/>
            <a:ext cx="457200" cy="990600"/>
          </a:xfrm>
          <a:prstGeom prst="bentConnector3">
            <a:avLst>
              <a:gd name="adj1" fmla="val 50000"/>
            </a:avLst>
          </a:prstGeom>
          <a:noFill/>
          <a:ln w="9525">
            <a:solidFill>
              <a:schemeClr val="tx1"/>
            </a:solidFill>
            <a:miter lim="800000"/>
            <a:headEnd/>
            <a:tailEnd type="triangle" w="med" len="med"/>
          </a:ln>
        </p:spPr>
      </p:cxnSp>
      <p:sp>
        <p:nvSpPr>
          <p:cNvPr id="18452" name="Text Box 20"/>
          <p:cNvSpPr txBox="1">
            <a:spLocks noChangeArrowheads="1"/>
          </p:cNvSpPr>
          <p:nvPr/>
        </p:nvSpPr>
        <p:spPr bwMode="auto">
          <a:xfrm>
            <a:off x="1676400" y="5367337"/>
            <a:ext cx="2264915" cy="523220"/>
          </a:xfrm>
          <a:prstGeom prst="rect">
            <a:avLst/>
          </a:prstGeom>
          <a:noFill/>
          <a:ln w="9525">
            <a:solidFill>
              <a:schemeClr val="tx1"/>
            </a:solidFill>
            <a:miter lim="800000"/>
            <a:headEnd/>
            <a:tailEnd/>
          </a:ln>
        </p:spPr>
        <p:txBody>
          <a:bodyPr wrap="none">
            <a:spAutoFit/>
          </a:bodyPr>
          <a:lstStyle/>
          <a:p>
            <a:pPr marL="457200" indent="-457200">
              <a:buFont typeface="Times" charset="0"/>
              <a:buNone/>
            </a:pPr>
            <a:r>
              <a:rPr lang="en-US" sz="1400">
                <a:latin typeface="+mn-lt"/>
              </a:rPr>
              <a:t>2.  FP transfers loan to FS in </a:t>
            </a:r>
          </a:p>
          <a:p>
            <a:pPr marL="457200" indent="-457200">
              <a:buFont typeface="Times" charset="0"/>
              <a:buNone/>
            </a:pPr>
            <a:r>
              <a:rPr lang="en-US" sz="1400">
                <a:latin typeface="+mn-lt"/>
              </a:rPr>
              <a:t>	exchange for FS note</a:t>
            </a:r>
            <a:endParaRPr lang="en-US" sz="2400" b="0">
              <a:latin typeface="+mn-lt"/>
            </a:endParaRPr>
          </a:p>
        </p:txBody>
      </p:sp>
      <p:sp>
        <p:nvSpPr>
          <p:cNvPr id="18453" name="Text Box 21"/>
          <p:cNvSpPr txBox="1">
            <a:spLocks noChangeArrowheads="1"/>
          </p:cNvSpPr>
          <p:nvPr/>
        </p:nvSpPr>
        <p:spPr bwMode="auto">
          <a:xfrm>
            <a:off x="4953000" y="3906837"/>
            <a:ext cx="1790490" cy="338554"/>
          </a:xfrm>
          <a:prstGeom prst="rect">
            <a:avLst/>
          </a:prstGeom>
          <a:noFill/>
          <a:ln w="9525">
            <a:solidFill>
              <a:schemeClr val="tx1"/>
            </a:solidFill>
            <a:miter lim="800000"/>
            <a:headEnd/>
            <a:tailEnd/>
          </a:ln>
        </p:spPr>
        <p:txBody>
          <a:bodyPr wrap="none">
            <a:spAutoFit/>
          </a:bodyPr>
          <a:lstStyle/>
          <a:p>
            <a:r>
              <a:rPr lang="en-US" sz="1600">
                <a:latin typeface="+mn-lt"/>
              </a:rPr>
              <a:t>1.  FP loans $ to DS</a:t>
            </a:r>
          </a:p>
        </p:txBody>
      </p:sp>
      <p:cxnSp>
        <p:nvCxnSpPr>
          <p:cNvPr id="18454" name="AutoShape 22"/>
          <p:cNvCxnSpPr>
            <a:cxnSpLocks noChangeShapeType="1"/>
            <a:stCxn id="372753" idx="1"/>
            <a:endCxn id="372751" idx="1"/>
          </p:cNvCxnSpPr>
          <p:nvPr/>
        </p:nvCxnSpPr>
        <p:spPr bwMode="auto">
          <a:xfrm rot="10800000" flipV="1">
            <a:off x="1828800" y="4186237"/>
            <a:ext cx="990600" cy="838200"/>
          </a:xfrm>
          <a:prstGeom prst="curvedConnector3">
            <a:avLst>
              <a:gd name="adj1" fmla="val 123079"/>
            </a:avLst>
          </a:prstGeom>
          <a:noFill/>
          <a:ln w="9525">
            <a:solidFill>
              <a:schemeClr val="tx1"/>
            </a:solidFill>
            <a:round/>
            <a:headEnd/>
            <a:tailEnd type="triangle" w="med" len="med"/>
          </a:ln>
        </p:spPr>
      </p:cxnSp>
      <p:sp>
        <p:nvSpPr>
          <p:cNvPr id="18455" name="Line 23"/>
          <p:cNvSpPr>
            <a:spLocks noChangeShapeType="1"/>
          </p:cNvSpPr>
          <p:nvPr/>
        </p:nvSpPr>
        <p:spPr bwMode="auto">
          <a:xfrm>
            <a:off x="4572000" y="4148137"/>
            <a:ext cx="685800" cy="60960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56" name="Line 24"/>
          <p:cNvSpPr>
            <a:spLocks noChangeShapeType="1"/>
          </p:cNvSpPr>
          <p:nvPr/>
        </p:nvSpPr>
        <p:spPr bwMode="auto">
          <a:xfrm flipH="1">
            <a:off x="3505200" y="4986337"/>
            <a:ext cx="685800" cy="0"/>
          </a:xfrm>
          <a:prstGeom prst="line">
            <a:avLst/>
          </a:prstGeom>
          <a:noFill/>
          <a:ln w="9525">
            <a:solidFill>
              <a:schemeClr val="tx1"/>
            </a:solidFill>
            <a:round/>
            <a:headEnd/>
            <a:tailEnd type="triangle" w="med" len="med"/>
          </a:ln>
        </p:spPr>
        <p:txBody>
          <a:bodyPr wrap="none" anchor="ctr"/>
          <a:lstStyle/>
          <a:p>
            <a:endParaRPr lang="en-US">
              <a:latin typeface="+mn-lt"/>
            </a:endParaRPr>
          </a:p>
        </p:txBody>
      </p:sp>
      <p:sp>
        <p:nvSpPr>
          <p:cNvPr id="18457" name="Rectangle 25"/>
          <p:cNvSpPr>
            <a:spLocks noChangeArrowheads="1"/>
          </p:cNvSpPr>
          <p:nvPr/>
        </p:nvSpPr>
        <p:spPr bwMode="auto">
          <a:xfrm>
            <a:off x="3294062" y="909505"/>
            <a:ext cx="633507" cy="369332"/>
          </a:xfrm>
          <a:prstGeom prst="rect">
            <a:avLst/>
          </a:prstGeom>
          <a:noFill/>
          <a:ln w="9525">
            <a:solidFill>
              <a:schemeClr val="tx1"/>
            </a:solidFill>
            <a:miter lim="800000"/>
            <a:headEnd/>
            <a:tailEnd/>
          </a:ln>
        </p:spPr>
        <p:txBody>
          <a:bodyPr wrap="none">
            <a:spAutoFit/>
          </a:bodyPr>
          <a:lstStyle/>
          <a:p>
            <a:r>
              <a:rPr lang="en-US">
                <a:latin typeface="+mn-lt"/>
              </a:rPr>
              <a:t>Ex. 1</a:t>
            </a:r>
          </a:p>
        </p:txBody>
      </p:sp>
      <p:sp>
        <p:nvSpPr>
          <p:cNvPr id="18458" name="Rectangle 26"/>
          <p:cNvSpPr>
            <a:spLocks noChangeArrowheads="1"/>
          </p:cNvSpPr>
          <p:nvPr/>
        </p:nvSpPr>
        <p:spPr bwMode="auto">
          <a:xfrm>
            <a:off x="3092450" y="3439432"/>
            <a:ext cx="633507" cy="369332"/>
          </a:xfrm>
          <a:prstGeom prst="rect">
            <a:avLst/>
          </a:prstGeom>
          <a:noFill/>
          <a:ln w="9525">
            <a:solidFill>
              <a:schemeClr val="tx1"/>
            </a:solidFill>
            <a:miter lim="800000"/>
            <a:headEnd/>
            <a:tailEnd/>
          </a:ln>
        </p:spPr>
        <p:txBody>
          <a:bodyPr wrap="none">
            <a:spAutoFit/>
          </a:bodyPr>
          <a:lstStyle/>
          <a:p>
            <a:r>
              <a:rPr lang="en-US">
                <a:latin typeface="+mn-lt"/>
              </a:rPr>
              <a:t>Ex. 2</a:t>
            </a:r>
          </a:p>
        </p:txBody>
      </p:sp>
      <p:cxnSp>
        <p:nvCxnSpPr>
          <p:cNvPr id="3" name="Straight Connector 2">
            <a:extLst>
              <a:ext uri="{FF2B5EF4-FFF2-40B4-BE49-F238E27FC236}">
                <a16:creationId xmlns:a16="http://schemas.microsoft.com/office/drawing/2014/main" id="{992D5BC7-7713-B31C-0526-0033833FCA59}"/>
              </a:ext>
            </a:extLst>
          </p:cNvPr>
          <p:cNvCxnSpPr/>
          <p:nvPr/>
        </p:nvCxnSpPr>
        <p:spPr>
          <a:xfrm flipV="1">
            <a:off x="533400" y="3121818"/>
            <a:ext cx="8308848" cy="38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27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27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27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27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nodePh="1">
                                  <p:stCondLst>
                                    <p:cond delay="0"/>
                                  </p:stCondLst>
                                  <p:endCondLst>
                                    <p:cond evt="begin" delay="0">
                                      <p:tn val="33"/>
                                    </p:cond>
                                  </p:endCondLst>
                                  <p:childTnLst>
                                    <p:set>
                                      <p:cBhvr>
                                        <p:cTn id="34" dur="1" fill="hold">
                                          <p:stCondLst>
                                            <p:cond delay="0"/>
                                          </p:stCondLst>
                                        </p:cTn>
                                        <p:tgtEl>
                                          <p:spTgt spid="184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2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27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27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4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4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4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372741" grpId="0" animBg="1"/>
      <p:bldP spid="372742" grpId="0" animBg="1"/>
      <p:bldP spid="372743" grpId="0" animBg="1"/>
      <p:bldP spid="372744" grpId="0" animBg="1"/>
      <p:bldP spid="18441" grpId="0" animBg="1"/>
      <p:bldP spid="18442" grpId="0" animBg="1"/>
      <p:bldP spid="18443" grpId="0"/>
      <p:bldP spid="18444" grpId="0"/>
      <p:bldP spid="372751" grpId="0" animBg="1"/>
      <p:bldP spid="372752" grpId="0" animBg="1"/>
      <p:bldP spid="372753" grpId="0" animBg="1"/>
      <p:bldP spid="18452" grpId="0" animBg="1"/>
      <p:bldP spid="18453" grpId="0" animBg="1"/>
      <p:bldP spid="18455" grpId="0" animBg="1"/>
      <p:bldP spid="18456" grpId="0" animBg="1"/>
      <p:bldP spid="18457" grpId="0" animBg="1"/>
      <p:bldP spid="18458"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4697</TotalTime>
  <Words>2064</Words>
  <Application>Microsoft Macintosh PowerPoint</Application>
  <PresentationFormat>On-screen Show (4:3)</PresentationFormat>
  <Paragraphs>321</Paragraphs>
  <Slides>22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NSimSun</vt:lpstr>
      <vt:lpstr>Arial</vt:lpstr>
      <vt:lpstr>Calibri</vt:lpstr>
      <vt:lpstr>Cambria Math</vt:lpstr>
      <vt:lpstr>Courier New</vt:lpstr>
      <vt:lpstr>Times</vt:lpstr>
      <vt:lpstr>Times New Roman</vt:lpstr>
      <vt:lpstr>Wingdings</vt:lpstr>
      <vt:lpstr>Wingdings 2</vt:lpstr>
      <vt:lpstr>CG Body - Standard</vt:lpstr>
      <vt:lpstr>PowerPoint Presentation</vt:lpstr>
      <vt:lpstr>Treaty Shopping</vt:lpstr>
      <vt:lpstr>Treaty Shopping:  Basic Goals</vt:lpstr>
      <vt:lpstr>Treaty Shopping: Aiken v. CIR</vt:lpstr>
      <vt:lpstr>Treaty Shopping:  Northern Indiana v. CIR</vt:lpstr>
      <vt:lpstr>Treaty Shopping:  U.S. Responses</vt:lpstr>
      <vt:lpstr>Conduit Financing Regulations (§7701(l) and Regs. §1.881-3) </vt:lpstr>
      <vt:lpstr>Conduit Financing Regulations (§7701(l) and Regs. §1.881-3) </vt:lpstr>
      <vt:lpstr>Conduit Financing Regulations (§7701(l) and Regs. §1.881-3)</vt:lpstr>
      <vt:lpstr>Conduit Financing Regulations (§7701(l) and Regs. §1.881-3) </vt:lpstr>
      <vt:lpstr>Conduit Financing Regulations (§7701(l) and Regs. §1.881-3) </vt:lpstr>
      <vt:lpstr>Conduit Financing Regulations (§7701(l) and Regs. §1.881-3) </vt:lpstr>
      <vt:lpstr>Definition of Conduit:  US-UK Treaty</vt:lpstr>
      <vt:lpstr>Conduit Financing:  UK Treaty</vt:lpstr>
      <vt:lpstr>Treaty Shopping:  Conduit Arrangements</vt:lpstr>
      <vt:lpstr>LOB Article:  Article 23(2), US-UK Treaty</vt:lpstr>
      <vt:lpstr>LOB Article:  Article 23(2), US-UK Treaty</vt:lpstr>
      <vt:lpstr>LOB Article (Article 23)</vt:lpstr>
      <vt:lpstr>LOB Article (Article 23)</vt:lpstr>
      <vt:lpstr>LOB Article (Article 23):  Examples</vt:lpstr>
      <vt:lpstr>Earnings Stripping and Base Erosion: §163(j) </vt:lpstr>
      <vt:lpstr>We Got the Beat: Base Erosion and Anti-Abuse Tax (§59A)</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148</cp:revision>
  <dcterms:created xsi:type="dcterms:W3CDTF">2010-03-23T10:59:23Z</dcterms:created>
  <dcterms:modified xsi:type="dcterms:W3CDTF">2022-03-20T17:04:24Z</dcterms:modified>
</cp:coreProperties>
</file>