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32"/>
  </p:notesMasterIdLst>
  <p:handoutMasterIdLst>
    <p:handoutMasterId r:id="rId33"/>
  </p:handoutMasterIdLst>
  <p:sldIdLst>
    <p:sldId id="390" r:id="rId5"/>
    <p:sldId id="391" r:id="rId6"/>
    <p:sldId id="392" r:id="rId7"/>
    <p:sldId id="396" r:id="rId8"/>
    <p:sldId id="399" r:id="rId9"/>
    <p:sldId id="400" r:id="rId10"/>
    <p:sldId id="401" r:id="rId11"/>
    <p:sldId id="402" r:id="rId12"/>
    <p:sldId id="403" r:id="rId13"/>
    <p:sldId id="408" r:id="rId14"/>
    <p:sldId id="397" r:id="rId15"/>
    <p:sldId id="409" r:id="rId16"/>
    <p:sldId id="413" r:id="rId17"/>
    <p:sldId id="418" r:id="rId18"/>
    <p:sldId id="395" r:id="rId19"/>
    <p:sldId id="405" r:id="rId20"/>
    <p:sldId id="406" r:id="rId21"/>
    <p:sldId id="410" r:id="rId22"/>
    <p:sldId id="412" r:id="rId23"/>
    <p:sldId id="420" r:id="rId24"/>
    <p:sldId id="279" r:id="rId25"/>
    <p:sldId id="419" r:id="rId26"/>
    <p:sldId id="269" r:id="rId27"/>
    <p:sldId id="270" r:id="rId28"/>
    <p:sldId id="442" r:id="rId29"/>
    <p:sldId id="421" r:id="rId30"/>
    <p:sldId id="440" r:id="rId31"/>
  </p:sldIdLst>
  <p:sldSz cx="9144000" cy="6858000" type="screen4x3"/>
  <p:notesSz cx="9283700" cy="69977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81925-6C63-924B-9619-267DD6897E9E}" v="802" dt="2023-05-02T10:56:22.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96342" autoAdjust="0"/>
  </p:normalViewPr>
  <p:slideViewPr>
    <p:cSldViewPr>
      <p:cViewPr varScale="1">
        <p:scale>
          <a:sx n="150" d="100"/>
          <a:sy n="150" d="100"/>
        </p:scale>
        <p:origin x="184" y="1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80" d="100"/>
          <a:sy n="80" d="100"/>
        </p:scale>
        <p:origin x="29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7481925-6C63-924B-9619-267DD6897E9E}"/>
    <pc:docChg chg="undo custSel addSld delSld modSld modMainMaster modNotesMaster modHandout">
      <pc:chgData name="Jeffrey M. Colon" userId="615143b1-cdee-493d-9a9d-1565ce8666d9" providerId="ADAL" clId="{F7481925-6C63-924B-9619-267DD6897E9E}" dt="2023-05-02T10:56:22.394" v="921" actId="20577"/>
      <pc:docMkLst>
        <pc:docMk/>
      </pc:docMkLst>
      <pc:sldChg chg="modSp mod modAnim">
        <pc:chgData name="Jeffrey M. Colon" userId="615143b1-cdee-493d-9a9d-1565ce8666d9" providerId="ADAL" clId="{F7481925-6C63-924B-9619-267DD6897E9E}" dt="2023-05-02T10:32:38.794" v="458" actId="20577"/>
        <pc:sldMkLst>
          <pc:docMk/>
          <pc:sldMk cId="544888192" sldId="279"/>
        </pc:sldMkLst>
        <pc:spChg chg="mod">
          <ac:chgData name="Jeffrey M. Colon" userId="615143b1-cdee-493d-9a9d-1565ce8666d9" providerId="ADAL" clId="{F7481925-6C63-924B-9619-267DD6897E9E}" dt="2023-05-02T10:32:38.794" v="458" actId="20577"/>
          <ac:spMkLst>
            <pc:docMk/>
            <pc:sldMk cId="544888192" sldId="279"/>
            <ac:spMk id="11" creationId="{00193F28-C4F4-8F43-9C59-2A647C6F5AB8}"/>
          </ac:spMkLst>
        </pc:spChg>
      </pc:sldChg>
      <pc:sldChg chg="modSp">
        <pc:chgData name="Jeffrey M. Colon" userId="615143b1-cdee-493d-9a9d-1565ce8666d9" providerId="ADAL" clId="{F7481925-6C63-924B-9619-267DD6897E9E}" dt="2023-05-01T14:50:57.940" v="185" actId="6549"/>
        <pc:sldMkLst>
          <pc:docMk/>
          <pc:sldMk cId="0" sldId="391"/>
        </pc:sldMkLst>
        <pc:spChg chg="mod">
          <ac:chgData name="Jeffrey M. Colon" userId="615143b1-cdee-493d-9a9d-1565ce8666d9" providerId="ADAL" clId="{F7481925-6C63-924B-9619-267DD6897E9E}" dt="2023-05-01T14:50:57.940" v="185" actId="6549"/>
          <ac:spMkLst>
            <pc:docMk/>
            <pc:sldMk cId="0" sldId="391"/>
            <ac:spMk id="441347" creationId="{00000000-0000-0000-0000-000000000000}"/>
          </ac:spMkLst>
        </pc:spChg>
      </pc:sldChg>
      <pc:sldChg chg="modSp">
        <pc:chgData name="Jeffrey M. Colon" userId="615143b1-cdee-493d-9a9d-1565ce8666d9" providerId="ADAL" clId="{F7481925-6C63-924B-9619-267DD6897E9E}" dt="2023-05-02T10:32:02.664" v="451" actId="20577"/>
        <pc:sldMkLst>
          <pc:docMk/>
          <pc:sldMk cId="0" sldId="395"/>
        </pc:sldMkLst>
        <pc:spChg chg="mod">
          <ac:chgData name="Jeffrey M. Colon" userId="615143b1-cdee-493d-9a9d-1565ce8666d9" providerId="ADAL" clId="{F7481925-6C63-924B-9619-267DD6897E9E}" dt="2023-05-02T10:32:02.664" v="451" actId="20577"/>
          <ac:spMkLst>
            <pc:docMk/>
            <pc:sldMk cId="0" sldId="395"/>
            <ac:spMk id="445443" creationId="{00000000-0000-0000-0000-000000000000}"/>
          </ac:spMkLst>
        </pc:spChg>
      </pc:sldChg>
      <pc:sldChg chg="modSp">
        <pc:chgData name="Jeffrey M. Colon" userId="615143b1-cdee-493d-9a9d-1565ce8666d9" providerId="ADAL" clId="{F7481925-6C63-924B-9619-267DD6897E9E}" dt="2023-04-27T12:19:52.916" v="10" actId="6549"/>
        <pc:sldMkLst>
          <pc:docMk/>
          <pc:sldMk cId="1273620855" sldId="408"/>
        </pc:sldMkLst>
        <pc:spChg chg="mod">
          <ac:chgData name="Jeffrey M. Colon" userId="615143b1-cdee-493d-9a9d-1565ce8666d9" providerId="ADAL" clId="{F7481925-6C63-924B-9619-267DD6897E9E}" dt="2023-04-27T12:19:52.916" v="10" actId="6549"/>
          <ac:spMkLst>
            <pc:docMk/>
            <pc:sldMk cId="1273620855" sldId="408"/>
            <ac:spMk id="4" creationId="{00000000-0000-0000-0000-000000000000}"/>
          </ac:spMkLst>
        </pc:spChg>
      </pc:sldChg>
      <pc:sldChg chg="modAnim">
        <pc:chgData name="Jeffrey M. Colon" userId="615143b1-cdee-493d-9a9d-1565ce8666d9" providerId="ADAL" clId="{F7481925-6C63-924B-9619-267DD6897E9E}" dt="2023-05-02T10:28:04.190" v="429"/>
        <pc:sldMkLst>
          <pc:docMk/>
          <pc:sldMk cId="4180987981" sldId="413"/>
        </pc:sldMkLst>
      </pc:sldChg>
      <pc:sldChg chg="modSp mod modAnim">
        <pc:chgData name="Jeffrey M. Colon" userId="615143b1-cdee-493d-9a9d-1565ce8666d9" providerId="ADAL" clId="{F7481925-6C63-924B-9619-267DD6897E9E}" dt="2023-05-02T10:30:28.050" v="435"/>
        <pc:sldMkLst>
          <pc:docMk/>
          <pc:sldMk cId="3535781238" sldId="418"/>
        </pc:sldMkLst>
        <pc:spChg chg="mod">
          <ac:chgData name="Jeffrey M. Colon" userId="615143b1-cdee-493d-9a9d-1565ce8666d9" providerId="ADAL" clId="{F7481925-6C63-924B-9619-267DD6897E9E}" dt="2023-05-02T10:30:28.050" v="435"/>
          <ac:spMkLst>
            <pc:docMk/>
            <pc:sldMk cId="3535781238" sldId="418"/>
            <ac:spMk id="10" creationId="{70841A81-5565-C446-4390-DA2F812BEBBD}"/>
          </ac:spMkLst>
        </pc:spChg>
      </pc:sldChg>
      <pc:sldChg chg="modSp mod modAnim">
        <pc:chgData name="Jeffrey M. Colon" userId="615143b1-cdee-493d-9a9d-1565ce8666d9" providerId="ADAL" clId="{F7481925-6C63-924B-9619-267DD6897E9E}" dt="2023-05-01T17:25:43.617" v="279" actId="20577"/>
        <pc:sldMkLst>
          <pc:docMk/>
          <pc:sldMk cId="979225502" sldId="419"/>
        </pc:sldMkLst>
        <pc:spChg chg="mod">
          <ac:chgData name="Jeffrey M. Colon" userId="615143b1-cdee-493d-9a9d-1565ce8666d9" providerId="ADAL" clId="{F7481925-6C63-924B-9619-267DD6897E9E}" dt="2023-05-01T15:18:01.940" v="208" actId="20577"/>
          <ac:spMkLst>
            <pc:docMk/>
            <pc:sldMk cId="979225502" sldId="419"/>
            <ac:spMk id="8" creationId="{DB4A6704-DA9E-ED23-EF92-CC6587801B64}"/>
          </ac:spMkLst>
        </pc:spChg>
        <pc:spChg chg="mod">
          <ac:chgData name="Jeffrey M. Colon" userId="615143b1-cdee-493d-9a9d-1565ce8666d9" providerId="ADAL" clId="{F7481925-6C63-924B-9619-267DD6897E9E}" dt="2023-05-01T17:25:43.617" v="279" actId="20577"/>
          <ac:spMkLst>
            <pc:docMk/>
            <pc:sldMk cId="979225502" sldId="419"/>
            <ac:spMk id="9" creationId="{72F13DC9-6C12-0F76-3350-B2A8F1AAA5CB}"/>
          </ac:spMkLst>
        </pc:spChg>
      </pc:sldChg>
      <pc:sldChg chg="modSp mod modAnim">
        <pc:chgData name="Jeffrey M. Colon" userId="615143b1-cdee-493d-9a9d-1565ce8666d9" providerId="ADAL" clId="{F7481925-6C63-924B-9619-267DD6897E9E}" dt="2023-05-02T10:48:00.991" v="649" actId="6549"/>
        <pc:sldMkLst>
          <pc:docMk/>
          <pc:sldMk cId="3808197928" sldId="421"/>
        </pc:sldMkLst>
        <pc:spChg chg="mod">
          <ac:chgData name="Jeffrey M. Colon" userId="615143b1-cdee-493d-9a9d-1565ce8666d9" providerId="ADAL" clId="{F7481925-6C63-924B-9619-267DD6897E9E}" dt="2023-05-01T18:35:24.164" v="424" actId="20577"/>
          <ac:spMkLst>
            <pc:docMk/>
            <pc:sldMk cId="3808197928" sldId="421"/>
            <ac:spMk id="4" creationId="{F3A880D6-1EB0-49F4-A036-874C486F2DA9}"/>
          </ac:spMkLst>
        </pc:spChg>
        <pc:spChg chg="mod">
          <ac:chgData name="Jeffrey M. Colon" userId="615143b1-cdee-493d-9a9d-1565ce8666d9" providerId="ADAL" clId="{F7481925-6C63-924B-9619-267DD6897E9E}" dt="2023-05-02T10:39:58.674" v="584" actId="20577"/>
          <ac:spMkLst>
            <pc:docMk/>
            <pc:sldMk cId="3808197928" sldId="421"/>
            <ac:spMk id="5" creationId="{00000000-0000-0000-0000-000000000000}"/>
          </ac:spMkLst>
        </pc:spChg>
        <pc:spChg chg="mod">
          <ac:chgData name="Jeffrey M. Colon" userId="615143b1-cdee-493d-9a9d-1565ce8666d9" providerId="ADAL" clId="{F7481925-6C63-924B-9619-267DD6897E9E}" dt="2023-05-02T10:48:00.991" v="649" actId="6549"/>
          <ac:spMkLst>
            <pc:docMk/>
            <pc:sldMk cId="3808197928" sldId="421"/>
            <ac:spMk id="6" creationId="{00000000-0000-0000-0000-000000000000}"/>
          </ac:spMkLst>
        </pc:spChg>
      </pc:sldChg>
      <pc:sldChg chg="modSp mod modAnim">
        <pc:chgData name="Jeffrey M. Colon" userId="615143b1-cdee-493d-9a9d-1565ce8666d9" providerId="ADAL" clId="{F7481925-6C63-924B-9619-267DD6897E9E}" dt="2023-05-02T10:56:22.394" v="921" actId="20577"/>
        <pc:sldMkLst>
          <pc:docMk/>
          <pc:sldMk cId="233455425" sldId="440"/>
        </pc:sldMkLst>
        <pc:spChg chg="mod">
          <ac:chgData name="Jeffrey M. Colon" userId="615143b1-cdee-493d-9a9d-1565ce8666d9" providerId="ADAL" clId="{F7481925-6C63-924B-9619-267DD6897E9E}" dt="2023-05-02T10:51:34.564" v="684" actId="20577"/>
          <ac:spMkLst>
            <pc:docMk/>
            <pc:sldMk cId="233455425" sldId="440"/>
            <ac:spMk id="4" creationId="{F3A880D6-1EB0-49F4-A036-874C486F2DA9}"/>
          </ac:spMkLst>
        </pc:spChg>
        <pc:spChg chg="mod">
          <ac:chgData name="Jeffrey M. Colon" userId="615143b1-cdee-493d-9a9d-1565ce8666d9" providerId="ADAL" clId="{F7481925-6C63-924B-9619-267DD6897E9E}" dt="2023-05-02T10:48:55.419" v="667" actId="20577"/>
          <ac:spMkLst>
            <pc:docMk/>
            <pc:sldMk cId="233455425" sldId="440"/>
            <ac:spMk id="5" creationId="{00000000-0000-0000-0000-000000000000}"/>
          </ac:spMkLst>
        </pc:spChg>
        <pc:spChg chg="mod">
          <ac:chgData name="Jeffrey M. Colon" userId="615143b1-cdee-493d-9a9d-1565ce8666d9" providerId="ADAL" clId="{F7481925-6C63-924B-9619-267DD6897E9E}" dt="2023-05-02T10:56:22.394" v="921" actId="20577"/>
          <ac:spMkLst>
            <pc:docMk/>
            <pc:sldMk cId="233455425" sldId="440"/>
            <ac:spMk id="6" creationId="{00000000-0000-0000-0000-000000000000}"/>
          </ac:spMkLst>
        </pc:spChg>
      </pc:sldChg>
      <pc:sldChg chg="del">
        <pc:chgData name="Jeffrey M. Colon" userId="615143b1-cdee-493d-9a9d-1565ce8666d9" providerId="ADAL" clId="{F7481925-6C63-924B-9619-267DD6897E9E}" dt="2023-05-02T10:55:39.412" v="864" actId="2696"/>
        <pc:sldMkLst>
          <pc:docMk/>
          <pc:sldMk cId="2904124739" sldId="441"/>
        </pc:sldMkLst>
      </pc:sldChg>
      <pc:sldChg chg="modSp new mod">
        <pc:chgData name="Jeffrey M. Colon" userId="615143b1-cdee-493d-9a9d-1565ce8666d9" providerId="ADAL" clId="{F7481925-6C63-924B-9619-267DD6897E9E}" dt="2023-05-02T10:39:22.257" v="563" actId="113"/>
        <pc:sldMkLst>
          <pc:docMk/>
          <pc:sldMk cId="172239232" sldId="442"/>
        </pc:sldMkLst>
        <pc:spChg chg="mod">
          <ac:chgData name="Jeffrey M. Colon" userId="615143b1-cdee-493d-9a9d-1565ce8666d9" providerId="ADAL" clId="{F7481925-6C63-924B-9619-267DD6897E9E}" dt="2023-05-02T10:39:22.257" v="563" actId="113"/>
          <ac:spMkLst>
            <pc:docMk/>
            <pc:sldMk cId="172239232" sldId="442"/>
            <ac:spMk id="2" creationId="{13D0B7EF-4502-F4EA-9C8F-AC475718AD10}"/>
          </ac:spMkLst>
        </pc:spChg>
        <pc:spChg chg="mod">
          <ac:chgData name="Jeffrey M. Colon" userId="615143b1-cdee-493d-9a9d-1565ce8666d9" providerId="ADAL" clId="{F7481925-6C63-924B-9619-267DD6897E9E}" dt="2023-05-02T10:38:45.823" v="543" actId="20577"/>
          <ac:spMkLst>
            <pc:docMk/>
            <pc:sldMk cId="172239232" sldId="442"/>
            <ac:spMk id="3" creationId="{30AE8059-FDF7-64D6-FDBB-1623541B00D1}"/>
          </ac:spMkLst>
        </pc:spChg>
      </pc:sldChg>
      <pc:sldChg chg="new del">
        <pc:chgData name="Jeffrey M. Colon" userId="615143b1-cdee-493d-9a9d-1565ce8666d9" providerId="ADAL" clId="{F7481925-6C63-924B-9619-267DD6897E9E}" dt="2023-05-01T14:32:49.001" v="66" actId="680"/>
        <pc:sldMkLst>
          <pc:docMk/>
          <pc:sldMk cId="4237378405" sldId="442"/>
        </pc:sldMkLst>
      </pc:sldChg>
      <pc:sldMasterChg chg="modSp mod modSldLayout">
        <pc:chgData name="Jeffrey M. Colon" userId="615143b1-cdee-493d-9a9d-1565ce8666d9" providerId="ADAL" clId="{F7481925-6C63-924B-9619-267DD6897E9E}" dt="2023-05-01T14:25:05.210" v="18"/>
        <pc:sldMasterMkLst>
          <pc:docMk/>
          <pc:sldMasterMk cId="4291045886" sldId="2147483683"/>
        </pc:sldMasterMkLst>
        <pc:spChg chg="mod">
          <ac:chgData name="Jeffrey M. Colon" userId="615143b1-cdee-493d-9a9d-1565ce8666d9" providerId="ADAL" clId="{F7481925-6C63-924B-9619-267DD6897E9E}" dt="2023-05-01T14:24:59.710" v="16" actId="20577"/>
          <ac:spMkLst>
            <pc:docMk/>
            <pc:sldMasterMk cId="4291045886" sldId="2147483683"/>
            <ac:spMk id="9" creationId="{00000000-0000-0000-0000-000000000000}"/>
          </ac:spMkLst>
        </pc:spChg>
        <pc:sldLayoutChg chg="addSp delSp modSp mod">
          <pc:chgData name="Jeffrey M. Colon" userId="615143b1-cdee-493d-9a9d-1565ce8666d9" providerId="ADAL" clId="{F7481925-6C63-924B-9619-267DD6897E9E}" dt="2023-05-01T14:25:05.210" v="18"/>
          <pc:sldLayoutMkLst>
            <pc:docMk/>
            <pc:sldMasterMk cId="4291045886" sldId="2147483683"/>
            <pc:sldLayoutMk cId="3222305603" sldId="2147483690"/>
          </pc:sldLayoutMkLst>
          <pc:spChg chg="add del mod">
            <ac:chgData name="Jeffrey M. Colon" userId="615143b1-cdee-493d-9a9d-1565ce8666d9" providerId="ADAL" clId="{F7481925-6C63-924B-9619-267DD6897E9E}" dt="2023-05-01T14:25:05.210" v="18"/>
            <ac:spMkLst>
              <pc:docMk/>
              <pc:sldMasterMk cId="4291045886" sldId="2147483683"/>
              <pc:sldLayoutMk cId="3222305603" sldId="2147483690"/>
              <ac:spMk id="2" creationId="{CC08BB5F-82AE-02F7-4E1D-060A53B78E66}"/>
            </ac:spMkLst>
          </pc:spChg>
        </pc:sldLayoutChg>
      </pc:sldMasterChg>
    </pc:docChg>
  </pc:docChgLst>
  <pc:docChgLst>
    <pc:chgData name="Jeffrey M. Colon" userId="615143b1-cdee-493d-9a9d-1565ce8666d9" providerId="ADAL" clId="{B529EF9B-B159-8E45-A2BA-5B0845566A6C}"/>
    <pc:docChg chg="undo custSel addSld delSld modSld sldOrd">
      <pc:chgData name="Jeffrey M. Colon" userId="615143b1-cdee-493d-9a9d-1565ce8666d9" providerId="ADAL" clId="{B529EF9B-B159-8E45-A2BA-5B0845566A6C}" dt="2022-05-03T12:15:33.167" v="2053"/>
      <pc:docMkLst>
        <pc:docMk/>
      </pc:docMkLst>
      <pc:sldChg chg="addSp delSp modSp add mod chgLayout">
        <pc:chgData name="Jeffrey M. Colon" userId="615143b1-cdee-493d-9a9d-1565ce8666d9" providerId="ADAL" clId="{B529EF9B-B159-8E45-A2BA-5B0845566A6C}" dt="2022-05-03T12:15:33.167" v="2053"/>
        <pc:sldMkLst>
          <pc:docMk/>
          <pc:sldMk cId="3426817082" sldId="269"/>
        </pc:sldMkLst>
        <pc:spChg chg="add mod">
          <ac:chgData name="Jeffrey M. Colon" userId="615143b1-cdee-493d-9a9d-1565ce8666d9" providerId="ADAL" clId="{B529EF9B-B159-8E45-A2BA-5B0845566A6C}" dt="2022-05-03T11:29:06.647" v="1808" actId="767"/>
          <ac:spMkLst>
            <pc:docMk/>
            <pc:sldMk cId="3426817082" sldId="269"/>
            <ac:spMk id="2" creationId="{D8908194-A6E1-9E95-3414-01477EE4BD0A}"/>
          </ac:spMkLst>
        </pc:spChg>
        <pc:spChg chg="add mod">
          <ac:chgData name="Jeffrey M. Colon" userId="615143b1-cdee-493d-9a9d-1565ce8666d9" providerId="ADAL" clId="{B529EF9B-B159-8E45-A2BA-5B0845566A6C}" dt="2022-05-03T11:29:07.795" v="1809" actId="767"/>
          <ac:spMkLst>
            <pc:docMk/>
            <pc:sldMk cId="3426817082" sldId="269"/>
            <ac:spMk id="3" creationId="{030FC676-C173-4CD0-61DF-6BB439B061F6}"/>
          </ac:spMkLst>
        </pc:spChg>
        <pc:spChg chg="add mod">
          <ac:chgData name="Jeffrey M. Colon" userId="615143b1-cdee-493d-9a9d-1565ce8666d9" providerId="ADAL" clId="{B529EF9B-B159-8E45-A2BA-5B0845566A6C}" dt="2022-05-03T12:15:26.554" v="2052"/>
          <ac:spMkLst>
            <pc:docMk/>
            <pc:sldMk cId="3426817082" sldId="269"/>
            <ac:spMk id="4" creationId="{2CB7509C-E303-07EC-D05C-A37481C77B74}"/>
          </ac:spMkLst>
        </pc:spChg>
        <pc:spChg chg="add del mod ord">
          <ac:chgData name="Jeffrey M. Colon" userId="615143b1-cdee-493d-9a9d-1565ce8666d9" providerId="ADAL" clId="{B529EF9B-B159-8E45-A2BA-5B0845566A6C}" dt="2022-05-03T11:29:30.894" v="1811" actId="478"/>
          <ac:spMkLst>
            <pc:docMk/>
            <pc:sldMk cId="3426817082" sldId="269"/>
            <ac:spMk id="4" creationId="{9684FA8E-EB2E-C525-A6EC-5AA42547A730}"/>
          </ac:spMkLst>
        </pc:spChg>
        <pc:spChg chg="add mod">
          <ac:chgData name="Jeffrey M. Colon" userId="615143b1-cdee-493d-9a9d-1565ce8666d9" providerId="ADAL" clId="{B529EF9B-B159-8E45-A2BA-5B0845566A6C}" dt="2022-05-03T12:15:33.167" v="2053"/>
          <ac:spMkLst>
            <pc:docMk/>
            <pc:sldMk cId="3426817082" sldId="269"/>
            <ac:spMk id="5" creationId="{607666D5-F7FA-3767-01C4-233DC20CFA4C}"/>
          </ac:spMkLst>
        </pc:spChg>
        <pc:spChg chg="mod">
          <ac:chgData name="Jeffrey M. Colon" userId="615143b1-cdee-493d-9a9d-1565ce8666d9" providerId="ADAL" clId="{B529EF9B-B159-8E45-A2BA-5B0845566A6C}" dt="2022-05-03T11:30:42.192" v="1824" actId="20577"/>
          <ac:spMkLst>
            <pc:docMk/>
            <pc:sldMk cId="3426817082" sldId="269"/>
            <ac:spMk id="41" creationId="{14B89CC4-A21D-4216-AA35-2E4162E845C6}"/>
          </ac:spMkLst>
        </pc:spChg>
        <pc:spChg chg="mod">
          <ac:chgData name="Jeffrey M. Colon" userId="615143b1-cdee-493d-9a9d-1565ce8666d9" providerId="ADAL" clId="{B529EF9B-B159-8E45-A2BA-5B0845566A6C}" dt="2022-05-03T11:30:17.909" v="1816" actId="403"/>
          <ac:spMkLst>
            <pc:docMk/>
            <pc:sldMk cId="3426817082" sldId="269"/>
            <ac:spMk id="42" creationId="{692F9901-F8E4-40AF-BFC5-63419565789D}"/>
          </ac:spMkLst>
        </pc:spChg>
        <pc:spChg chg="mod">
          <ac:chgData name="Jeffrey M. Colon" userId="615143b1-cdee-493d-9a9d-1565ce8666d9" providerId="ADAL" clId="{B529EF9B-B159-8E45-A2BA-5B0845566A6C}" dt="2022-05-03T11:30:17.909" v="1816" actId="403"/>
          <ac:spMkLst>
            <pc:docMk/>
            <pc:sldMk cId="3426817082" sldId="269"/>
            <ac:spMk id="43" creationId="{DFC59F94-0F8A-4D08-8731-3BA3B294287E}"/>
          </ac:spMkLst>
        </pc:spChg>
        <pc:spChg chg="mod">
          <ac:chgData name="Jeffrey M. Colon" userId="615143b1-cdee-493d-9a9d-1565ce8666d9" providerId="ADAL" clId="{B529EF9B-B159-8E45-A2BA-5B0845566A6C}" dt="2022-05-03T11:30:17.909" v="1816" actId="403"/>
          <ac:spMkLst>
            <pc:docMk/>
            <pc:sldMk cId="3426817082" sldId="269"/>
            <ac:spMk id="44" creationId="{15F5F298-63D0-4587-9226-E74B79036ED7}"/>
          </ac:spMkLst>
        </pc:spChg>
        <pc:spChg chg="mod">
          <ac:chgData name="Jeffrey M. Colon" userId="615143b1-cdee-493d-9a9d-1565ce8666d9" providerId="ADAL" clId="{B529EF9B-B159-8E45-A2BA-5B0845566A6C}" dt="2022-05-03T11:30:17.909" v="1816" actId="403"/>
          <ac:spMkLst>
            <pc:docMk/>
            <pc:sldMk cId="3426817082" sldId="269"/>
            <ac:spMk id="45" creationId="{3B1056B2-8034-4697-AD77-547A169DDE4E}"/>
          </ac:spMkLst>
        </pc:spChg>
        <pc:spChg chg="mod">
          <ac:chgData name="Jeffrey M. Colon" userId="615143b1-cdee-493d-9a9d-1565ce8666d9" providerId="ADAL" clId="{B529EF9B-B159-8E45-A2BA-5B0845566A6C}" dt="2022-05-03T11:30:17.909" v="1816" actId="403"/>
          <ac:spMkLst>
            <pc:docMk/>
            <pc:sldMk cId="3426817082" sldId="269"/>
            <ac:spMk id="46" creationId="{A4874960-0811-47AC-9AEB-65F9B5346165}"/>
          </ac:spMkLst>
        </pc:spChg>
        <pc:spChg chg="mod">
          <ac:chgData name="Jeffrey M. Colon" userId="615143b1-cdee-493d-9a9d-1565ce8666d9" providerId="ADAL" clId="{B529EF9B-B159-8E45-A2BA-5B0845566A6C}" dt="2022-05-03T11:30:17.909" v="1816" actId="403"/>
          <ac:spMkLst>
            <pc:docMk/>
            <pc:sldMk cId="3426817082" sldId="269"/>
            <ac:spMk id="47" creationId="{A950A21E-73C2-4C46-806F-8BF7760BFE69}"/>
          </ac:spMkLst>
        </pc:spChg>
        <pc:spChg chg="mod">
          <ac:chgData name="Jeffrey M. Colon" userId="615143b1-cdee-493d-9a9d-1565ce8666d9" providerId="ADAL" clId="{B529EF9B-B159-8E45-A2BA-5B0845566A6C}" dt="2022-05-03T11:30:17.909" v="1816" actId="403"/>
          <ac:spMkLst>
            <pc:docMk/>
            <pc:sldMk cId="3426817082" sldId="269"/>
            <ac:spMk id="48" creationId="{B9502FAF-BF4E-411B-8AF8-B49FFFC18D9F}"/>
          </ac:spMkLst>
        </pc:spChg>
        <pc:spChg chg="mod">
          <ac:chgData name="Jeffrey M. Colon" userId="615143b1-cdee-493d-9a9d-1565ce8666d9" providerId="ADAL" clId="{B529EF9B-B159-8E45-A2BA-5B0845566A6C}" dt="2022-05-03T11:30:17.909" v="1816" actId="403"/>
          <ac:spMkLst>
            <pc:docMk/>
            <pc:sldMk cId="3426817082" sldId="269"/>
            <ac:spMk id="49" creationId="{6EF59747-880C-4379-98D1-FB1900B90EDD}"/>
          </ac:spMkLst>
        </pc:spChg>
        <pc:spChg chg="mod">
          <ac:chgData name="Jeffrey M. Colon" userId="615143b1-cdee-493d-9a9d-1565ce8666d9" providerId="ADAL" clId="{B529EF9B-B159-8E45-A2BA-5B0845566A6C}" dt="2022-05-03T11:30:17.909" v="1816" actId="403"/>
          <ac:spMkLst>
            <pc:docMk/>
            <pc:sldMk cId="3426817082" sldId="269"/>
            <ac:spMk id="50" creationId="{7DE71887-904A-43B7-8E06-0A366622F75C}"/>
          </ac:spMkLst>
        </pc:spChg>
        <pc:spChg chg="mod">
          <ac:chgData name="Jeffrey M. Colon" userId="615143b1-cdee-493d-9a9d-1565ce8666d9" providerId="ADAL" clId="{B529EF9B-B159-8E45-A2BA-5B0845566A6C}" dt="2022-05-03T11:30:17.909" v="1816" actId="403"/>
          <ac:spMkLst>
            <pc:docMk/>
            <pc:sldMk cId="3426817082" sldId="269"/>
            <ac:spMk id="51" creationId="{3B213047-2772-4641-8830-7A65CFCEF43B}"/>
          </ac:spMkLst>
        </pc:spChg>
        <pc:spChg chg="mod">
          <ac:chgData name="Jeffrey M. Colon" userId="615143b1-cdee-493d-9a9d-1565ce8666d9" providerId="ADAL" clId="{B529EF9B-B159-8E45-A2BA-5B0845566A6C}" dt="2022-05-03T11:30:17.909" v="1816" actId="403"/>
          <ac:spMkLst>
            <pc:docMk/>
            <pc:sldMk cId="3426817082" sldId="269"/>
            <ac:spMk id="52" creationId="{0964A96F-766B-4D25-8C83-A9D6F0F8C43E}"/>
          </ac:spMkLst>
        </pc:spChg>
        <pc:spChg chg="mod">
          <ac:chgData name="Jeffrey M. Colon" userId="615143b1-cdee-493d-9a9d-1565ce8666d9" providerId="ADAL" clId="{B529EF9B-B159-8E45-A2BA-5B0845566A6C}" dt="2022-05-03T11:30:17.909" v="1816" actId="403"/>
          <ac:spMkLst>
            <pc:docMk/>
            <pc:sldMk cId="3426817082" sldId="269"/>
            <ac:spMk id="53" creationId="{5D183BE9-6352-4755-AB4D-BD5ACFF238A8}"/>
          </ac:spMkLst>
        </pc:spChg>
        <pc:spChg chg="mod">
          <ac:chgData name="Jeffrey M. Colon" userId="615143b1-cdee-493d-9a9d-1565ce8666d9" providerId="ADAL" clId="{B529EF9B-B159-8E45-A2BA-5B0845566A6C}" dt="2022-05-03T11:30:17.909" v="1816" actId="403"/>
          <ac:spMkLst>
            <pc:docMk/>
            <pc:sldMk cId="3426817082" sldId="269"/>
            <ac:spMk id="54" creationId="{FCE5EF94-CFE5-48D2-ADE7-FB2AB17CCC24}"/>
          </ac:spMkLst>
        </pc:spChg>
        <pc:spChg chg="mod">
          <ac:chgData name="Jeffrey M. Colon" userId="615143b1-cdee-493d-9a9d-1565ce8666d9" providerId="ADAL" clId="{B529EF9B-B159-8E45-A2BA-5B0845566A6C}" dt="2022-05-03T11:30:17.909" v="1816" actId="403"/>
          <ac:spMkLst>
            <pc:docMk/>
            <pc:sldMk cId="3426817082" sldId="269"/>
            <ac:spMk id="55" creationId="{C9930E41-ACF3-427B-AE82-698D64DF6523}"/>
          </ac:spMkLst>
        </pc:spChg>
        <pc:spChg chg="mod">
          <ac:chgData name="Jeffrey M. Colon" userId="615143b1-cdee-493d-9a9d-1565ce8666d9" providerId="ADAL" clId="{B529EF9B-B159-8E45-A2BA-5B0845566A6C}" dt="2022-05-03T11:30:17.909" v="1816" actId="403"/>
          <ac:spMkLst>
            <pc:docMk/>
            <pc:sldMk cId="3426817082" sldId="269"/>
            <ac:spMk id="56" creationId="{8628F9E1-D7D6-4CE8-97CD-589B2D2DD4D8}"/>
          </ac:spMkLst>
        </pc:spChg>
        <pc:spChg chg="mod">
          <ac:chgData name="Jeffrey M. Colon" userId="615143b1-cdee-493d-9a9d-1565ce8666d9" providerId="ADAL" clId="{B529EF9B-B159-8E45-A2BA-5B0845566A6C}" dt="2022-05-03T11:30:17.909" v="1816" actId="403"/>
          <ac:spMkLst>
            <pc:docMk/>
            <pc:sldMk cId="3426817082" sldId="269"/>
            <ac:spMk id="57" creationId="{B8F47B5E-E807-4A64-A175-388DE4CA4916}"/>
          </ac:spMkLst>
        </pc:spChg>
        <pc:spChg chg="mod">
          <ac:chgData name="Jeffrey M. Colon" userId="615143b1-cdee-493d-9a9d-1565ce8666d9" providerId="ADAL" clId="{B529EF9B-B159-8E45-A2BA-5B0845566A6C}" dt="2022-05-03T11:30:17.909" v="1816" actId="403"/>
          <ac:spMkLst>
            <pc:docMk/>
            <pc:sldMk cId="3426817082" sldId="269"/>
            <ac:spMk id="58" creationId="{4D3BDCFF-6443-4A00-BF7D-D9BC112748C1}"/>
          </ac:spMkLst>
        </pc:spChg>
        <pc:spChg chg="mod">
          <ac:chgData name="Jeffrey M. Colon" userId="615143b1-cdee-493d-9a9d-1565ce8666d9" providerId="ADAL" clId="{B529EF9B-B159-8E45-A2BA-5B0845566A6C}" dt="2022-05-03T11:30:17.909" v="1816" actId="403"/>
          <ac:spMkLst>
            <pc:docMk/>
            <pc:sldMk cId="3426817082" sldId="269"/>
            <ac:spMk id="59" creationId="{2925259A-DA67-4B45-8BF8-588DB145A67C}"/>
          </ac:spMkLst>
        </pc:spChg>
        <pc:spChg chg="mod">
          <ac:chgData name="Jeffrey M. Colon" userId="615143b1-cdee-493d-9a9d-1565ce8666d9" providerId="ADAL" clId="{B529EF9B-B159-8E45-A2BA-5B0845566A6C}" dt="2022-05-03T11:30:17.909" v="1816" actId="403"/>
          <ac:spMkLst>
            <pc:docMk/>
            <pc:sldMk cId="3426817082" sldId="269"/>
            <ac:spMk id="60" creationId="{4CD6FF82-D35C-4817-A466-19617A0F0DF6}"/>
          </ac:spMkLst>
        </pc:spChg>
        <pc:spChg chg="mod">
          <ac:chgData name="Jeffrey M. Colon" userId="615143b1-cdee-493d-9a9d-1565ce8666d9" providerId="ADAL" clId="{B529EF9B-B159-8E45-A2BA-5B0845566A6C}" dt="2022-05-03T11:30:17.909" v="1816" actId="403"/>
          <ac:spMkLst>
            <pc:docMk/>
            <pc:sldMk cId="3426817082" sldId="269"/>
            <ac:spMk id="61" creationId="{5E79965D-DB3E-4BF0-BC11-4F59CCBB2CA1}"/>
          </ac:spMkLst>
        </pc:spChg>
        <pc:spChg chg="mod">
          <ac:chgData name="Jeffrey M. Colon" userId="615143b1-cdee-493d-9a9d-1565ce8666d9" providerId="ADAL" clId="{B529EF9B-B159-8E45-A2BA-5B0845566A6C}" dt="2022-05-03T11:30:17.909" v="1816" actId="403"/>
          <ac:spMkLst>
            <pc:docMk/>
            <pc:sldMk cId="3426817082" sldId="269"/>
            <ac:spMk id="62" creationId="{5A77FB15-935B-475B-B22A-A96CCB9D9A9A}"/>
          </ac:spMkLst>
        </pc:spChg>
        <pc:spChg chg="mod">
          <ac:chgData name="Jeffrey M. Colon" userId="615143b1-cdee-493d-9a9d-1565ce8666d9" providerId="ADAL" clId="{B529EF9B-B159-8E45-A2BA-5B0845566A6C}" dt="2022-05-03T11:30:17.909" v="1816" actId="403"/>
          <ac:spMkLst>
            <pc:docMk/>
            <pc:sldMk cId="3426817082" sldId="269"/>
            <ac:spMk id="63" creationId="{4FBBC3AD-7A8A-499B-8219-5F816D44260E}"/>
          </ac:spMkLst>
        </pc:spChg>
        <pc:spChg chg="mod ord">
          <ac:chgData name="Jeffrey M. Colon" userId="615143b1-cdee-493d-9a9d-1565ce8666d9" providerId="ADAL" clId="{B529EF9B-B159-8E45-A2BA-5B0845566A6C}" dt="2022-05-03T11:29:27.034" v="1810" actId="700"/>
          <ac:spMkLst>
            <pc:docMk/>
            <pc:sldMk cId="3426817082" sldId="269"/>
            <ac:spMk id="2670"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1838204920" sldId="270"/>
        </pc:sldMkLst>
        <pc:spChg chg="add mod">
          <ac:chgData name="Jeffrey M. Colon" userId="615143b1-cdee-493d-9a9d-1565ce8666d9" providerId="ADAL" clId="{B529EF9B-B159-8E45-A2BA-5B0845566A6C}" dt="2022-05-03T12:15:26.554" v="2052"/>
          <ac:spMkLst>
            <pc:docMk/>
            <pc:sldMk cId="1838204920" sldId="270"/>
            <ac:spMk id="3" creationId="{0BD23A15-3466-1E9E-8944-22D6203C8B43}"/>
          </ac:spMkLst>
        </pc:spChg>
        <pc:spChg chg="add del mod ord">
          <ac:chgData name="Jeffrey M. Colon" userId="615143b1-cdee-493d-9a9d-1565ce8666d9" providerId="ADAL" clId="{B529EF9B-B159-8E45-A2BA-5B0845566A6C}" dt="2022-05-03T11:31:03.609" v="1826" actId="478"/>
          <ac:spMkLst>
            <pc:docMk/>
            <pc:sldMk cId="1838204920" sldId="270"/>
            <ac:spMk id="3" creationId="{F54ABCEE-E8B7-7B2F-ECBA-16EF9C764366}"/>
          </ac:spMkLst>
        </pc:spChg>
        <pc:spChg chg="add mod">
          <ac:chgData name="Jeffrey M. Colon" userId="615143b1-cdee-493d-9a9d-1565ce8666d9" providerId="ADAL" clId="{B529EF9B-B159-8E45-A2BA-5B0845566A6C}" dt="2022-05-03T12:15:33.167" v="2053"/>
          <ac:spMkLst>
            <pc:docMk/>
            <pc:sldMk cId="1838204920" sldId="270"/>
            <ac:spMk id="4" creationId="{5BC8A68B-C50E-B100-2141-9B5388305B59}"/>
          </ac:spMkLst>
        </pc:spChg>
        <pc:spChg chg="mod">
          <ac:chgData name="Jeffrey M. Colon" userId="615143b1-cdee-493d-9a9d-1565ce8666d9" providerId="ADAL" clId="{B529EF9B-B159-8E45-A2BA-5B0845566A6C}" dt="2022-05-03T11:32:41.935" v="1859" actId="1076"/>
          <ac:spMkLst>
            <pc:docMk/>
            <pc:sldMk cId="1838204920" sldId="270"/>
            <ac:spMk id="37" creationId="{ED1F31C1-D429-4DFA-B1D7-58D93A112CD6}"/>
          </ac:spMkLst>
        </pc:spChg>
        <pc:spChg chg="mod">
          <ac:chgData name="Jeffrey M. Colon" userId="615143b1-cdee-493d-9a9d-1565ce8666d9" providerId="ADAL" clId="{B529EF9B-B159-8E45-A2BA-5B0845566A6C}" dt="2022-05-03T11:32:54.130" v="1862" actId="1076"/>
          <ac:spMkLst>
            <pc:docMk/>
            <pc:sldMk cId="1838204920" sldId="270"/>
            <ac:spMk id="38" creationId="{681D2D30-EB3A-43A4-AE9B-90DB1D48B0CC}"/>
          </ac:spMkLst>
        </pc:spChg>
        <pc:spChg chg="mod">
          <ac:chgData name="Jeffrey M. Colon" userId="615143b1-cdee-493d-9a9d-1565ce8666d9" providerId="ADAL" clId="{B529EF9B-B159-8E45-A2BA-5B0845566A6C}" dt="2022-05-03T11:35:56.517" v="1914" actId="1076"/>
          <ac:spMkLst>
            <pc:docMk/>
            <pc:sldMk cId="1838204920" sldId="270"/>
            <ac:spMk id="39" creationId="{EACDFAFF-A509-4FDF-AF26-828C72346675}"/>
          </ac:spMkLst>
        </pc:spChg>
        <pc:spChg chg="mod">
          <ac:chgData name="Jeffrey M. Colon" userId="615143b1-cdee-493d-9a9d-1565ce8666d9" providerId="ADAL" clId="{B529EF9B-B159-8E45-A2BA-5B0845566A6C}" dt="2022-05-03T11:34:05.194" v="1886" actId="120"/>
          <ac:spMkLst>
            <pc:docMk/>
            <pc:sldMk cId="1838204920" sldId="270"/>
            <ac:spMk id="40" creationId="{45A71E5B-C236-4044-ADCD-2D27F6A0BE4E}"/>
          </ac:spMkLst>
        </pc:spChg>
        <pc:spChg chg="mod">
          <ac:chgData name="Jeffrey M. Colon" userId="615143b1-cdee-493d-9a9d-1565ce8666d9" providerId="ADAL" clId="{B529EF9B-B159-8E45-A2BA-5B0845566A6C}" dt="2022-05-03T11:33:23.525" v="1871" actId="403"/>
          <ac:spMkLst>
            <pc:docMk/>
            <pc:sldMk cId="1838204920" sldId="270"/>
            <ac:spMk id="2667" creationId="{00000000-0000-0000-0000-000000000000}"/>
          </ac:spMkLst>
        </pc:spChg>
        <pc:spChg chg="mod ord">
          <ac:chgData name="Jeffrey M. Colon" userId="615143b1-cdee-493d-9a9d-1565ce8666d9" providerId="ADAL" clId="{B529EF9B-B159-8E45-A2BA-5B0845566A6C}" dt="2022-05-03T11:30:59.857" v="1825" actId="700"/>
          <ac:spMkLst>
            <pc:docMk/>
            <pc:sldMk cId="1838204920" sldId="270"/>
            <ac:spMk id="2670" creationId="{00000000-0000-0000-0000-000000000000}"/>
          </ac:spMkLst>
        </pc:spChg>
        <pc:spChg chg="mod">
          <ac:chgData name="Jeffrey M. Colon" userId="615143b1-cdee-493d-9a9d-1565ce8666d9" providerId="ADAL" clId="{B529EF9B-B159-8E45-A2BA-5B0845566A6C}" dt="2022-05-03T11:33:31.499" v="1873" actId="403"/>
          <ac:spMkLst>
            <pc:docMk/>
            <pc:sldMk cId="1838204920" sldId="270"/>
            <ac:spMk id="2672" creationId="{00000000-0000-0000-0000-000000000000}"/>
          </ac:spMkLst>
        </pc:spChg>
        <pc:spChg chg="mod">
          <ac:chgData name="Jeffrey M. Colon" userId="615143b1-cdee-493d-9a9d-1565ce8666d9" providerId="ADAL" clId="{B529EF9B-B159-8E45-A2BA-5B0845566A6C}" dt="2022-05-03T11:33:35.981" v="1874" actId="403"/>
          <ac:spMkLst>
            <pc:docMk/>
            <pc:sldMk cId="1838204920" sldId="270"/>
            <ac:spMk id="2675" creationId="{00000000-0000-0000-0000-000000000000}"/>
          </ac:spMkLst>
        </pc:spChg>
        <pc:spChg chg="mod">
          <ac:chgData name="Jeffrey M. Colon" userId="615143b1-cdee-493d-9a9d-1565ce8666d9" providerId="ADAL" clId="{B529EF9B-B159-8E45-A2BA-5B0845566A6C}" dt="2022-05-03T11:33:14.403" v="1868" actId="113"/>
          <ac:spMkLst>
            <pc:docMk/>
            <pc:sldMk cId="1838204920" sldId="270"/>
            <ac:spMk id="2677" creationId="{00000000-0000-0000-0000-000000000000}"/>
          </ac:spMkLst>
        </pc:spChg>
        <pc:spChg chg="mod">
          <ac:chgData name="Jeffrey M. Colon" userId="615143b1-cdee-493d-9a9d-1565ce8666d9" providerId="ADAL" clId="{B529EF9B-B159-8E45-A2BA-5B0845566A6C}" dt="2022-05-03T11:35:35.221" v="1909" actId="1076"/>
          <ac:spMkLst>
            <pc:docMk/>
            <pc:sldMk cId="1838204920" sldId="270"/>
            <ac:spMk id="2680" creationId="{00000000-0000-0000-0000-000000000000}"/>
          </ac:spMkLst>
        </pc:spChg>
        <pc:spChg chg="mod">
          <ac:chgData name="Jeffrey M. Colon" userId="615143b1-cdee-493d-9a9d-1565ce8666d9" providerId="ADAL" clId="{B529EF9B-B159-8E45-A2BA-5B0845566A6C}" dt="2022-05-03T11:40:09.507" v="1915" actId="403"/>
          <ac:spMkLst>
            <pc:docMk/>
            <pc:sldMk cId="1838204920" sldId="270"/>
            <ac:spMk id="2683" creationId="{00000000-0000-0000-0000-000000000000}"/>
          </ac:spMkLst>
        </pc:spChg>
        <pc:spChg chg="mod">
          <ac:chgData name="Jeffrey M. Colon" userId="615143b1-cdee-493d-9a9d-1565ce8666d9" providerId="ADAL" clId="{B529EF9B-B159-8E45-A2BA-5B0845566A6C}" dt="2022-05-03T11:31:46.790" v="1846" actId="6549"/>
          <ac:spMkLst>
            <pc:docMk/>
            <pc:sldMk cId="1838204920" sldId="270"/>
            <ac:spMk id="2687" creationId="{00000000-0000-0000-0000-000000000000}"/>
          </ac:spMkLst>
        </pc:spChg>
        <pc:spChg chg="mod">
          <ac:chgData name="Jeffrey M. Colon" userId="615143b1-cdee-493d-9a9d-1565ce8666d9" providerId="ADAL" clId="{B529EF9B-B159-8E45-A2BA-5B0845566A6C}" dt="2022-05-03T11:35:22.926" v="1906" actId="1076"/>
          <ac:spMkLst>
            <pc:docMk/>
            <pc:sldMk cId="1838204920" sldId="270"/>
            <ac:spMk id="2692" creationId="{00000000-0000-0000-0000-000000000000}"/>
          </ac:spMkLst>
        </pc:spChg>
        <pc:spChg chg="del mod">
          <ac:chgData name="Jeffrey M. Colon" userId="615143b1-cdee-493d-9a9d-1565ce8666d9" providerId="ADAL" clId="{B529EF9B-B159-8E45-A2BA-5B0845566A6C}" dt="2022-05-03T11:33:55.156" v="1881" actId="478"/>
          <ac:spMkLst>
            <pc:docMk/>
            <pc:sldMk cId="1838204920" sldId="270"/>
            <ac:spMk id="2693" creationId="{00000000-0000-0000-0000-000000000000}"/>
          </ac:spMkLst>
        </pc:spChg>
        <pc:spChg chg="mod">
          <ac:chgData name="Jeffrey M. Colon" userId="615143b1-cdee-493d-9a9d-1565ce8666d9" providerId="ADAL" clId="{B529EF9B-B159-8E45-A2BA-5B0845566A6C}" dt="2022-05-03T11:33:40.332" v="1876" actId="403"/>
          <ac:spMkLst>
            <pc:docMk/>
            <pc:sldMk cId="1838204920" sldId="270"/>
            <ac:spMk id="2697" creationId="{00000000-0000-0000-0000-000000000000}"/>
          </ac:spMkLst>
        </pc:spChg>
        <pc:spChg chg="mod">
          <ac:chgData name="Jeffrey M. Colon" userId="615143b1-cdee-493d-9a9d-1565ce8666d9" providerId="ADAL" clId="{B529EF9B-B159-8E45-A2BA-5B0845566A6C}" dt="2022-05-03T11:33:43.313" v="1878" actId="403"/>
          <ac:spMkLst>
            <pc:docMk/>
            <pc:sldMk cId="1838204920" sldId="270"/>
            <ac:spMk id="2700" creationId="{00000000-0000-0000-0000-000000000000}"/>
          </ac:spMkLst>
        </pc:spChg>
        <pc:spChg chg="mod">
          <ac:chgData name="Jeffrey M. Colon" userId="615143b1-cdee-493d-9a9d-1565ce8666d9" providerId="ADAL" clId="{B529EF9B-B159-8E45-A2BA-5B0845566A6C}" dt="2022-05-03T11:35:27.368" v="1907" actId="1076"/>
          <ac:spMkLst>
            <pc:docMk/>
            <pc:sldMk cId="1838204920" sldId="270"/>
            <ac:spMk id="2704" creationId="{00000000-0000-0000-0000-000000000000}"/>
          </ac:spMkLst>
        </pc:spChg>
        <pc:spChg chg="mod">
          <ac:chgData name="Jeffrey M. Colon" userId="615143b1-cdee-493d-9a9d-1565ce8666d9" providerId="ADAL" clId="{B529EF9B-B159-8E45-A2BA-5B0845566A6C}" dt="2022-05-03T11:35:31.193" v="1908" actId="1076"/>
          <ac:spMkLst>
            <pc:docMk/>
            <pc:sldMk cId="1838204920" sldId="270"/>
            <ac:spMk id="2706" creationId="{00000000-0000-0000-0000-000000000000}"/>
          </ac:spMkLst>
        </pc:spChg>
        <pc:grpChg chg="mod">
          <ac:chgData name="Jeffrey M. Colon" userId="615143b1-cdee-493d-9a9d-1565ce8666d9" providerId="ADAL" clId="{B529EF9B-B159-8E45-A2BA-5B0845566A6C}" dt="2022-05-03T11:32:38.561" v="1858" actId="1076"/>
          <ac:grpSpMkLst>
            <pc:docMk/>
            <pc:sldMk cId="1838204920" sldId="270"/>
            <ac:grpSpMk id="2673" creationId="{00000000-0000-0000-0000-000000000000}"/>
          </ac:grpSpMkLst>
        </pc:grpChg>
        <pc:grpChg chg="mod">
          <ac:chgData name="Jeffrey M. Colon" userId="615143b1-cdee-493d-9a9d-1565ce8666d9" providerId="ADAL" clId="{B529EF9B-B159-8E45-A2BA-5B0845566A6C}" dt="2022-05-03T11:32:35.568" v="1857" actId="1076"/>
          <ac:grpSpMkLst>
            <pc:docMk/>
            <pc:sldMk cId="1838204920" sldId="270"/>
            <ac:grpSpMk id="2676" creationId="{00000000-0000-0000-0000-000000000000}"/>
          </ac:grpSpMkLst>
        </pc:grpChg>
        <pc:grpChg chg="mod">
          <ac:chgData name="Jeffrey M. Colon" userId="615143b1-cdee-493d-9a9d-1565ce8666d9" providerId="ADAL" clId="{B529EF9B-B159-8E45-A2BA-5B0845566A6C}" dt="2022-05-03T11:35:41.353" v="1912" actId="1036"/>
          <ac:grpSpMkLst>
            <pc:docMk/>
            <pc:sldMk cId="1838204920" sldId="270"/>
            <ac:grpSpMk id="2691" creationId="{00000000-0000-0000-0000-000000000000}"/>
          </ac:grpSpMkLst>
        </pc:grpChg>
        <pc:grpChg chg="mod">
          <ac:chgData name="Jeffrey M. Colon" userId="615143b1-cdee-493d-9a9d-1565ce8666d9" providerId="ADAL" clId="{B529EF9B-B159-8E45-A2BA-5B0845566A6C}" dt="2022-05-03T11:32:09.209" v="1853" actId="14100"/>
          <ac:grpSpMkLst>
            <pc:docMk/>
            <pc:sldMk cId="1838204920" sldId="270"/>
            <ac:grpSpMk id="2698" creationId="{00000000-0000-0000-0000-000000000000}"/>
          </ac:grpSpMkLst>
        </pc:grpChg>
        <pc:grpChg chg="mod">
          <ac:chgData name="Jeffrey M. Colon" userId="615143b1-cdee-493d-9a9d-1565ce8666d9" providerId="ADAL" clId="{B529EF9B-B159-8E45-A2BA-5B0845566A6C}" dt="2022-05-03T11:32:31.383" v="1856" actId="14100"/>
          <ac:grpSpMkLst>
            <pc:docMk/>
            <pc:sldMk cId="1838204920" sldId="270"/>
            <ac:grpSpMk id="2701" creationId="{00000000-0000-0000-0000-000000000000}"/>
          </ac:grpSpMkLst>
        </pc:grpChg>
        <pc:grpChg chg="mod">
          <ac:chgData name="Jeffrey M. Colon" userId="615143b1-cdee-493d-9a9d-1565ce8666d9" providerId="ADAL" clId="{B529EF9B-B159-8E45-A2BA-5B0845566A6C}" dt="2022-05-03T11:34:25.549" v="1889" actId="1076"/>
          <ac:grpSpMkLst>
            <pc:docMk/>
            <pc:sldMk cId="1838204920" sldId="270"/>
            <ac:grpSpMk id="2707" creationId="{00000000-0000-0000-0000-000000000000}"/>
          </ac:grpSpMkLst>
        </pc:grpChg>
      </pc:sldChg>
      <pc:sldChg chg="addSp delSp modSp add mod ord modAnim">
        <pc:chgData name="Jeffrey M. Colon" userId="615143b1-cdee-493d-9a9d-1565ce8666d9" providerId="ADAL" clId="{B529EF9B-B159-8E45-A2BA-5B0845566A6C}" dt="2022-05-03T12:15:33.167" v="2053"/>
        <pc:sldMkLst>
          <pc:docMk/>
          <pc:sldMk cId="544888192" sldId="279"/>
        </pc:sldMkLst>
        <pc:spChg chg="mod">
          <ac:chgData name="Jeffrey M. Colon" userId="615143b1-cdee-493d-9a9d-1565ce8666d9" providerId="ADAL" clId="{B529EF9B-B159-8E45-A2BA-5B0845566A6C}" dt="2022-05-03T10:36:02.727" v="1098" actId="403"/>
          <ac:spMkLst>
            <pc:docMk/>
            <pc:sldMk cId="544888192" sldId="279"/>
            <ac:spMk id="2" creationId="{00000000-0000-0000-0000-000000000000}"/>
          </ac:spMkLst>
        </pc:spChg>
        <pc:spChg chg="del">
          <ac:chgData name="Jeffrey M. Colon" userId="615143b1-cdee-493d-9a9d-1565ce8666d9" providerId="ADAL" clId="{B529EF9B-B159-8E45-A2BA-5B0845566A6C}" dt="2022-05-03T12:15:26.554" v="2052"/>
          <ac:spMkLst>
            <pc:docMk/>
            <pc:sldMk cId="544888192" sldId="279"/>
            <ac:spMk id="4" creationId="{00000000-0000-0000-0000-000000000000}"/>
          </ac:spMkLst>
        </pc:spChg>
        <pc:spChg chg="add mod">
          <ac:chgData name="Jeffrey M. Colon" userId="615143b1-cdee-493d-9a9d-1565ce8666d9" providerId="ADAL" clId="{B529EF9B-B159-8E45-A2BA-5B0845566A6C}" dt="2022-05-03T12:15:33.167" v="2053"/>
          <ac:spMkLst>
            <pc:docMk/>
            <pc:sldMk cId="544888192" sldId="279"/>
            <ac:spMk id="6" creationId="{4340DA7A-11C9-1C54-C5F4-6FA0CFF4B0D0}"/>
          </ac:spMkLst>
        </pc:spChg>
        <pc:spChg chg="mod">
          <ac:chgData name="Jeffrey M. Colon" userId="615143b1-cdee-493d-9a9d-1565ce8666d9" providerId="ADAL" clId="{B529EF9B-B159-8E45-A2BA-5B0845566A6C}" dt="2022-05-03T10:36:02.727" v="1098" actId="403"/>
          <ac:spMkLst>
            <pc:docMk/>
            <pc:sldMk cId="544888192" sldId="279"/>
            <ac:spMk id="9" creationId="{1B814449-8996-634E-B813-7EA82E354A1F}"/>
          </ac:spMkLst>
        </pc:spChg>
        <pc:spChg chg="mod">
          <ac:chgData name="Jeffrey M. Colon" userId="615143b1-cdee-493d-9a9d-1565ce8666d9" providerId="ADAL" clId="{B529EF9B-B159-8E45-A2BA-5B0845566A6C}" dt="2022-05-03T10:36:02.727" v="1098" actId="403"/>
          <ac:spMkLst>
            <pc:docMk/>
            <pc:sldMk cId="544888192" sldId="279"/>
            <ac:spMk id="10" creationId="{025D3BF5-A2DC-CD49-B247-A63C419C991F}"/>
          </ac:spMkLst>
        </pc:spChg>
        <pc:spChg chg="mod">
          <ac:chgData name="Jeffrey M. Colon" userId="615143b1-cdee-493d-9a9d-1565ce8666d9" providerId="ADAL" clId="{B529EF9B-B159-8E45-A2BA-5B0845566A6C}" dt="2022-05-03T11:27:24.417" v="1801" actId="27636"/>
          <ac:spMkLst>
            <pc:docMk/>
            <pc:sldMk cId="544888192" sldId="279"/>
            <ac:spMk id="11" creationId="{00193F28-C4F4-8F43-9C59-2A647C6F5AB8}"/>
          </ac:spMkLst>
        </pc:spChg>
      </pc:sldChg>
      <pc:sldChg chg="addSp delSp modSp modAnim">
        <pc:chgData name="Jeffrey M. Colon" userId="615143b1-cdee-493d-9a9d-1565ce8666d9" providerId="ADAL" clId="{B529EF9B-B159-8E45-A2BA-5B0845566A6C}" dt="2022-05-03T12:15:33.167" v="2053"/>
        <pc:sldMkLst>
          <pc:docMk/>
          <pc:sldMk cId="0" sldId="390"/>
        </pc:sldMkLst>
        <pc:spChg chg="add mod">
          <ac:chgData name="Jeffrey M. Colon" userId="615143b1-cdee-493d-9a9d-1565ce8666d9" providerId="ADAL" clId="{B529EF9B-B159-8E45-A2BA-5B0845566A6C}" dt="2022-05-03T12:15:33.167" v="2053"/>
          <ac:spMkLst>
            <pc:docMk/>
            <pc:sldMk cId="0" sldId="390"/>
            <ac:spMk id="2" creationId="{ECA6F5E8-95DF-D292-573B-5E97D4DE21FA}"/>
          </ac:spMkLst>
        </pc:spChg>
        <pc:spChg chg="del">
          <ac:chgData name="Jeffrey M. Colon" userId="615143b1-cdee-493d-9a9d-1565ce8666d9" providerId="ADAL" clId="{B529EF9B-B159-8E45-A2BA-5B0845566A6C}" dt="2022-05-03T12:15:26.554" v="2052"/>
          <ac:spMkLst>
            <pc:docMk/>
            <pc:sldMk cId="0" sldId="390"/>
            <ac:spMk id="6" creationId="{00000000-0000-0000-0000-000000000000}"/>
          </ac:spMkLst>
        </pc:spChg>
        <pc:spChg chg="add mod">
          <ac:chgData name="Jeffrey M. Colon" userId="615143b1-cdee-493d-9a9d-1565ce8666d9" providerId="ADAL" clId="{B529EF9B-B159-8E45-A2BA-5B0845566A6C}" dt="2022-04-28T01:25:58.376" v="1" actId="571"/>
          <ac:spMkLst>
            <pc:docMk/>
            <pc:sldMk cId="0" sldId="390"/>
            <ac:spMk id="13" creationId="{D8C54224-1D6C-2858-ABFA-960FB6A7C1C2}"/>
          </ac:spMkLst>
        </pc:spChg>
      </pc:sldChg>
      <pc:sldChg chg="addSp delSp modSp mod modAnim">
        <pc:chgData name="Jeffrey M. Colon" userId="615143b1-cdee-493d-9a9d-1565ce8666d9" providerId="ADAL" clId="{B529EF9B-B159-8E45-A2BA-5B0845566A6C}" dt="2022-05-03T12:15:33.167" v="2053"/>
        <pc:sldMkLst>
          <pc:docMk/>
          <pc:sldMk cId="0" sldId="391"/>
        </pc:sldMkLst>
        <pc:spChg chg="del">
          <ac:chgData name="Jeffrey M. Colon" userId="615143b1-cdee-493d-9a9d-1565ce8666d9" providerId="ADAL" clId="{B529EF9B-B159-8E45-A2BA-5B0845566A6C}" dt="2022-05-03T12:15:26.554" v="2052"/>
          <ac:spMkLst>
            <pc:docMk/>
            <pc:sldMk cId="0" sldId="391"/>
            <ac:spMk id="3" creationId="{00000000-0000-0000-0000-000000000000}"/>
          </ac:spMkLst>
        </pc:spChg>
        <pc:spChg chg="add mod">
          <ac:chgData name="Jeffrey M. Colon" userId="615143b1-cdee-493d-9a9d-1565ce8666d9" providerId="ADAL" clId="{B529EF9B-B159-8E45-A2BA-5B0845566A6C}" dt="2022-05-03T12:15:33.167" v="2053"/>
          <ac:spMkLst>
            <pc:docMk/>
            <pc:sldMk cId="0" sldId="391"/>
            <ac:spMk id="4" creationId="{51A717E3-788F-E946-E007-6AAA34336676}"/>
          </ac:spMkLst>
        </pc:spChg>
        <pc:spChg chg="mod">
          <ac:chgData name="Jeffrey M. Colon" userId="615143b1-cdee-493d-9a9d-1565ce8666d9" providerId="ADAL" clId="{B529EF9B-B159-8E45-A2BA-5B0845566A6C}" dt="2022-04-28T01:27:24.207" v="10" actId="113"/>
          <ac:spMkLst>
            <pc:docMk/>
            <pc:sldMk cId="0" sldId="391"/>
            <ac:spMk id="44134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2"/>
        </pc:sldMkLst>
        <pc:spChg chg="del">
          <ac:chgData name="Jeffrey M. Colon" userId="615143b1-cdee-493d-9a9d-1565ce8666d9" providerId="ADAL" clId="{B529EF9B-B159-8E45-A2BA-5B0845566A6C}" dt="2022-05-03T12:15:26.554" v="2052"/>
          <ac:spMkLst>
            <pc:docMk/>
            <pc:sldMk cId="0" sldId="392"/>
            <ac:spMk id="3" creationId="{00000000-0000-0000-0000-000000000000}"/>
          </ac:spMkLst>
        </pc:spChg>
        <pc:spChg chg="add mod">
          <ac:chgData name="Jeffrey M. Colon" userId="615143b1-cdee-493d-9a9d-1565ce8666d9" providerId="ADAL" clId="{B529EF9B-B159-8E45-A2BA-5B0845566A6C}" dt="2022-05-03T12:15:33.167" v="2053"/>
          <ac:spMkLst>
            <pc:docMk/>
            <pc:sldMk cId="0" sldId="392"/>
            <ac:spMk id="4" creationId="{BC0122CE-4797-FF1D-785D-BB4EB3B528F6}"/>
          </ac:spMkLst>
        </pc:spChg>
      </pc:sldChg>
      <pc:sldChg chg="addSp delSp modSp mod modAnim">
        <pc:chgData name="Jeffrey M. Colon" userId="615143b1-cdee-493d-9a9d-1565ce8666d9" providerId="ADAL" clId="{B529EF9B-B159-8E45-A2BA-5B0845566A6C}" dt="2022-05-03T12:15:33.167" v="2053"/>
        <pc:sldMkLst>
          <pc:docMk/>
          <pc:sldMk cId="0" sldId="395"/>
        </pc:sldMkLst>
        <pc:spChg chg="del">
          <ac:chgData name="Jeffrey M. Colon" userId="615143b1-cdee-493d-9a9d-1565ce8666d9" providerId="ADAL" clId="{B529EF9B-B159-8E45-A2BA-5B0845566A6C}" dt="2022-05-03T12:15:26.554" v="2052"/>
          <ac:spMkLst>
            <pc:docMk/>
            <pc:sldMk cId="0" sldId="395"/>
            <ac:spMk id="3" creationId="{00000000-0000-0000-0000-000000000000}"/>
          </ac:spMkLst>
        </pc:spChg>
        <pc:spChg chg="add mod">
          <ac:chgData name="Jeffrey M. Colon" userId="615143b1-cdee-493d-9a9d-1565ce8666d9" providerId="ADAL" clId="{B529EF9B-B159-8E45-A2BA-5B0845566A6C}" dt="2022-05-03T12:15:33.167" v="2053"/>
          <ac:spMkLst>
            <pc:docMk/>
            <pc:sldMk cId="0" sldId="395"/>
            <ac:spMk id="4" creationId="{7CE605F7-0CA0-B99E-C5ED-9BE53B2C42BD}"/>
          </ac:spMkLst>
        </pc:spChg>
        <pc:spChg chg="mod">
          <ac:chgData name="Jeffrey M. Colon" userId="615143b1-cdee-493d-9a9d-1565ce8666d9" providerId="ADAL" clId="{B529EF9B-B159-8E45-A2BA-5B0845566A6C}" dt="2022-05-03T10:50:45.157" v="1314" actId="404"/>
          <ac:spMkLst>
            <pc:docMk/>
            <pc:sldMk cId="0" sldId="395"/>
            <ac:spMk id="445443"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6"/>
        </pc:sldMkLst>
        <pc:spChg chg="mod">
          <ac:chgData name="Jeffrey M. Colon" userId="615143b1-cdee-493d-9a9d-1565ce8666d9" providerId="ADAL" clId="{B529EF9B-B159-8E45-A2BA-5B0845566A6C}" dt="2022-04-28T01:30:24.706" v="14" actId="113"/>
          <ac:spMkLst>
            <pc:docMk/>
            <pc:sldMk cId="0" sldId="396"/>
            <ac:spMk id="3" creationId="{00000000-0000-0000-0000-000000000000}"/>
          </ac:spMkLst>
        </pc:spChg>
        <pc:spChg chg="add mod">
          <ac:chgData name="Jeffrey M. Colon" userId="615143b1-cdee-493d-9a9d-1565ce8666d9" providerId="ADAL" clId="{B529EF9B-B159-8E45-A2BA-5B0845566A6C}" dt="2022-05-03T12:15:33.167" v="2053"/>
          <ac:spMkLst>
            <pc:docMk/>
            <pc:sldMk cId="0" sldId="396"/>
            <ac:spMk id="4" creationId="{C63343AC-AA77-148B-2BF3-FDB1F3E2F2C0}"/>
          </ac:spMkLst>
        </pc:spChg>
        <pc:spChg chg="del">
          <ac:chgData name="Jeffrey M. Colon" userId="615143b1-cdee-493d-9a9d-1565ce8666d9" providerId="ADAL" clId="{B529EF9B-B159-8E45-A2BA-5B0845566A6C}" dt="2022-05-03T12:15:26.554" v="2052"/>
          <ac:spMkLst>
            <pc:docMk/>
            <pc:sldMk cId="0" sldId="396"/>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397"/>
        </pc:sldMkLst>
        <pc:spChg chg="mod">
          <ac:chgData name="Jeffrey M. Colon" userId="615143b1-cdee-493d-9a9d-1565ce8666d9" providerId="ADAL" clId="{B529EF9B-B159-8E45-A2BA-5B0845566A6C}" dt="2022-05-03T01:23:36.858" v="312" actId="20577"/>
          <ac:spMkLst>
            <pc:docMk/>
            <pc:sldMk cId="0" sldId="397"/>
            <ac:spMk id="3" creationId="{00000000-0000-0000-0000-000000000000}"/>
          </ac:spMkLst>
        </pc:spChg>
        <pc:spChg chg="add mod">
          <ac:chgData name="Jeffrey M. Colon" userId="615143b1-cdee-493d-9a9d-1565ce8666d9" providerId="ADAL" clId="{B529EF9B-B159-8E45-A2BA-5B0845566A6C}" dt="2022-05-03T12:15:33.167" v="2053"/>
          <ac:spMkLst>
            <pc:docMk/>
            <pc:sldMk cId="0" sldId="397"/>
            <ac:spMk id="4" creationId="{37F831E9-DD2D-C6E5-6C33-C10EB0369C41}"/>
          </ac:spMkLst>
        </pc:spChg>
        <pc:spChg chg="del">
          <ac:chgData name="Jeffrey M. Colon" userId="615143b1-cdee-493d-9a9d-1565ce8666d9" providerId="ADAL" clId="{B529EF9B-B159-8E45-A2BA-5B0845566A6C}" dt="2022-05-03T12:15:26.554" v="2052"/>
          <ac:spMkLst>
            <pc:docMk/>
            <pc:sldMk cId="0" sldId="397"/>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0" sldId="399"/>
        </pc:sldMkLst>
        <pc:spChg chg="mod">
          <ac:chgData name="Jeffrey M. Colon" userId="615143b1-cdee-493d-9a9d-1565ce8666d9" providerId="ADAL" clId="{B529EF9B-B159-8E45-A2BA-5B0845566A6C}" dt="2022-04-28T01:31:44.340" v="22" actId="207"/>
          <ac:spMkLst>
            <pc:docMk/>
            <pc:sldMk cId="0" sldId="399"/>
            <ac:spMk id="3" creationId="{00000000-0000-0000-0000-000000000000}"/>
          </ac:spMkLst>
        </pc:spChg>
        <pc:spChg chg="add mod">
          <ac:chgData name="Jeffrey M. Colon" userId="615143b1-cdee-493d-9a9d-1565ce8666d9" providerId="ADAL" clId="{B529EF9B-B159-8E45-A2BA-5B0845566A6C}" dt="2022-05-03T12:15:33.167" v="2053"/>
          <ac:spMkLst>
            <pc:docMk/>
            <pc:sldMk cId="0" sldId="399"/>
            <ac:spMk id="4" creationId="{BC1AD607-8210-CA9B-AFAE-213CA796C34F}"/>
          </ac:spMkLst>
        </pc:spChg>
        <pc:spChg chg="del">
          <ac:chgData name="Jeffrey M. Colon" userId="615143b1-cdee-493d-9a9d-1565ce8666d9" providerId="ADAL" clId="{B529EF9B-B159-8E45-A2BA-5B0845566A6C}" dt="2022-05-03T12:15:26.554" v="2052"/>
          <ac:spMkLst>
            <pc:docMk/>
            <pc:sldMk cId="0" sldId="399"/>
            <ac:spMk id="7" creationId="{00000000-0000-0000-0000-000000000000}"/>
          </ac:spMkLst>
        </pc:spChg>
      </pc:sldChg>
      <pc:sldChg chg="addSp delSp modSp mod">
        <pc:chgData name="Jeffrey M. Colon" userId="615143b1-cdee-493d-9a9d-1565ce8666d9" providerId="ADAL" clId="{B529EF9B-B159-8E45-A2BA-5B0845566A6C}" dt="2022-05-03T12:15:33.167" v="2053"/>
        <pc:sldMkLst>
          <pc:docMk/>
          <pc:sldMk cId="0" sldId="400"/>
        </pc:sldMkLst>
        <pc:spChg chg="mod">
          <ac:chgData name="Jeffrey M. Colon" userId="615143b1-cdee-493d-9a9d-1565ce8666d9" providerId="ADAL" clId="{B529EF9B-B159-8E45-A2BA-5B0845566A6C}" dt="2022-04-28T01:35:55.830" v="97" actId="113"/>
          <ac:spMkLst>
            <pc:docMk/>
            <pc:sldMk cId="0" sldId="400"/>
            <ac:spMk id="2" creationId="{00000000-0000-0000-0000-000000000000}"/>
          </ac:spMkLst>
        </pc:spChg>
        <pc:spChg chg="mod">
          <ac:chgData name="Jeffrey M. Colon" userId="615143b1-cdee-493d-9a9d-1565ce8666d9" providerId="ADAL" clId="{B529EF9B-B159-8E45-A2BA-5B0845566A6C}" dt="2022-04-28T01:38:07.726" v="108" actId="113"/>
          <ac:spMkLst>
            <pc:docMk/>
            <pc:sldMk cId="0" sldId="400"/>
            <ac:spMk id="3" creationId="{00000000-0000-0000-0000-000000000000}"/>
          </ac:spMkLst>
        </pc:spChg>
        <pc:spChg chg="add mod">
          <ac:chgData name="Jeffrey M. Colon" userId="615143b1-cdee-493d-9a9d-1565ce8666d9" providerId="ADAL" clId="{B529EF9B-B159-8E45-A2BA-5B0845566A6C}" dt="2022-05-03T12:15:33.167" v="2053"/>
          <ac:spMkLst>
            <pc:docMk/>
            <pc:sldMk cId="0" sldId="400"/>
            <ac:spMk id="4" creationId="{D394040B-878B-5953-59D7-45C8D8BE5F61}"/>
          </ac:spMkLst>
        </pc:spChg>
        <pc:spChg chg="del">
          <ac:chgData name="Jeffrey M. Colon" userId="615143b1-cdee-493d-9a9d-1565ce8666d9" providerId="ADAL" clId="{B529EF9B-B159-8E45-A2BA-5B0845566A6C}" dt="2022-05-03T12:15:26.554" v="2052"/>
          <ac:spMkLst>
            <pc:docMk/>
            <pc:sldMk cId="0" sldId="400"/>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1931621194" sldId="401"/>
        </pc:sldMkLst>
        <pc:spChg chg="mod">
          <ac:chgData name="Jeffrey M. Colon" userId="615143b1-cdee-493d-9a9d-1565ce8666d9" providerId="ADAL" clId="{B529EF9B-B159-8E45-A2BA-5B0845566A6C}" dt="2022-04-28T01:43:12.418" v="113" actId="113"/>
          <ac:spMkLst>
            <pc:docMk/>
            <pc:sldMk cId="1931621194" sldId="401"/>
            <ac:spMk id="3" creationId="{00000000-0000-0000-0000-000000000000}"/>
          </ac:spMkLst>
        </pc:spChg>
        <pc:spChg chg="add mod">
          <ac:chgData name="Jeffrey M. Colon" userId="615143b1-cdee-493d-9a9d-1565ce8666d9" providerId="ADAL" clId="{B529EF9B-B159-8E45-A2BA-5B0845566A6C}" dt="2022-05-03T12:15:33.167" v="2053"/>
          <ac:spMkLst>
            <pc:docMk/>
            <pc:sldMk cId="1931621194" sldId="401"/>
            <ac:spMk id="4" creationId="{4041E073-EC59-A8CC-0939-7112A1659359}"/>
          </ac:spMkLst>
        </pc:spChg>
        <pc:spChg chg="del">
          <ac:chgData name="Jeffrey M. Colon" userId="615143b1-cdee-493d-9a9d-1565ce8666d9" providerId="ADAL" clId="{B529EF9B-B159-8E45-A2BA-5B0845566A6C}" dt="2022-05-03T12:15:26.554" v="2052"/>
          <ac:spMkLst>
            <pc:docMk/>
            <pc:sldMk cId="1931621194" sldId="401"/>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635965758" sldId="402"/>
        </pc:sldMkLst>
        <pc:spChg chg="mod">
          <ac:chgData name="Jeffrey M. Colon" userId="615143b1-cdee-493d-9a9d-1565ce8666d9" providerId="ADAL" clId="{B529EF9B-B159-8E45-A2BA-5B0845566A6C}" dt="2022-04-28T02:09:28.805" v="121" actId="113"/>
          <ac:spMkLst>
            <pc:docMk/>
            <pc:sldMk cId="3635965758" sldId="402"/>
            <ac:spMk id="3" creationId="{00000000-0000-0000-0000-000000000000}"/>
          </ac:spMkLst>
        </pc:spChg>
        <pc:spChg chg="add mod">
          <ac:chgData name="Jeffrey M. Colon" userId="615143b1-cdee-493d-9a9d-1565ce8666d9" providerId="ADAL" clId="{B529EF9B-B159-8E45-A2BA-5B0845566A6C}" dt="2022-05-03T12:15:33.167" v="2053"/>
          <ac:spMkLst>
            <pc:docMk/>
            <pc:sldMk cId="3635965758" sldId="402"/>
            <ac:spMk id="4" creationId="{94AB224B-88CF-B120-E212-7D75AF967818}"/>
          </ac:spMkLst>
        </pc:spChg>
        <pc:spChg chg="del">
          <ac:chgData name="Jeffrey M. Colon" userId="615143b1-cdee-493d-9a9d-1565ce8666d9" providerId="ADAL" clId="{B529EF9B-B159-8E45-A2BA-5B0845566A6C}" dt="2022-05-03T12:15:26.554" v="2052"/>
          <ac:spMkLst>
            <pc:docMk/>
            <pc:sldMk cId="3635965758" sldId="402"/>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553444753" sldId="403"/>
        </pc:sldMkLst>
        <pc:spChg chg="mod">
          <ac:chgData name="Jeffrey M. Colon" userId="615143b1-cdee-493d-9a9d-1565ce8666d9" providerId="ADAL" clId="{B529EF9B-B159-8E45-A2BA-5B0845566A6C}" dt="2022-04-28T02:20:50.068" v="123" actId="113"/>
          <ac:spMkLst>
            <pc:docMk/>
            <pc:sldMk cId="2553444753" sldId="403"/>
            <ac:spMk id="3" creationId="{00000000-0000-0000-0000-000000000000}"/>
          </ac:spMkLst>
        </pc:spChg>
        <pc:spChg chg="add mod">
          <ac:chgData name="Jeffrey M. Colon" userId="615143b1-cdee-493d-9a9d-1565ce8666d9" providerId="ADAL" clId="{B529EF9B-B159-8E45-A2BA-5B0845566A6C}" dt="2022-05-03T12:15:33.167" v="2053"/>
          <ac:spMkLst>
            <pc:docMk/>
            <pc:sldMk cId="2553444753" sldId="403"/>
            <ac:spMk id="4" creationId="{E1C5938F-3CE3-E774-C67A-8AACE6000B85}"/>
          </ac:spMkLst>
        </pc:spChg>
        <pc:spChg chg="del">
          <ac:chgData name="Jeffrey M. Colon" userId="615143b1-cdee-493d-9a9d-1565ce8666d9" providerId="ADAL" clId="{B529EF9B-B159-8E45-A2BA-5B0845566A6C}" dt="2022-05-03T12:15:26.554" v="2052"/>
          <ac:spMkLst>
            <pc:docMk/>
            <pc:sldMk cId="2553444753" sldId="403"/>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2058714342" sldId="405"/>
        </pc:sldMkLst>
        <pc:spChg chg="add mod">
          <ac:chgData name="Jeffrey M. Colon" userId="615143b1-cdee-493d-9a9d-1565ce8666d9" providerId="ADAL" clId="{B529EF9B-B159-8E45-A2BA-5B0845566A6C}" dt="2022-05-03T12:15:33.167" v="2053"/>
          <ac:spMkLst>
            <pc:docMk/>
            <pc:sldMk cId="2058714342" sldId="405"/>
            <ac:spMk id="3" creationId="{DEAA3461-85A3-B475-D87B-AFE396EDD6F0}"/>
          </ac:spMkLst>
        </pc:spChg>
        <pc:spChg chg="del">
          <ac:chgData name="Jeffrey M. Colon" userId="615143b1-cdee-493d-9a9d-1565ce8666d9" providerId="ADAL" clId="{B529EF9B-B159-8E45-A2BA-5B0845566A6C}" dt="2022-05-03T12:15:26.554" v="2052"/>
          <ac:spMkLst>
            <pc:docMk/>
            <pc:sldMk cId="2058714342" sldId="405"/>
            <ac:spMk id="7"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92156512" sldId="406"/>
        </pc:sldMkLst>
        <pc:spChg chg="add mod">
          <ac:chgData name="Jeffrey M. Colon" userId="615143b1-cdee-493d-9a9d-1565ce8666d9" providerId="ADAL" clId="{B529EF9B-B159-8E45-A2BA-5B0845566A6C}" dt="2022-05-03T12:15:33.167" v="2053"/>
          <ac:spMkLst>
            <pc:docMk/>
            <pc:sldMk cId="492156512" sldId="406"/>
            <ac:spMk id="4" creationId="{B4735769-268C-2CD1-EACD-56D744BE3132}"/>
          </ac:spMkLst>
        </pc:spChg>
        <pc:spChg chg="del">
          <ac:chgData name="Jeffrey M. Colon" userId="615143b1-cdee-493d-9a9d-1565ce8666d9" providerId="ADAL" clId="{B529EF9B-B159-8E45-A2BA-5B0845566A6C}" dt="2022-05-03T12:15:26.554" v="2052"/>
          <ac:spMkLst>
            <pc:docMk/>
            <pc:sldMk cId="492156512" sldId="406"/>
            <ac:spMk id="7" creationId="{00000000-0000-0000-0000-000000000000}"/>
          </ac:spMkLst>
        </pc:spChg>
      </pc:sldChg>
      <pc:sldChg chg="del">
        <pc:chgData name="Jeffrey M. Colon" userId="615143b1-cdee-493d-9a9d-1565ce8666d9" providerId="ADAL" clId="{B529EF9B-B159-8E45-A2BA-5B0845566A6C}" dt="2022-04-28T02:35:14.405" v="253" actId="2696"/>
        <pc:sldMkLst>
          <pc:docMk/>
          <pc:sldMk cId="0" sldId="407"/>
        </pc:sldMkLst>
      </pc:sldChg>
      <pc:sldChg chg="addSp delSp modSp modAnim">
        <pc:chgData name="Jeffrey M. Colon" userId="615143b1-cdee-493d-9a9d-1565ce8666d9" providerId="ADAL" clId="{B529EF9B-B159-8E45-A2BA-5B0845566A6C}" dt="2022-05-03T12:15:33.167" v="2053"/>
        <pc:sldMkLst>
          <pc:docMk/>
          <pc:sldMk cId="1273620855" sldId="408"/>
        </pc:sldMkLst>
        <pc:spChg chg="add mod">
          <ac:chgData name="Jeffrey M. Colon" userId="615143b1-cdee-493d-9a9d-1565ce8666d9" providerId="ADAL" clId="{B529EF9B-B159-8E45-A2BA-5B0845566A6C}" dt="2022-05-03T12:15:33.167" v="2053"/>
          <ac:spMkLst>
            <pc:docMk/>
            <pc:sldMk cId="1273620855" sldId="408"/>
            <ac:spMk id="5" creationId="{248D03F6-2AE0-A57A-C8A7-777D354CCAE0}"/>
          </ac:spMkLst>
        </pc:spChg>
        <pc:spChg chg="del">
          <ac:chgData name="Jeffrey M. Colon" userId="615143b1-cdee-493d-9a9d-1565ce8666d9" providerId="ADAL" clId="{B529EF9B-B159-8E45-A2BA-5B0845566A6C}" dt="2022-05-03T12:15:26.554" v="2052"/>
          <ac:spMkLst>
            <pc:docMk/>
            <pc:sldMk cId="1273620855" sldId="408"/>
            <ac:spMk id="11" creationId="{00000000-0000-0000-0000-000000000000}"/>
          </ac:spMkLst>
        </pc:spChg>
      </pc:sldChg>
      <pc:sldChg chg="addSp delSp modSp">
        <pc:chgData name="Jeffrey M. Colon" userId="615143b1-cdee-493d-9a9d-1565ce8666d9" providerId="ADAL" clId="{B529EF9B-B159-8E45-A2BA-5B0845566A6C}" dt="2022-05-03T12:15:33.167" v="2053"/>
        <pc:sldMkLst>
          <pc:docMk/>
          <pc:sldMk cId="333920703" sldId="409"/>
        </pc:sldMkLst>
        <pc:spChg chg="add mod">
          <ac:chgData name="Jeffrey M. Colon" userId="615143b1-cdee-493d-9a9d-1565ce8666d9" providerId="ADAL" clId="{B529EF9B-B159-8E45-A2BA-5B0845566A6C}" dt="2022-05-03T12:15:33.167" v="2053"/>
          <ac:spMkLst>
            <pc:docMk/>
            <pc:sldMk cId="333920703" sldId="409"/>
            <ac:spMk id="5" creationId="{DE67621D-1BB8-EF7E-FF4C-58E4B41B691B}"/>
          </ac:spMkLst>
        </pc:spChg>
        <pc:spChg chg="del">
          <ac:chgData name="Jeffrey M. Colon" userId="615143b1-cdee-493d-9a9d-1565ce8666d9" providerId="ADAL" clId="{B529EF9B-B159-8E45-A2BA-5B0845566A6C}" dt="2022-05-03T12:15:26.554" v="2052"/>
          <ac:spMkLst>
            <pc:docMk/>
            <pc:sldMk cId="333920703" sldId="409"/>
            <ac:spMk id="13" creationId="{00000000-0000-0000-0000-000000000000}"/>
          </ac:spMkLst>
        </pc:spChg>
      </pc:sldChg>
      <pc:sldChg chg="addSp delSp modSp">
        <pc:chgData name="Jeffrey M. Colon" userId="615143b1-cdee-493d-9a9d-1565ce8666d9" providerId="ADAL" clId="{B529EF9B-B159-8E45-A2BA-5B0845566A6C}" dt="2022-05-03T12:15:33.167" v="2053"/>
        <pc:sldMkLst>
          <pc:docMk/>
          <pc:sldMk cId="473343517" sldId="410"/>
        </pc:sldMkLst>
        <pc:spChg chg="add mod">
          <ac:chgData name="Jeffrey M. Colon" userId="615143b1-cdee-493d-9a9d-1565ce8666d9" providerId="ADAL" clId="{B529EF9B-B159-8E45-A2BA-5B0845566A6C}" dt="2022-05-03T12:15:33.167" v="2053"/>
          <ac:spMkLst>
            <pc:docMk/>
            <pc:sldMk cId="473343517" sldId="410"/>
            <ac:spMk id="4" creationId="{9711A3AE-9928-93C1-DF07-36D44CF8B4CD}"/>
          </ac:spMkLst>
        </pc:spChg>
        <pc:spChg chg="del">
          <ac:chgData name="Jeffrey M. Colon" userId="615143b1-cdee-493d-9a9d-1565ce8666d9" providerId="ADAL" clId="{B529EF9B-B159-8E45-A2BA-5B0845566A6C}" dt="2022-05-03T12:15:26.554" v="2052"/>
          <ac:spMkLst>
            <pc:docMk/>
            <pc:sldMk cId="473343517" sldId="410"/>
            <ac:spMk id="7" creationId="{00000000-0000-0000-0000-000000000000}"/>
          </ac:spMkLst>
        </pc:spChg>
      </pc:sldChg>
      <pc:sldChg chg="del">
        <pc:chgData name="Jeffrey M. Colon" userId="615143b1-cdee-493d-9a9d-1565ce8666d9" providerId="ADAL" clId="{B529EF9B-B159-8E45-A2BA-5B0845566A6C}" dt="2022-04-28T02:25:18.608" v="134" actId="2696"/>
        <pc:sldMkLst>
          <pc:docMk/>
          <pc:sldMk cId="203753440" sldId="411"/>
        </pc:sldMkLst>
      </pc:sldChg>
      <pc:sldChg chg="addSp delSp modSp mod ord">
        <pc:chgData name="Jeffrey M. Colon" userId="615143b1-cdee-493d-9a9d-1565ce8666d9" providerId="ADAL" clId="{B529EF9B-B159-8E45-A2BA-5B0845566A6C}" dt="2022-05-03T12:15:33.167" v="2053"/>
        <pc:sldMkLst>
          <pc:docMk/>
          <pc:sldMk cId="675585141" sldId="412"/>
        </pc:sldMkLst>
        <pc:spChg chg="add mod">
          <ac:chgData name="Jeffrey M. Colon" userId="615143b1-cdee-493d-9a9d-1565ce8666d9" providerId="ADAL" clId="{B529EF9B-B159-8E45-A2BA-5B0845566A6C}" dt="2022-05-03T12:15:33.167" v="2053"/>
          <ac:spMkLst>
            <pc:docMk/>
            <pc:sldMk cId="675585141" sldId="412"/>
            <ac:spMk id="4" creationId="{DFE8556A-834B-34DB-F3EB-9A29D8C35B0E}"/>
          </ac:spMkLst>
        </pc:spChg>
        <pc:spChg chg="del">
          <ac:chgData name="Jeffrey M. Colon" userId="615143b1-cdee-493d-9a9d-1565ce8666d9" providerId="ADAL" clId="{B529EF9B-B159-8E45-A2BA-5B0845566A6C}" dt="2022-05-03T12:15:26.554" v="2052"/>
          <ac:spMkLst>
            <pc:docMk/>
            <pc:sldMk cId="675585141" sldId="412"/>
            <ac:spMk id="7" creationId="{00000000-0000-0000-0000-000000000000}"/>
          </ac:spMkLst>
        </pc:spChg>
        <pc:spChg chg="mod">
          <ac:chgData name="Jeffrey M. Colon" userId="615143b1-cdee-493d-9a9d-1565ce8666d9" providerId="ADAL" clId="{B529EF9B-B159-8E45-A2BA-5B0845566A6C}" dt="2022-04-28T02:25:02.359" v="133" actId="1076"/>
          <ac:spMkLst>
            <pc:docMk/>
            <pc:sldMk cId="675585141" sldId="412"/>
            <ac:spMk id="9" creationId="{00000000-0000-0000-0000-000000000000}"/>
          </ac:spMkLst>
        </pc:spChg>
        <pc:picChg chg="mod">
          <ac:chgData name="Jeffrey M. Colon" userId="615143b1-cdee-493d-9a9d-1565ce8666d9" providerId="ADAL" clId="{B529EF9B-B159-8E45-A2BA-5B0845566A6C}" dt="2022-04-28T02:24:39.448" v="130" actId="1076"/>
          <ac:picMkLst>
            <pc:docMk/>
            <pc:sldMk cId="675585141" sldId="412"/>
            <ac:picMk id="6" creationId="{00000000-0000-0000-0000-000000000000}"/>
          </ac:picMkLst>
        </pc:picChg>
      </pc:sldChg>
      <pc:sldChg chg="addSp delSp modSp mod modAnim">
        <pc:chgData name="Jeffrey M. Colon" userId="615143b1-cdee-493d-9a9d-1565ce8666d9" providerId="ADAL" clId="{B529EF9B-B159-8E45-A2BA-5B0845566A6C}" dt="2022-05-03T12:15:33.167" v="2053"/>
        <pc:sldMkLst>
          <pc:docMk/>
          <pc:sldMk cId="4180987981" sldId="413"/>
        </pc:sldMkLst>
        <pc:spChg chg="mod">
          <ac:chgData name="Jeffrey M. Colon" userId="615143b1-cdee-493d-9a9d-1565ce8666d9" providerId="ADAL" clId="{B529EF9B-B159-8E45-A2BA-5B0845566A6C}" dt="2022-05-03T01:39:55.067" v="331" actId="114"/>
          <ac:spMkLst>
            <pc:docMk/>
            <pc:sldMk cId="4180987981" sldId="413"/>
            <ac:spMk id="2" creationId="{00000000-0000-0000-0000-000000000000}"/>
          </ac:spMkLst>
        </pc:spChg>
        <pc:spChg chg="add mod">
          <ac:chgData name="Jeffrey M. Colon" userId="615143b1-cdee-493d-9a9d-1565ce8666d9" providerId="ADAL" clId="{B529EF9B-B159-8E45-A2BA-5B0845566A6C}" dt="2022-05-03T10:37:06.064" v="1100" actId="207"/>
          <ac:spMkLst>
            <pc:docMk/>
            <pc:sldMk cId="4180987981" sldId="413"/>
            <ac:spMk id="3" creationId="{2CECF60C-2445-DE6F-841D-A2F02C0148E4}"/>
          </ac:spMkLst>
        </pc:spChg>
        <pc:spChg chg="add mod">
          <ac:chgData name="Jeffrey M. Colon" userId="615143b1-cdee-493d-9a9d-1565ce8666d9" providerId="ADAL" clId="{B529EF9B-B159-8E45-A2BA-5B0845566A6C}" dt="2022-05-03T12:15:33.167" v="2053"/>
          <ac:spMkLst>
            <pc:docMk/>
            <pc:sldMk cId="4180987981" sldId="413"/>
            <ac:spMk id="4" creationId="{F4955A6E-43C0-73AB-9BF5-302D6067A4CA}"/>
          </ac:spMkLst>
        </pc:spChg>
        <pc:spChg chg="del">
          <ac:chgData name="Jeffrey M. Colon" userId="615143b1-cdee-493d-9a9d-1565ce8666d9" providerId="ADAL" clId="{B529EF9B-B159-8E45-A2BA-5B0845566A6C}" dt="2022-05-03T12:15:26.554" v="2052"/>
          <ac:spMkLst>
            <pc:docMk/>
            <pc:sldMk cId="4180987981" sldId="413"/>
            <ac:spMk id="13" creationId="{00000000-0000-0000-0000-000000000000}"/>
          </ac:spMkLst>
        </pc:spChg>
        <pc:spChg chg="mod">
          <ac:chgData name="Jeffrey M. Colon" userId="615143b1-cdee-493d-9a9d-1565ce8666d9" providerId="ADAL" clId="{B529EF9B-B159-8E45-A2BA-5B0845566A6C}" dt="2022-04-28T02:34:23.171" v="252" actId="113"/>
          <ac:spMkLst>
            <pc:docMk/>
            <pc:sldMk cId="4180987981" sldId="413"/>
            <ac:spMk id="19" creationId="{00000000-0000-0000-0000-000000000000}"/>
          </ac:spMkLst>
        </pc:spChg>
      </pc:sldChg>
      <pc:sldChg chg="del ord">
        <pc:chgData name="Jeffrey M. Colon" userId="615143b1-cdee-493d-9a9d-1565ce8666d9" providerId="ADAL" clId="{B529EF9B-B159-8E45-A2BA-5B0845566A6C}" dt="2022-05-03T10:40:45.598" v="1102" actId="2696"/>
        <pc:sldMkLst>
          <pc:docMk/>
          <pc:sldMk cId="3404897275" sldId="414"/>
        </pc:sldMkLst>
      </pc:sldChg>
      <pc:sldChg chg="del">
        <pc:chgData name="Jeffrey M. Colon" userId="615143b1-cdee-493d-9a9d-1565ce8666d9" providerId="ADAL" clId="{B529EF9B-B159-8E45-A2BA-5B0845566A6C}" dt="2022-05-03T10:40:45.598" v="1102" actId="2696"/>
        <pc:sldMkLst>
          <pc:docMk/>
          <pc:sldMk cId="303109700" sldId="415"/>
        </pc:sldMkLst>
      </pc:sldChg>
      <pc:sldChg chg="del">
        <pc:chgData name="Jeffrey M. Colon" userId="615143b1-cdee-493d-9a9d-1565ce8666d9" providerId="ADAL" clId="{B529EF9B-B159-8E45-A2BA-5B0845566A6C}" dt="2022-05-03T10:40:45.598" v="1102" actId="2696"/>
        <pc:sldMkLst>
          <pc:docMk/>
          <pc:sldMk cId="1370657265" sldId="416"/>
        </pc:sldMkLst>
      </pc:sldChg>
      <pc:sldChg chg="del">
        <pc:chgData name="Jeffrey M. Colon" userId="615143b1-cdee-493d-9a9d-1565ce8666d9" providerId="ADAL" clId="{B529EF9B-B159-8E45-A2BA-5B0845566A6C}" dt="2022-05-03T10:40:45.598" v="1102" actId="2696"/>
        <pc:sldMkLst>
          <pc:docMk/>
          <pc:sldMk cId="1528332710" sldId="417"/>
        </pc:sldMkLst>
      </pc:sldChg>
      <pc:sldChg chg="addSp delSp modSp new mod modAnim chgLayout">
        <pc:chgData name="Jeffrey M. Colon" userId="615143b1-cdee-493d-9a9d-1565ce8666d9" providerId="ADAL" clId="{B529EF9B-B159-8E45-A2BA-5B0845566A6C}" dt="2022-05-03T12:15:33.167" v="2053"/>
        <pc:sldMkLst>
          <pc:docMk/>
          <pc:sldMk cId="3535781238" sldId="418"/>
        </pc:sldMkLst>
        <pc:spChg chg="add mod">
          <ac:chgData name="Jeffrey M. Colon" userId="615143b1-cdee-493d-9a9d-1565ce8666d9" providerId="ADAL" clId="{B529EF9B-B159-8E45-A2BA-5B0845566A6C}" dt="2022-05-03T12:15:33.167" v="2053"/>
          <ac:spMkLst>
            <pc:docMk/>
            <pc:sldMk cId="3535781238" sldId="418"/>
            <ac:spMk id="2" creationId="{1A9A7FD9-4987-C5FA-38D7-F452360DF8E1}"/>
          </ac:spMkLst>
        </pc:spChg>
        <pc:spChg chg="del">
          <ac:chgData name="Jeffrey M. Colon" userId="615143b1-cdee-493d-9a9d-1565ce8666d9" providerId="ADAL" clId="{B529EF9B-B159-8E45-A2BA-5B0845566A6C}" dt="2022-05-03T01:39:34.575" v="314" actId="700"/>
          <ac:spMkLst>
            <pc:docMk/>
            <pc:sldMk cId="3535781238" sldId="418"/>
            <ac:spMk id="2" creationId="{7053BC87-FC2D-5050-A076-783D18FEE5C9}"/>
          </ac:spMkLst>
        </pc:spChg>
        <pc:spChg chg="del">
          <ac:chgData name="Jeffrey M. Colon" userId="615143b1-cdee-493d-9a9d-1565ce8666d9" providerId="ADAL" clId="{B529EF9B-B159-8E45-A2BA-5B0845566A6C}" dt="2022-05-03T01:39:34.575" v="314" actId="700"/>
          <ac:spMkLst>
            <pc:docMk/>
            <pc:sldMk cId="3535781238" sldId="418"/>
            <ac:spMk id="3" creationId="{7BBB9F1E-B28E-DFC0-00BF-DB36D828D6C5}"/>
          </ac:spMkLst>
        </pc:spChg>
        <pc:spChg chg="del mod ord">
          <ac:chgData name="Jeffrey M. Colon" userId="615143b1-cdee-493d-9a9d-1565ce8666d9" providerId="ADAL" clId="{B529EF9B-B159-8E45-A2BA-5B0845566A6C}" dt="2022-05-03T01:39:34.575" v="314" actId="700"/>
          <ac:spMkLst>
            <pc:docMk/>
            <pc:sldMk cId="3535781238" sldId="418"/>
            <ac:spMk id="4" creationId="{59E4DEB6-67EC-48FE-CAE2-550BBCFF167F}"/>
          </ac:spMkLst>
        </pc:spChg>
        <pc:spChg chg="del">
          <ac:chgData name="Jeffrey M. Colon" userId="615143b1-cdee-493d-9a9d-1565ce8666d9" providerId="ADAL" clId="{B529EF9B-B159-8E45-A2BA-5B0845566A6C}" dt="2022-05-03T01:39:34.575" v="314" actId="700"/>
          <ac:spMkLst>
            <pc:docMk/>
            <pc:sldMk cId="3535781238" sldId="418"/>
            <ac:spMk id="5" creationId="{AECC003F-EAF5-1F7E-5F3C-C52828AE277C}"/>
          </ac:spMkLst>
        </pc:spChg>
        <pc:spChg chg="del mod ord">
          <ac:chgData name="Jeffrey M. Colon" userId="615143b1-cdee-493d-9a9d-1565ce8666d9" providerId="ADAL" clId="{B529EF9B-B159-8E45-A2BA-5B0845566A6C}" dt="2022-05-03T12:15:26.554" v="2052"/>
          <ac:spMkLst>
            <pc:docMk/>
            <pc:sldMk cId="3535781238" sldId="418"/>
            <ac:spMk id="6" creationId="{DD49CEE8-64AC-E40B-7AE5-AEBE3181A7C1}"/>
          </ac:spMkLst>
        </pc:spChg>
        <pc:spChg chg="mod ord">
          <ac:chgData name="Jeffrey M. Colon" userId="615143b1-cdee-493d-9a9d-1565ce8666d9" providerId="ADAL" clId="{B529EF9B-B159-8E45-A2BA-5B0845566A6C}" dt="2022-05-03T01:39:34.575" v="314" actId="700"/>
          <ac:spMkLst>
            <pc:docMk/>
            <pc:sldMk cId="3535781238" sldId="418"/>
            <ac:spMk id="7" creationId="{81EA0D4E-ACDD-34B1-5387-9C9003F8BC0E}"/>
          </ac:spMkLst>
        </pc:spChg>
        <pc:spChg chg="del mod ord">
          <ac:chgData name="Jeffrey M. Colon" userId="615143b1-cdee-493d-9a9d-1565ce8666d9" providerId="ADAL" clId="{B529EF9B-B159-8E45-A2BA-5B0845566A6C}" dt="2022-05-03T01:39:34.575" v="314" actId="700"/>
          <ac:spMkLst>
            <pc:docMk/>
            <pc:sldMk cId="3535781238" sldId="418"/>
            <ac:spMk id="8" creationId="{76730D3C-3439-FAF4-B976-953C3A826110}"/>
          </ac:spMkLst>
        </pc:spChg>
        <pc:spChg chg="add mod ord">
          <ac:chgData name="Jeffrey M. Colon" userId="615143b1-cdee-493d-9a9d-1565ce8666d9" providerId="ADAL" clId="{B529EF9B-B159-8E45-A2BA-5B0845566A6C}" dt="2022-05-03T01:39:45.165" v="330" actId="20577"/>
          <ac:spMkLst>
            <pc:docMk/>
            <pc:sldMk cId="3535781238" sldId="418"/>
            <ac:spMk id="9" creationId="{3F0180E7-CB06-3FDA-704B-866188835D6F}"/>
          </ac:spMkLst>
        </pc:spChg>
        <pc:spChg chg="add mod ord">
          <ac:chgData name="Jeffrey M. Colon" userId="615143b1-cdee-493d-9a9d-1565ce8666d9" providerId="ADAL" clId="{B529EF9B-B159-8E45-A2BA-5B0845566A6C}" dt="2022-05-03T10:47:43.582" v="1162" actId="115"/>
          <ac:spMkLst>
            <pc:docMk/>
            <pc:sldMk cId="3535781238" sldId="418"/>
            <ac:spMk id="10" creationId="{70841A81-5565-C446-4390-DA2F812BEBBD}"/>
          </ac:spMkLst>
        </pc:spChg>
      </pc:sldChg>
      <pc:sldChg chg="addSp delSp modSp new mod modAnim chgLayout">
        <pc:chgData name="Jeffrey M. Colon" userId="615143b1-cdee-493d-9a9d-1565ce8666d9" providerId="ADAL" clId="{B529EF9B-B159-8E45-A2BA-5B0845566A6C}" dt="2022-05-03T12:15:33.167" v="2053"/>
        <pc:sldMkLst>
          <pc:docMk/>
          <pc:sldMk cId="979225502" sldId="419"/>
        </pc:sldMkLst>
        <pc:spChg chg="add mod">
          <ac:chgData name="Jeffrey M. Colon" userId="615143b1-cdee-493d-9a9d-1565ce8666d9" providerId="ADAL" clId="{B529EF9B-B159-8E45-A2BA-5B0845566A6C}" dt="2022-05-03T12:15:33.167" v="2053"/>
          <ac:spMkLst>
            <pc:docMk/>
            <pc:sldMk cId="979225502" sldId="419"/>
            <ac:spMk id="2" creationId="{02C0FD84-4471-98F4-13C2-84F5B44A036C}"/>
          </ac:spMkLst>
        </pc:spChg>
        <pc:spChg chg="del">
          <ac:chgData name="Jeffrey M. Colon" userId="615143b1-cdee-493d-9a9d-1565ce8666d9" providerId="ADAL" clId="{B529EF9B-B159-8E45-A2BA-5B0845566A6C}" dt="2022-05-03T10:57:04.866" v="1328" actId="700"/>
          <ac:spMkLst>
            <pc:docMk/>
            <pc:sldMk cId="979225502" sldId="419"/>
            <ac:spMk id="2" creationId="{FA8BFF6F-E6F0-ADC1-E6D4-FD0029DF3675}"/>
          </ac:spMkLst>
        </pc:spChg>
        <pc:spChg chg="del">
          <ac:chgData name="Jeffrey M. Colon" userId="615143b1-cdee-493d-9a9d-1565ce8666d9" providerId="ADAL" clId="{B529EF9B-B159-8E45-A2BA-5B0845566A6C}" dt="2022-05-03T10:57:04.866" v="1328" actId="700"/>
          <ac:spMkLst>
            <pc:docMk/>
            <pc:sldMk cId="979225502" sldId="419"/>
            <ac:spMk id="3" creationId="{3ABD2869-BD01-D4D8-2CEE-4D1630C087F5}"/>
          </ac:spMkLst>
        </pc:spChg>
        <pc:spChg chg="del mod ord">
          <ac:chgData name="Jeffrey M. Colon" userId="615143b1-cdee-493d-9a9d-1565ce8666d9" providerId="ADAL" clId="{B529EF9B-B159-8E45-A2BA-5B0845566A6C}" dt="2022-05-03T10:57:04.866" v="1328" actId="700"/>
          <ac:spMkLst>
            <pc:docMk/>
            <pc:sldMk cId="979225502" sldId="419"/>
            <ac:spMk id="4" creationId="{FC766366-E7BB-322B-1439-EE07D3351C9D}"/>
          </ac:spMkLst>
        </pc:spChg>
        <pc:spChg chg="del">
          <ac:chgData name="Jeffrey M. Colon" userId="615143b1-cdee-493d-9a9d-1565ce8666d9" providerId="ADAL" clId="{B529EF9B-B159-8E45-A2BA-5B0845566A6C}" dt="2022-05-03T10:57:04.866" v="1328" actId="700"/>
          <ac:spMkLst>
            <pc:docMk/>
            <pc:sldMk cId="979225502" sldId="419"/>
            <ac:spMk id="5" creationId="{658CD912-8B98-2063-AA71-AB32B4A68E1A}"/>
          </ac:spMkLst>
        </pc:spChg>
        <pc:spChg chg="del mod ord">
          <ac:chgData name="Jeffrey M. Colon" userId="615143b1-cdee-493d-9a9d-1565ce8666d9" providerId="ADAL" clId="{B529EF9B-B159-8E45-A2BA-5B0845566A6C}" dt="2022-05-03T12:15:26.554" v="2052"/>
          <ac:spMkLst>
            <pc:docMk/>
            <pc:sldMk cId="979225502" sldId="419"/>
            <ac:spMk id="6" creationId="{01571A6A-71FD-B56C-E163-B69D68810F79}"/>
          </ac:spMkLst>
        </pc:spChg>
        <pc:spChg chg="mod ord">
          <ac:chgData name="Jeffrey M. Colon" userId="615143b1-cdee-493d-9a9d-1565ce8666d9" providerId="ADAL" clId="{B529EF9B-B159-8E45-A2BA-5B0845566A6C}" dt="2022-05-03T10:57:04.866" v="1328" actId="700"/>
          <ac:spMkLst>
            <pc:docMk/>
            <pc:sldMk cId="979225502" sldId="419"/>
            <ac:spMk id="7" creationId="{A69BCDFA-F96F-86C4-BF00-EB89D89D2BFE}"/>
          </ac:spMkLst>
        </pc:spChg>
        <pc:spChg chg="mod ord">
          <ac:chgData name="Jeffrey M. Colon" userId="615143b1-cdee-493d-9a9d-1565ce8666d9" providerId="ADAL" clId="{B529EF9B-B159-8E45-A2BA-5B0845566A6C}" dt="2022-05-03T11:05:48.910" v="1520" actId="20577"/>
          <ac:spMkLst>
            <pc:docMk/>
            <pc:sldMk cId="979225502" sldId="419"/>
            <ac:spMk id="8" creationId="{DB4A6704-DA9E-ED23-EF92-CC6587801B64}"/>
          </ac:spMkLst>
        </pc:spChg>
        <pc:spChg chg="add mod ord">
          <ac:chgData name="Jeffrey M. Colon" userId="615143b1-cdee-493d-9a9d-1565ce8666d9" providerId="ADAL" clId="{B529EF9B-B159-8E45-A2BA-5B0845566A6C}" dt="2022-05-03T11:27:44.608" v="1803" actId="403"/>
          <ac:spMkLst>
            <pc:docMk/>
            <pc:sldMk cId="979225502" sldId="419"/>
            <ac:spMk id="9" creationId="{72F13DC9-6C12-0F76-3350-B2A8F1AAA5CB}"/>
          </ac:spMkLst>
        </pc:spChg>
      </pc:sldChg>
      <pc:sldChg chg="addSp delSp modSp new mod">
        <pc:chgData name="Jeffrey M. Colon" userId="615143b1-cdee-493d-9a9d-1565ce8666d9" providerId="ADAL" clId="{B529EF9B-B159-8E45-A2BA-5B0845566A6C}" dt="2022-05-03T12:15:33.167" v="2053"/>
        <pc:sldMkLst>
          <pc:docMk/>
          <pc:sldMk cId="2839490145" sldId="420"/>
        </pc:sldMkLst>
        <pc:spChg chg="mod">
          <ac:chgData name="Jeffrey M. Colon" userId="615143b1-cdee-493d-9a9d-1565ce8666d9" providerId="ADAL" clId="{B529EF9B-B159-8E45-A2BA-5B0845566A6C}" dt="2022-05-03T11:02:32.009" v="1408" actId="113"/>
          <ac:spMkLst>
            <pc:docMk/>
            <pc:sldMk cId="2839490145" sldId="420"/>
            <ac:spMk id="2" creationId="{AB721A0F-F8CF-E94C-E182-A8F29E67AAB6}"/>
          </ac:spMkLst>
        </pc:spChg>
        <pc:spChg chg="mod">
          <ac:chgData name="Jeffrey M. Colon" userId="615143b1-cdee-493d-9a9d-1565ce8666d9" providerId="ADAL" clId="{B529EF9B-B159-8E45-A2BA-5B0845566A6C}" dt="2022-05-03T11:01:25.144" v="1401" actId="20577"/>
          <ac:spMkLst>
            <pc:docMk/>
            <pc:sldMk cId="2839490145" sldId="420"/>
            <ac:spMk id="3" creationId="{28FC1C2D-430E-C827-FADC-75DA6096B43D}"/>
          </ac:spMkLst>
        </pc:spChg>
        <pc:spChg chg="del">
          <ac:chgData name="Jeffrey M. Colon" userId="615143b1-cdee-493d-9a9d-1565ce8666d9" providerId="ADAL" clId="{B529EF9B-B159-8E45-A2BA-5B0845566A6C}" dt="2022-05-03T12:15:26.554" v="2052"/>
          <ac:spMkLst>
            <pc:docMk/>
            <pc:sldMk cId="2839490145" sldId="420"/>
            <ac:spMk id="4" creationId="{0D0C8C0D-04FA-39C6-B875-A0C8C6BA97C8}"/>
          </ac:spMkLst>
        </pc:spChg>
        <pc:spChg chg="add mod">
          <ac:chgData name="Jeffrey M. Colon" userId="615143b1-cdee-493d-9a9d-1565ce8666d9" providerId="ADAL" clId="{B529EF9B-B159-8E45-A2BA-5B0845566A6C}" dt="2022-05-03T12:15:33.167" v="2053"/>
          <ac:spMkLst>
            <pc:docMk/>
            <pc:sldMk cId="2839490145" sldId="420"/>
            <ac:spMk id="6" creationId="{31B99B7D-606D-0FE7-A2EC-CED8586CFD05}"/>
          </ac:spMkLst>
        </pc:spChg>
      </pc:sldChg>
      <pc:sldChg chg="addSp modSp add mod modAnim chgLayout">
        <pc:chgData name="Jeffrey M. Colon" userId="615143b1-cdee-493d-9a9d-1565ce8666d9" providerId="ADAL" clId="{B529EF9B-B159-8E45-A2BA-5B0845566A6C}" dt="2022-05-03T12:15:33.167" v="2053"/>
        <pc:sldMkLst>
          <pc:docMk/>
          <pc:sldMk cId="3808197928" sldId="421"/>
        </pc:sldMkLst>
        <pc:spChg chg="add mod">
          <ac:chgData name="Jeffrey M. Colon" userId="615143b1-cdee-493d-9a9d-1565ce8666d9" providerId="ADAL" clId="{B529EF9B-B159-8E45-A2BA-5B0845566A6C}" dt="2022-05-03T12:15:26.554" v="2052"/>
          <ac:spMkLst>
            <pc:docMk/>
            <pc:sldMk cId="3808197928" sldId="421"/>
            <ac:spMk id="2" creationId="{0D2A23B0-60AF-CDA3-16F4-F5B9D8217E6B}"/>
          </ac:spMkLst>
        </pc:spChg>
        <pc:spChg chg="add mod">
          <ac:chgData name="Jeffrey M. Colon" userId="615143b1-cdee-493d-9a9d-1565ce8666d9" providerId="ADAL" clId="{B529EF9B-B159-8E45-A2BA-5B0845566A6C}" dt="2022-05-03T12:15:33.167" v="2053"/>
          <ac:spMkLst>
            <pc:docMk/>
            <pc:sldMk cId="3808197928" sldId="421"/>
            <ac:spMk id="3" creationId="{7FF8B50C-5CCB-0F20-CDA1-D41F48EADFBA}"/>
          </ac:spMkLst>
        </pc:spChg>
        <pc:spChg chg="mod">
          <ac:chgData name="Jeffrey M. Colon" userId="615143b1-cdee-493d-9a9d-1565ce8666d9" providerId="ADAL" clId="{B529EF9B-B159-8E45-A2BA-5B0845566A6C}" dt="2022-05-03T12:11:33.659" v="1928" actId="1076"/>
          <ac:spMkLst>
            <pc:docMk/>
            <pc:sldMk cId="3808197928" sldId="421"/>
            <ac:spMk id="4" creationId="{F3A880D6-1EB0-49F4-A036-874C486F2DA9}"/>
          </ac:spMkLst>
        </pc:spChg>
        <pc:spChg chg="mod ord">
          <ac:chgData name="Jeffrey M. Colon" userId="615143b1-cdee-493d-9a9d-1565ce8666d9" providerId="ADAL" clId="{B529EF9B-B159-8E45-A2BA-5B0845566A6C}" dt="2022-05-03T12:10:20.144" v="1918" actId="700"/>
          <ac:spMkLst>
            <pc:docMk/>
            <pc:sldMk cId="3808197928" sldId="421"/>
            <ac:spMk id="5" creationId="{00000000-0000-0000-0000-000000000000}"/>
          </ac:spMkLst>
        </pc:spChg>
        <pc:spChg chg="mod ord">
          <ac:chgData name="Jeffrey M. Colon" userId="615143b1-cdee-493d-9a9d-1565ce8666d9" providerId="ADAL" clId="{B529EF9B-B159-8E45-A2BA-5B0845566A6C}" dt="2022-05-03T12:11:03.093" v="1924" actId="113"/>
          <ac:spMkLst>
            <pc:docMk/>
            <pc:sldMk cId="3808197928" sldId="421"/>
            <ac:spMk id="6" creationId="{00000000-0000-0000-0000-000000000000}"/>
          </ac:spMkLst>
        </pc:spChg>
      </pc:sldChg>
      <pc:sldChg chg="new del">
        <pc:chgData name="Jeffrey M. Colon" userId="615143b1-cdee-493d-9a9d-1565ce8666d9" providerId="ADAL" clId="{B529EF9B-B159-8E45-A2BA-5B0845566A6C}" dt="2022-05-03T11:57:28.063" v="1916" actId="2696"/>
        <pc:sldMkLst>
          <pc:docMk/>
          <pc:sldMk cId="4232981915" sldId="421"/>
        </pc:sldMkLst>
      </pc:sldChg>
      <pc:sldChg chg="addSp modSp add mod modAnim chgLayout">
        <pc:chgData name="Jeffrey M. Colon" userId="615143b1-cdee-493d-9a9d-1565ce8666d9" providerId="ADAL" clId="{B529EF9B-B159-8E45-A2BA-5B0845566A6C}" dt="2022-05-03T12:15:33.167" v="2053"/>
        <pc:sldMkLst>
          <pc:docMk/>
          <pc:sldMk cId="233455425" sldId="440"/>
        </pc:sldMkLst>
        <pc:spChg chg="add mod">
          <ac:chgData name="Jeffrey M. Colon" userId="615143b1-cdee-493d-9a9d-1565ce8666d9" providerId="ADAL" clId="{B529EF9B-B159-8E45-A2BA-5B0845566A6C}" dt="2022-05-03T12:15:26.554" v="2052"/>
          <ac:spMkLst>
            <pc:docMk/>
            <pc:sldMk cId="233455425" sldId="440"/>
            <ac:spMk id="2" creationId="{33741F70-175D-9479-DD2E-CB86CF16C609}"/>
          </ac:spMkLst>
        </pc:spChg>
        <pc:spChg chg="add mod">
          <ac:chgData name="Jeffrey M. Colon" userId="615143b1-cdee-493d-9a9d-1565ce8666d9" providerId="ADAL" clId="{B529EF9B-B159-8E45-A2BA-5B0845566A6C}" dt="2022-05-03T12:15:33.167" v="2053"/>
          <ac:spMkLst>
            <pc:docMk/>
            <pc:sldMk cId="233455425" sldId="440"/>
            <ac:spMk id="3" creationId="{787A0838-E502-40F6-1D24-91698BC20FD7}"/>
          </ac:spMkLst>
        </pc:spChg>
        <pc:spChg chg="mod">
          <ac:chgData name="Jeffrey M. Colon" userId="615143b1-cdee-493d-9a9d-1565ce8666d9" providerId="ADAL" clId="{B529EF9B-B159-8E45-A2BA-5B0845566A6C}" dt="2022-05-03T12:12:18.704" v="1934" actId="1076"/>
          <ac:spMkLst>
            <pc:docMk/>
            <pc:sldMk cId="233455425" sldId="440"/>
            <ac:spMk id="4" creationId="{F3A880D6-1EB0-49F4-A036-874C486F2DA9}"/>
          </ac:spMkLst>
        </pc:spChg>
        <pc:spChg chg="mod ord">
          <ac:chgData name="Jeffrey M. Colon" userId="615143b1-cdee-493d-9a9d-1565ce8666d9" providerId="ADAL" clId="{B529EF9B-B159-8E45-A2BA-5B0845566A6C}" dt="2022-05-03T12:10:20.144" v="1918" actId="700"/>
          <ac:spMkLst>
            <pc:docMk/>
            <pc:sldMk cId="233455425" sldId="440"/>
            <ac:spMk id="5" creationId="{00000000-0000-0000-0000-000000000000}"/>
          </ac:spMkLst>
        </pc:spChg>
        <pc:spChg chg="mod ord">
          <ac:chgData name="Jeffrey M. Colon" userId="615143b1-cdee-493d-9a9d-1565ce8666d9" providerId="ADAL" clId="{B529EF9B-B159-8E45-A2BA-5B0845566A6C}" dt="2022-05-03T12:12:03.359" v="1932" actId="113"/>
          <ac:spMkLst>
            <pc:docMk/>
            <pc:sldMk cId="233455425" sldId="440"/>
            <ac:spMk id="6" creationId="{00000000-0000-0000-0000-000000000000}"/>
          </ac:spMkLst>
        </pc:spChg>
      </pc:sldChg>
      <pc:sldChg chg="addSp delSp modSp add mod chgLayout">
        <pc:chgData name="Jeffrey M. Colon" userId="615143b1-cdee-493d-9a9d-1565ce8666d9" providerId="ADAL" clId="{B529EF9B-B159-8E45-A2BA-5B0845566A6C}" dt="2022-05-03T12:15:33.167" v="2053"/>
        <pc:sldMkLst>
          <pc:docMk/>
          <pc:sldMk cId="2904124739" sldId="441"/>
        </pc:sldMkLst>
        <pc:spChg chg="add mod">
          <ac:chgData name="Jeffrey M. Colon" userId="615143b1-cdee-493d-9a9d-1565ce8666d9" providerId="ADAL" clId="{B529EF9B-B159-8E45-A2BA-5B0845566A6C}" dt="2022-05-03T12:15:26.554" v="2052"/>
          <ac:spMkLst>
            <pc:docMk/>
            <pc:sldMk cId="2904124739" sldId="441"/>
            <ac:spMk id="2" creationId="{F4DB5B68-4F01-0B1A-8201-DFC7A5E403C7}"/>
          </ac:spMkLst>
        </pc:spChg>
        <pc:spChg chg="add mod">
          <ac:chgData name="Jeffrey M. Colon" userId="615143b1-cdee-493d-9a9d-1565ce8666d9" providerId="ADAL" clId="{B529EF9B-B159-8E45-A2BA-5B0845566A6C}" dt="2022-05-03T12:15:33.167" v="2053"/>
          <ac:spMkLst>
            <pc:docMk/>
            <pc:sldMk cId="2904124739" sldId="441"/>
            <ac:spMk id="3" creationId="{270E6FA5-83FB-868C-1261-96B8A6858B02}"/>
          </ac:spMkLst>
        </pc:spChg>
        <pc:spChg chg="mod ord">
          <ac:chgData name="Jeffrey M. Colon" userId="615143b1-cdee-493d-9a9d-1565ce8666d9" providerId="ADAL" clId="{B529EF9B-B159-8E45-A2BA-5B0845566A6C}" dt="2022-05-03T12:10:20.144" v="1918" actId="700"/>
          <ac:spMkLst>
            <pc:docMk/>
            <pc:sldMk cId="2904124739" sldId="441"/>
            <ac:spMk id="5" creationId="{00000000-0000-0000-0000-000000000000}"/>
          </ac:spMkLst>
        </pc:spChg>
        <pc:spChg chg="mod ord">
          <ac:chgData name="Jeffrey M. Colon" userId="615143b1-cdee-493d-9a9d-1565ce8666d9" providerId="ADAL" clId="{B529EF9B-B159-8E45-A2BA-5B0845566A6C}" dt="2022-05-03T12:14:01.790" v="1963" actId="20577"/>
          <ac:spMkLst>
            <pc:docMk/>
            <pc:sldMk cId="2904124739" sldId="441"/>
            <ac:spMk id="6" creationId="{00000000-0000-0000-0000-000000000000}"/>
          </ac:spMkLst>
        </pc:spChg>
        <pc:spChg chg="add del mod">
          <ac:chgData name="Jeffrey M. Colon" userId="615143b1-cdee-493d-9a9d-1565ce8666d9" providerId="ADAL" clId="{B529EF9B-B159-8E45-A2BA-5B0845566A6C}" dt="2022-05-03T12:14:41.593" v="2048" actId="1076"/>
          <ac:spMkLst>
            <pc:docMk/>
            <pc:sldMk cId="2904124739" sldId="441"/>
            <ac:spMk id="7" creationId="{F25F6FF7-7D4B-4BE5-B203-8335AE0EA998}"/>
          </ac:spMkLst>
        </pc:spChg>
        <pc:graphicFrameChg chg="modGraphic">
          <ac:chgData name="Jeffrey M. Colon" userId="615143b1-cdee-493d-9a9d-1565ce8666d9" providerId="ADAL" clId="{B529EF9B-B159-8E45-A2BA-5B0845566A6C}" dt="2022-05-03T12:14:49.723" v="2051" actId="403"/>
          <ac:graphicFrameMkLst>
            <pc:docMk/>
            <pc:sldMk cId="2904124739" sldId="441"/>
            <ac:graphicFrameMk id="9" creationId="{8FB5999D-7F00-48AB-AAEC-739D559E1A34}"/>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99331" name="Rectangle 3"/>
          <p:cNvSpPr>
            <a:spLocks noGrp="1" noChangeArrowheads="1"/>
          </p:cNvSpPr>
          <p:nvPr>
            <p:ph type="dt" sz="quarter" idx="1"/>
          </p:nvPr>
        </p:nvSpPr>
        <p:spPr bwMode="auto">
          <a:xfrm>
            <a:off x="5258939"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99332" name="Rectangle 4"/>
          <p:cNvSpPr>
            <a:spLocks noGrp="1" noChangeArrowheads="1"/>
          </p:cNvSpPr>
          <p:nvPr>
            <p:ph type="ftr" sz="quarter" idx="2"/>
          </p:nvPr>
        </p:nvSpPr>
        <p:spPr bwMode="auto">
          <a:xfrm>
            <a:off x="1"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99333" name="Rectangle 5"/>
          <p:cNvSpPr>
            <a:spLocks noGrp="1" noChangeArrowheads="1"/>
          </p:cNvSpPr>
          <p:nvPr>
            <p:ph type="sldNum" sz="quarter" idx="3"/>
          </p:nvPr>
        </p:nvSpPr>
        <p:spPr bwMode="auto">
          <a:xfrm>
            <a:off x="5258939"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1D712B8D-12E3-7F44-8949-CA1E21AB8B06}" type="slidenum">
              <a:rPr lang="en-US"/>
              <a:pPr>
                <a:defRPr/>
              </a:pPr>
              <a:t>‹#›</a:t>
            </a:fld>
            <a:endParaRPr lang="en-US"/>
          </a:p>
        </p:txBody>
      </p:sp>
    </p:spTree>
    <p:extLst>
      <p:ext uri="{BB962C8B-B14F-4D97-AF65-F5344CB8AC3E}">
        <p14:creationId xmlns:p14="http://schemas.microsoft.com/office/powerpoint/2010/main" val="2358857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defTabSz="930275">
              <a:defRPr sz="1200" smtClean="0">
                <a:cs typeface="+mn-cs"/>
              </a:defRPr>
            </a:lvl1pPr>
          </a:lstStyle>
          <a:p>
            <a:pPr>
              <a:defRPr/>
            </a:pPr>
            <a:endParaRPr lang="en-US"/>
          </a:p>
        </p:txBody>
      </p:sp>
      <p:sp>
        <p:nvSpPr>
          <p:cNvPr id="4099" name="Rectangle 3"/>
          <p:cNvSpPr>
            <a:spLocks noGrp="1" noChangeArrowheads="1"/>
          </p:cNvSpPr>
          <p:nvPr>
            <p:ph type="dt" idx="1"/>
          </p:nvPr>
        </p:nvSpPr>
        <p:spPr bwMode="auto">
          <a:xfrm>
            <a:off x="5258939" y="0"/>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smtClean="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892425" y="525463"/>
            <a:ext cx="3498850" cy="2624137"/>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28792" y="3324147"/>
            <a:ext cx="7426118" cy="314824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1"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defTabSz="930275">
              <a:defRPr sz="1200" smtClean="0">
                <a:cs typeface="+mn-cs"/>
              </a:defRPr>
            </a:lvl1pPr>
          </a:lstStyle>
          <a:p>
            <a:pPr>
              <a:defRPr/>
            </a:pPr>
            <a:endParaRPr lang="en-US"/>
          </a:p>
        </p:txBody>
      </p:sp>
      <p:sp>
        <p:nvSpPr>
          <p:cNvPr id="4103" name="Rectangle 7"/>
          <p:cNvSpPr>
            <a:spLocks noGrp="1" noChangeArrowheads="1"/>
          </p:cNvSpPr>
          <p:nvPr>
            <p:ph type="sldNum" sz="quarter" idx="5"/>
          </p:nvPr>
        </p:nvSpPr>
        <p:spPr bwMode="auto">
          <a:xfrm>
            <a:off x="5258939" y="6647098"/>
            <a:ext cx="4022656" cy="349406"/>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smtClean="0">
                <a:cs typeface="+mn-cs"/>
              </a:defRPr>
            </a:lvl1pPr>
          </a:lstStyle>
          <a:p>
            <a:pPr>
              <a:defRPr/>
            </a:pPr>
            <a:fld id="{A2558CE9-19DF-494B-B804-59D40B3F7328}" type="slidenum">
              <a:rPr lang="en-US"/>
              <a:pPr>
                <a:defRPr/>
              </a:pPr>
              <a:t>‹#›</a:t>
            </a:fld>
            <a:endParaRPr lang="en-US"/>
          </a:p>
        </p:txBody>
      </p:sp>
    </p:spTree>
    <p:extLst>
      <p:ext uri="{BB962C8B-B14F-4D97-AF65-F5344CB8AC3E}">
        <p14:creationId xmlns:p14="http://schemas.microsoft.com/office/powerpoint/2010/main" val="14573677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558CE9-19DF-494B-B804-59D40B3F7328}" type="slidenum">
              <a:rPr lang="en-US" smtClean="0"/>
              <a:pPr>
                <a:defRPr/>
              </a:pPr>
              <a:t>7</a:t>
            </a:fld>
            <a:endParaRPr lang="en-US"/>
          </a:p>
        </p:txBody>
      </p:sp>
    </p:spTree>
    <p:extLst>
      <p:ext uri="{BB962C8B-B14F-4D97-AF65-F5344CB8AC3E}">
        <p14:creationId xmlns:p14="http://schemas.microsoft.com/office/powerpoint/2010/main" val="21512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7377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14864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Transfer Pricing</a:t>
            </a:r>
            <a:endParaRPr lang="en-US" dirty="0"/>
          </a:p>
        </p:txBody>
      </p:sp>
    </p:spTree>
    <p:extLst>
      <p:ext uri="{BB962C8B-B14F-4D97-AF65-F5344CB8AC3E}">
        <p14:creationId xmlns:p14="http://schemas.microsoft.com/office/powerpoint/2010/main" val="19867843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79342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2521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04383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Transfer Pricing</a:t>
            </a:r>
            <a:endParaRPr lang="en-US" dirty="0"/>
          </a:p>
        </p:txBody>
      </p:sp>
    </p:spTree>
    <p:extLst>
      <p:ext uri="{BB962C8B-B14F-4D97-AF65-F5344CB8AC3E}">
        <p14:creationId xmlns:p14="http://schemas.microsoft.com/office/powerpoint/2010/main" val="3264357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63336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55944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09983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84976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4096576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2566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Transfer Pricing</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1400061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49973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23451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273599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73150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29653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161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012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971086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005060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13482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Transfer Pricing</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extLst>
      <p:ext uri="{BB962C8B-B14F-4D97-AF65-F5344CB8AC3E}">
        <p14:creationId xmlns:p14="http://schemas.microsoft.com/office/powerpoint/2010/main" val="4028476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366437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694149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3591314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2737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670301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89632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2779949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9847246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711479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0981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8964149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5149774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227628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812108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3302318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11038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38019835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4484685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1082108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982771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12053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480268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073430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1774178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9626885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26380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5792577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Transfer Pricing</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2621489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Transfer Pricing</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2617071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Transfer Pricing</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17671776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Transfer Pricing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483014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40815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41813572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14055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950983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sz="1400" smtClean="0"/>
            </a:lvl1pPr>
          </a:lstStyle>
          <a:p>
            <a:pPr>
              <a:defRPr/>
            </a:pPr>
            <a:r>
              <a:rPr lang="en-US"/>
              <a:t>Transfer Pricing</a:t>
            </a:r>
          </a:p>
        </p:txBody>
      </p:sp>
      <p:sp>
        <p:nvSpPr>
          <p:cNvPr id="6" name="Slide Number Placeholder 5"/>
          <p:cNvSpPr>
            <a:spLocks noGrp="1"/>
          </p:cNvSpPr>
          <p:nvPr>
            <p:ph type="sldNum" sz="quarter" idx="11"/>
          </p:nvPr>
        </p:nvSpPr>
        <p:spPr/>
        <p:txBody>
          <a:bodyPr/>
          <a:lstStyle>
            <a:lvl1pPr>
              <a:defRPr sz="1400" smtClean="0"/>
            </a:lvl1pPr>
          </a:lstStyle>
          <a:p>
            <a:pPr>
              <a:defRPr/>
            </a:pPr>
            <a:fld id="{3A1E7FCD-DA0D-894A-903E-FE4F843A352E}" type="slidenum">
              <a:rPr lang="en-US"/>
              <a:pPr>
                <a:defRPr/>
              </a:pPr>
              <a:t>‹#›</a:t>
            </a:fld>
            <a:endParaRPr lang="en-US"/>
          </a:p>
        </p:txBody>
      </p:sp>
    </p:spTree>
    <p:extLst>
      <p:ext uri="{BB962C8B-B14F-4D97-AF65-F5344CB8AC3E}">
        <p14:creationId xmlns:p14="http://schemas.microsoft.com/office/powerpoint/2010/main" val="2183897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1_LL One column">
    <p:spTree>
      <p:nvGrpSpPr>
        <p:cNvPr id="1" name=""/>
        <p:cNvGrpSpPr/>
        <p:nvPr/>
      </p:nvGrpSpPr>
      <p:grpSpPr>
        <a:xfrm>
          <a:off x="0" y="0"/>
          <a:ext cx="0" cy="0"/>
          <a:chOff x="0" y="0"/>
          <a:chExt cx="0" cy="0"/>
        </a:xfrm>
      </p:grpSpPr>
      <p:grpSp>
        <p:nvGrpSpPr>
          <p:cNvPr id="1209" name="Small L&amp;L Logo Brandbox"/>
          <p:cNvGrpSpPr/>
          <p:nvPr/>
        </p:nvGrpSpPr>
        <p:grpSpPr>
          <a:xfrm>
            <a:off x="7874178" y="333108"/>
            <a:ext cx="1041022" cy="429764"/>
            <a:chOff x="0" y="0"/>
            <a:chExt cx="1388027" cy="429762"/>
          </a:xfrm>
        </p:grpSpPr>
        <p:sp>
          <p:nvSpPr>
            <p:cNvPr id="1195" name="Freeform: Shape 7"/>
            <p:cNvSpPr/>
            <p:nvPr/>
          </p:nvSpPr>
          <p:spPr>
            <a:xfrm flipH="1">
              <a:off x="0" y="-1"/>
              <a:ext cx="1388028" cy="4297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359" y="0"/>
                  </a:lnTo>
                  <a:cubicBezTo>
                    <a:pt x="19554" y="0"/>
                    <a:pt x="19554" y="4756"/>
                    <a:pt x="19554" y="10807"/>
                  </a:cubicBezTo>
                  <a:cubicBezTo>
                    <a:pt x="19554" y="17798"/>
                    <a:pt x="20590" y="20788"/>
                    <a:pt x="21600" y="21600"/>
                  </a:cubicBezTo>
                  <a:lnTo>
                    <a:pt x="0" y="21600"/>
                  </a:lnTo>
                  <a:close/>
                </a:path>
              </a:pathLst>
            </a:custGeom>
            <a:solidFill>
              <a:schemeClr val="accent1"/>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nvGrpSpPr>
            <p:cNvPr id="1208" name="Groep 10"/>
            <p:cNvGrpSpPr/>
            <p:nvPr/>
          </p:nvGrpSpPr>
          <p:grpSpPr>
            <a:xfrm>
              <a:off x="322577" y="118600"/>
              <a:ext cx="877177" cy="150401"/>
              <a:chOff x="0" y="-3"/>
              <a:chExt cx="877176" cy="150400"/>
            </a:xfrm>
          </p:grpSpPr>
          <p:sp>
            <p:nvSpPr>
              <p:cNvPr id="1196" name="Freeform 5"/>
              <p:cNvSpPr/>
              <p:nvPr/>
            </p:nvSpPr>
            <p:spPr>
              <a:xfrm>
                <a:off x="434925" y="-4"/>
                <a:ext cx="89331" cy="150401"/>
              </a:xfrm>
              <a:custGeom>
                <a:avLst/>
                <a:gdLst/>
                <a:ahLst/>
                <a:cxnLst>
                  <a:cxn ang="0">
                    <a:pos x="wd2" y="hd2"/>
                  </a:cxn>
                  <a:cxn ang="5400000">
                    <a:pos x="wd2" y="hd2"/>
                  </a:cxn>
                  <a:cxn ang="10800000">
                    <a:pos x="wd2" y="hd2"/>
                  </a:cxn>
                  <a:cxn ang="16200000">
                    <a:pos x="wd2" y="hd2"/>
                  </a:cxn>
                </a:cxnLst>
                <a:rect l="0" t="0" r="r" b="b"/>
                <a:pathLst>
                  <a:path w="21164" h="21373" extrusionOk="0">
                    <a:moveTo>
                      <a:pt x="18982" y="20229"/>
                    </a:moveTo>
                    <a:lnTo>
                      <a:pt x="7200" y="20229"/>
                    </a:lnTo>
                    <a:cubicBezTo>
                      <a:pt x="7200" y="20229"/>
                      <a:pt x="7200" y="20086"/>
                      <a:pt x="7200" y="20086"/>
                    </a:cubicBezTo>
                    <a:lnTo>
                      <a:pt x="8945" y="13219"/>
                    </a:lnTo>
                    <a:lnTo>
                      <a:pt x="10691" y="11789"/>
                    </a:lnTo>
                    <a:lnTo>
                      <a:pt x="8945" y="19227"/>
                    </a:lnTo>
                    <a:cubicBezTo>
                      <a:pt x="8945" y="19227"/>
                      <a:pt x="8945" y="19370"/>
                      <a:pt x="8727" y="19370"/>
                    </a:cubicBezTo>
                    <a:lnTo>
                      <a:pt x="19200" y="19370"/>
                    </a:lnTo>
                    <a:lnTo>
                      <a:pt x="18982" y="20229"/>
                    </a:lnTo>
                    <a:close/>
                    <a:moveTo>
                      <a:pt x="14182" y="4350"/>
                    </a:moveTo>
                    <a:lnTo>
                      <a:pt x="14400" y="4064"/>
                    </a:lnTo>
                    <a:cubicBezTo>
                      <a:pt x="14618" y="3063"/>
                      <a:pt x="16145" y="917"/>
                      <a:pt x="17891" y="345"/>
                    </a:cubicBezTo>
                    <a:cubicBezTo>
                      <a:pt x="18764" y="202"/>
                      <a:pt x="19200" y="202"/>
                      <a:pt x="19636" y="917"/>
                    </a:cubicBezTo>
                    <a:cubicBezTo>
                      <a:pt x="20727" y="2348"/>
                      <a:pt x="17673" y="6210"/>
                      <a:pt x="13309" y="9071"/>
                    </a:cubicBezTo>
                    <a:cubicBezTo>
                      <a:pt x="13309" y="9071"/>
                      <a:pt x="12873" y="9357"/>
                      <a:pt x="12873" y="9357"/>
                    </a:cubicBezTo>
                    <a:cubicBezTo>
                      <a:pt x="13309" y="7927"/>
                      <a:pt x="13527" y="5924"/>
                      <a:pt x="14182" y="4350"/>
                    </a:cubicBezTo>
                    <a:close/>
                    <a:moveTo>
                      <a:pt x="10909" y="18226"/>
                    </a:moveTo>
                    <a:lnTo>
                      <a:pt x="12873" y="10215"/>
                    </a:lnTo>
                    <a:cubicBezTo>
                      <a:pt x="12873" y="10215"/>
                      <a:pt x="13309" y="9786"/>
                      <a:pt x="13527" y="9786"/>
                    </a:cubicBezTo>
                    <a:cubicBezTo>
                      <a:pt x="17455" y="6925"/>
                      <a:pt x="21600" y="2777"/>
                      <a:pt x="20073" y="774"/>
                    </a:cubicBezTo>
                    <a:cubicBezTo>
                      <a:pt x="19636" y="59"/>
                      <a:pt x="18764" y="-227"/>
                      <a:pt x="17673" y="202"/>
                    </a:cubicBezTo>
                    <a:cubicBezTo>
                      <a:pt x="15927" y="631"/>
                      <a:pt x="14182" y="2205"/>
                      <a:pt x="13527" y="3349"/>
                    </a:cubicBezTo>
                    <a:cubicBezTo>
                      <a:pt x="13527" y="3349"/>
                      <a:pt x="13309" y="3635"/>
                      <a:pt x="13309" y="3921"/>
                    </a:cubicBezTo>
                    <a:cubicBezTo>
                      <a:pt x="12000" y="5924"/>
                      <a:pt x="11564" y="8070"/>
                      <a:pt x="11127" y="10072"/>
                    </a:cubicBezTo>
                    <a:cubicBezTo>
                      <a:pt x="10909" y="10215"/>
                      <a:pt x="10909" y="10358"/>
                      <a:pt x="10909" y="10501"/>
                    </a:cubicBezTo>
                    <a:lnTo>
                      <a:pt x="9164" y="11789"/>
                    </a:lnTo>
                    <a:lnTo>
                      <a:pt x="10691" y="5781"/>
                    </a:lnTo>
                    <a:lnTo>
                      <a:pt x="7200" y="5781"/>
                    </a:lnTo>
                    <a:lnTo>
                      <a:pt x="6982" y="6067"/>
                    </a:lnTo>
                    <a:cubicBezTo>
                      <a:pt x="6982" y="6067"/>
                      <a:pt x="7636" y="6067"/>
                      <a:pt x="8291" y="6067"/>
                    </a:cubicBezTo>
                    <a:cubicBezTo>
                      <a:pt x="8509" y="6067"/>
                      <a:pt x="8727" y="6353"/>
                      <a:pt x="8727" y="6353"/>
                    </a:cubicBezTo>
                    <a:cubicBezTo>
                      <a:pt x="8727" y="6496"/>
                      <a:pt x="8727" y="6496"/>
                      <a:pt x="8727" y="6496"/>
                    </a:cubicBezTo>
                    <a:lnTo>
                      <a:pt x="6982" y="13362"/>
                    </a:lnTo>
                    <a:lnTo>
                      <a:pt x="218" y="18369"/>
                    </a:lnTo>
                    <a:lnTo>
                      <a:pt x="0" y="19799"/>
                    </a:lnTo>
                    <a:lnTo>
                      <a:pt x="6764" y="14793"/>
                    </a:lnTo>
                    <a:lnTo>
                      <a:pt x="5018" y="21373"/>
                    </a:lnTo>
                    <a:lnTo>
                      <a:pt x="20509" y="21373"/>
                    </a:lnTo>
                    <a:lnTo>
                      <a:pt x="21164" y="18226"/>
                    </a:lnTo>
                    <a:lnTo>
                      <a:pt x="10909" y="18226"/>
                    </a:lnTo>
                    <a:close/>
                  </a:path>
                </a:pathLst>
              </a:custGeom>
              <a:solidFill>
                <a:schemeClr val="accent4"/>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7" name="Freeform 6"/>
              <p:cNvSpPr/>
              <p:nvPr/>
            </p:nvSpPr>
            <p:spPr>
              <a:xfrm>
                <a:off x="552910"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8" name="Freeform 7"/>
              <p:cNvSpPr/>
              <p:nvPr/>
            </p:nvSpPr>
            <p:spPr>
              <a:xfrm>
                <a:off x="604447" y="55822"/>
                <a:ext cx="77438"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6971" y="0"/>
                      <a:pt x="10800" y="0"/>
                    </a:cubicBezTo>
                    <a:cubicBezTo>
                      <a:pt x="4371" y="0"/>
                      <a:pt x="0" y="4590"/>
                      <a:pt x="0" y="10800"/>
                    </a:cubicBezTo>
                    <a:cubicBezTo>
                      <a:pt x="0" y="17010"/>
                      <a:pt x="4371" y="21600"/>
                      <a:pt x="10800" y="21600"/>
                    </a:cubicBezTo>
                    <a:cubicBezTo>
                      <a:pt x="16971" y="21600"/>
                      <a:pt x="21600" y="17010"/>
                      <a:pt x="21600" y="10800"/>
                    </a:cubicBezTo>
                    <a:close/>
                    <a:moveTo>
                      <a:pt x="18257" y="10800"/>
                    </a:moveTo>
                    <a:cubicBezTo>
                      <a:pt x="18257" y="15390"/>
                      <a:pt x="15171" y="18900"/>
                      <a:pt x="10800" y="18900"/>
                    </a:cubicBezTo>
                    <a:cubicBezTo>
                      <a:pt x="6429" y="18900"/>
                      <a:pt x="3086" y="15390"/>
                      <a:pt x="3086" y="10800"/>
                    </a:cubicBezTo>
                    <a:cubicBezTo>
                      <a:pt x="3086" y="6210"/>
                      <a:pt x="6429" y="2970"/>
                      <a:pt x="10800" y="2970"/>
                    </a:cubicBezTo>
                    <a:cubicBezTo>
                      <a:pt x="15171" y="2970"/>
                      <a:pt x="18257" y="6210"/>
                      <a:pt x="18257"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199" name="Freeform 8"/>
              <p:cNvSpPr/>
              <p:nvPr/>
            </p:nvSpPr>
            <p:spPr>
              <a:xfrm>
                <a:off x="703989"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0" name="Freeform 9"/>
              <p:cNvSpPr/>
              <p:nvPr/>
            </p:nvSpPr>
            <p:spPr>
              <a:xfrm>
                <a:off x="769392"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5850" y="2842"/>
                    </a:moveTo>
                    <a:lnTo>
                      <a:pt x="5850" y="9379"/>
                    </a:lnTo>
                    <a:lnTo>
                      <a:pt x="18900" y="9379"/>
                    </a:lnTo>
                    <a:lnTo>
                      <a:pt x="18900" y="12221"/>
                    </a:lnTo>
                    <a:lnTo>
                      <a:pt x="5850" y="12221"/>
                    </a:lnTo>
                    <a:lnTo>
                      <a:pt x="5850" y="21600"/>
                    </a:lnTo>
                    <a:lnTo>
                      <a:pt x="0" y="21600"/>
                    </a:lnTo>
                    <a:lnTo>
                      <a:pt x="0" y="0"/>
                    </a:lnTo>
                    <a:lnTo>
                      <a:pt x="21600" y="0"/>
                    </a:lnTo>
                    <a:lnTo>
                      <a:pt x="21600" y="2842"/>
                    </a:lnTo>
                    <a:lnTo>
                      <a:pt x="5850"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1" name="Freeform 10"/>
              <p:cNvSpPr/>
              <p:nvPr/>
            </p:nvSpPr>
            <p:spPr>
              <a:xfrm>
                <a:off x="833879" y="57784"/>
                <a:ext cx="43298" cy="76524"/>
              </a:xfrm>
              <a:custGeom>
                <a:avLst/>
                <a:gdLst/>
                <a:ahLst/>
                <a:cxnLst>
                  <a:cxn ang="0">
                    <a:pos x="wd2" y="hd2"/>
                  </a:cxn>
                  <a:cxn ang="5400000">
                    <a:pos x="wd2" y="hd2"/>
                  </a:cxn>
                  <a:cxn ang="10800000">
                    <a:pos x="wd2" y="hd2"/>
                  </a:cxn>
                  <a:cxn ang="16200000">
                    <a:pos x="wd2" y="hd2"/>
                  </a:cxn>
                </a:cxnLst>
                <a:rect l="0" t="0" r="r" b="b"/>
                <a:pathLst>
                  <a:path w="21600" h="21600" extrusionOk="0">
                    <a:moveTo>
                      <a:pt x="5515" y="2842"/>
                    </a:moveTo>
                    <a:lnTo>
                      <a:pt x="5515" y="9379"/>
                    </a:lnTo>
                    <a:lnTo>
                      <a:pt x="18843" y="9379"/>
                    </a:lnTo>
                    <a:lnTo>
                      <a:pt x="18843" y="12221"/>
                    </a:lnTo>
                    <a:lnTo>
                      <a:pt x="5515" y="12221"/>
                    </a:lnTo>
                    <a:lnTo>
                      <a:pt x="5515" y="21600"/>
                    </a:lnTo>
                    <a:lnTo>
                      <a:pt x="0" y="21600"/>
                    </a:lnTo>
                    <a:lnTo>
                      <a:pt x="0" y="0"/>
                    </a:lnTo>
                    <a:lnTo>
                      <a:pt x="21600" y="0"/>
                    </a:lnTo>
                    <a:lnTo>
                      <a:pt x="21600" y="2842"/>
                    </a:lnTo>
                    <a:lnTo>
                      <a:pt x="5515" y="2842"/>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2" name="Freeform 11"/>
              <p:cNvSpPr/>
              <p:nvPr/>
            </p:nvSpPr>
            <p:spPr>
              <a:xfrm>
                <a:off x="-1" y="57784"/>
                <a:ext cx="4421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5400" y="0"/>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3" name="Freeform 12"/>
              <p:cNvSpPr/>
              <p:nvPr/>
            </p:nvSpPr>
            <p:spPr>
              <a:xfrm>
                <a:off x="50621" y="55822"/>
                <a:ext cx="78354" cy="8057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590"/>
                      <a:pt x="17026" y="0"/>
                      <a:pt x="10927" y="0"/>
                    </a:cubicBezTo>
                    <a:cubicBezTo>
                      <a:pt x="4574" y="0"/>
                      <a:pt x="0" y="4590"/>
                      <a:pt x="0" y="10800"/>
                    </a:cubicBezTo>
                    <a:cubicBezTo>
                      <a:pt x="0" y="17010"/>
                      <a:pt x="4574" y="21600"/>
                      <a:pt x="10927" y="21600"/>
                    </a:cubicBezTo>
                    <a:cubicBezTo>
                      <a:pt x="17026" y="21600"/>
                      <a:pt x="21600" y="17010"/>
                      <a:pt x="21600" y="10800"/>
                    </a:cubicBezTo>
                    <a:close/>
                    <a:moveTo>
                      <a:pt x="18296" y="10800"/>
                    </a:moveTo>
                    <a:cubicBezTo>
                      <a:pt x="18296" y="15390"/>
                      <a:pt x="14993" y="18900"/>
                      <a:pt x="10927" y="18900"/>
                    </a:cubicBezTo>
                    <a:cubicBezTo>
                      <a:pt x="6607" y="18900"/>
                      <a:pt x="3304" y="15390"/>
                      <a:pt x="3304" y="10800"/>
                    </a:cubicBezTo>
                    <a:cubicBezTo>
                      <a:pt x="3304" y="6210"/>
                      <a:pt x="6607" y="2970"/>
                      <a:pt x="10927" y="2970"/>
                    </a:cubicBezTo>
                    <a:cubicBezTo>
                      <a:pt x="14993" y="2970"/>
                      <a:pt x="18296" y="6210"/>
                      <a:pt x="18296" y="10800"/>
                    </a:cubicBez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4" name="Freeform 13"/>
              <p:cNvSpPr/>
              <p:nvPr/>
            </p:nvSpPr>
            <p:spPr>
              <a:xfrm>
                <a:off x="137344" y="57784"/>
                <a:ext cx="62657" cy="76524"/>
              </a:xfrm>
              <a:custGeom>
                <a:avLst/>
                <a:gdLst/>
                <a:ahLst/>
                <a:cxnLst>
                  <a:cxn ang="0">
                    <a:pos x="wd2" y="hd2"/>
                  </a:cxn>
                  <a:cxn ang="5400000">
                    <a:pos x="wd2" y="hd2"/>
                  </a:cxn>
                  <a:cxn ang="10800000">
                    <a:pos x="wd2" y="hd2"/>
                  </a:cxn>
                  <a:cxn ang="16200000">
                    <a:pos x="wd2" y="hd2"/>
                  </a:cxn>
                </a:cxnLst>
                <a:rect l="0" t="0" r="r" b="b"/>
                <a:pathLst>
                  <a:path w="21600" h="21600" extrusionOk="0">
                    <a:moveTo>
                      <a:pt x="12388" y="11937"/>
                    </a:moveTo>
                    <a:lnTo>
                      <a:pt x="12388" y="21600"/>
                    </a:lnTo>
                    <a:lnTo>
                      <a:pt x="8576" y="21600"/>
                    </a:lnTo>
                    <a:lnTo>
                      <a:pt x="8576" y="11937"/>
                    </a:lnTo>
                    <a:lnTo>
                      <a:pt x="0" y="0"/>
                    </a:lnTo>
                    <a:lnTo>
                      <a:pt x="4447" y="0"/>
                    </a:lnTo>
                    <a:lnTo>
                      <a:pt x="10800" y="8811"/>
                    </a:lnTo>
                    <a:lnTo>
                      <a:pt x="17153" y="0"/>
                    </a:lnTo>
                    <a:lnTo>
                      <a:pt x="21600" y="0"/>
                    </a:lnTo>
                    <a:lnTo>
                      <a:pt x="12388" y="11937"/>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5" name="Freeform 14"/>
              <p:cNvSpPr/>
              <p:nvPr/>
            </p:nvSpPr>
            <p:spPr>
              <a:xfrm>
                <a:off x="216481" y="57784"/>
                <a:ext cx="44344" cy="765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150" y="0"/>
                    </a:lnTo>
                    <a:lnTo>
                      <a:pt x="21150" y="2842"/>
                    </a:lnTo>
                    <a:lnTo>
                      <a:pt x="5400" y="2842"/>
                    </a:lnTo>
                    <a:lnTo>
                      <a:pt x="5400" y="9095"/>
                    </a:lnTo>
                    <a:lnTo>
                      <a:pt x="18450" y="9095"/>
                    </a:lnTo>
                    <a:lnTo>
                      <a:pt x="18450" y="11937"/>
                    </a:lnTo>
                    <a:lnTo>
                      <a:pt x="5400" y="11937"/>
                    </a:lnTo>
                    <a:lnTo>
                      <a:pt x="5400" y="18758"/>
                    </a:lnTo>
                    <a:lnTo>
                      <a:pt x="21600" y="18758"/>
                    </a:lnTo>
                    <a:lnTo>
                      <a:pt x="21600" y="21600"/>
                    </a:lnTo>
                    <a:lnTo>
                      <a:pt x="0"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6" name="Freeform 15"/>
              <p:cNvSpPr/>
              <p:nvPr/>
            </p:nvSpPr>
            <p:spPr>
              <a:xfrm>
                <a:off x="282929" y="57784"/>
                <a:ext cx="63573" cy="77570"/>
              </a:xfrm>
              <a:custGeom>
                <a:avLst/>
                <a:gdLst/>
                <a:ahLst/>
                <a:cxnLst>
                  <a:cxn ang="0">
                    <a:pos x="wd2" y="hd2"/>
                  </a:cxn>
                  <a:cxn ang="5400000">
                    <a:pos x="wd2" y="hd2"/>
                  </a:cxn>
                  <a:cxn ang="10800000">
                    <a:pos x="wd2" y="hd2"/>
                  </a:cxn>
                  <a:cxn ang="16200000">
                    <a:pos x="wd2" y="hd2"/>
                  </a:cxn>
                </a:cxnLst>
                <a:rect l="0" t="0" r="r" b="b"/>
                <a:pathLst>
                  <a:path w="21600" h="21600" extrusionOk="0">
                    <a:moveTo>
                      <a:pt x="18157" y="21600"/>
                    </a:moveTo>
                    <a:lnTo>
                      <a:pt x="4696" y="6171"/>
                    </a:lnTo>
                    <a:cubicBezTo>
                      <a:pt x="3757" y="5330"/>
                      <a:pt x="3757" y="4769"/>
                      <a:pt x="3443" y="4208"/>
                    </a:cubicBezTo>
                    <a:lnTo>
                      <a:pt x="3443" y="21319"/>
                    </a:lnTo>
                    <a:lnTo>
                      <a:pt x="0" y="21319"/>
                    </a:lnTo>
                    <a:lnTo>
                      <a:pt x="0" y="0"/>
                    </a:lnTo>
                    <a:lnTo>
                      <a:pt x="3757" y="0"/>
                    </a:lnTo>
                    <a:lnTo>
                      <a:pt x="17217" y="15148"/>
                    </a:lnTo>
                    <a:cubicBezTo>
                      <a:pt x="17530" y="15709"/>
                      <a:pt x="18157" y="16551"/>
                      <a:pt x="18157" y="17112"/>
                    </a:cubicBezTo>
                    <a:lnTo>
                      <a:pt x="18157" y="0"/>
                    </a:lnTo>
                    <a:lnTo>
                      <a:pt x="21600" y="0"/>
                    </a:lnTo>
                    <a:lnTo>
                      <a:pt x="21600" y="21600"/>
                    </a:lnTo>
                    <a:lnTo>
                      <a:pt x="18157" y="2160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sp>
            <p:nvSpPr>
              <p:cNvPr id="1207" name="Freeform 16"/>
              <p:cNvSpPr/>
              <p:nvPr/>
            </p:nvSpPr>
            <p:spPr>
              <a:xfrm>
                <a:off x="368606" y="55822"/>
                <a:ext cx="50624" cy="80579"/>
              </a:xfrm>
              <a:custGeom>
                <a:avLst/>
                <a:gdLst/>
                <a:ahLst/>
                <a:cxnLst>
                  <a:cxn ang="0">
                    <a:pos x="wd2" y="hd2"/>
                  </a:cxn>
                  <a:cxn ang="5400000">
                    <a:pos x="wd2" y="hd2"/>
                  </a:cxn>
                  <a:cxn ang="10800000">
                    <a:pos x="wd2" y="hd2"/>
                  </a:cxn>
                  <a:cxn ang="16200000">
                    <a:pos x="wd2" y="hd2"/>
                  </a:cxn>
                </a:cxnLst>
                <a:rect l="0" t="0" r="r" b="b"/>
                <a:pathLst>
                  <a:path w="21600" h="21600" extrusionOk="0">
                    <a:moveTo>
                      <a:pt x="19636" y="4590"/>
                    </a:moveTo>
                    <a:cubicBezTo>
                      <a:pt x="18065" y="3780"/>
                      <a:pt x="17673" y="3510"/>
                      <a:pt x="16102" y="3240"/>
                    </a:cubicBezTo>
                    <a:cubicBezTo>
                      <a:pt x="14531" y="2970"/>
                      <a:pt x="12960" y="2970"/>
                      <a:pt x="11782" y="2970"/>
                    </a:cubicBezTo>
                    <a:cubicBezTo>
                      <a:pt x="7855" y="2970"/>
                      <a:pt x="5498" y="3780"/>
                      <a:pt x="5498" y="5400"/>
                    </a:cubicBezTo>
                    <a:cubicBezTo>
                      <a:pt x="5498" y="5940"/>
                      <a:pt x="5891" y="6210"/>
                      <a:pt x="5891" y="6480"/>
                    </a:cubicBezTo>
                    <a:cubicBezTo>
                      <a:pt x="6676" y="7560"/>
                      <a:pt x="7855" y="7830"/>
                      <a:pt x="13745" y="9720"/>
                    </a:cubicBezTo>
                    <a:cubicBezTo>
                      <a:pt x="19244" y="11610"/>
                      <a:pt x="21207" y="12960"/>
                      <a:pt x="21207" y="15660"/>
                    </a:cubicBezTo>
                    <a:cubicBezTo>
                      <a:pt x="21207" y="19170"/>
                      <a:pt x="16887" y="21600"/>
                      <a:pt x="10211" y="21600"/>
                    </a:cubicBezTo>
                    <a:cubicBezTo>
                      <a:pt x="7855" y="21600"/>
                      <a:pt x="5891" y="21330"/>
                      <a:pt x="3927" y="20790"/>
                    </a:cubicBezTo>
                    <a:cubicBezTo>
                      <a:pt x="2749" y="20520"/>
                      <a:pt x="1964" y="20250"/>
                      <a:pt x="0" y="19170"/>
                    </a:cubicBezTo>
                    <a:lnTo>
                      <a:pt x="1964" y="16470"/>
                    </a:lnTo>
                    <a:cubicBezTo>
                      <a:pt x="3927" y="17550"/>
                      <a:pt x="4713" y="17820"/>
                      <a:pt x="5891" y="18090"/>
                    </a:cubicBezTo>
                    <a:cubicBezTo>
                      <a:pt x="7462" y="18630"/>
                      <a:pt x="9033" y="18900"/>
                      <a:pt x="10996" y="18900"/>
                    </a:cubicBezTo>
                    <a:cubicBezTo>
                      <a:pt x="14531" y="18900"/>
                      <a:pt x="16495" y="17820"/>
                      <a:pt x="16495" y="15930"/>
                    </a:cubicBezTo>
                    <a:cubicBezTo>
                      <a:pt x="16495" y="14580"/>
                      <a:pt x="15316" y="13770"/>
                      <a:pt x="12960" y="12960"/>
                    </a:cubicBezTo>
                    <a:lnTo>
                      <a:pt x="7462" y="11070"/>
                    </a:lnTo>
                    <a:cubicBezTo>
                      <a:pt x="3142" y="9720"/>
                      <a:pt x="785" y="7830"/>
                      <a:pt x="785" y="5670"/>
                    </a:cubicBezTo>
                    <a:cubicBezTo>
                      <a:pt x="785" y="2430"/>
                      <a:pt x="5105" y="0"/>
                      <a:pt x="11782" y="0"/>
                    </a:cubicBezTo>
                    <a:cubicBezTo>
                      <a:pt x="13745" y="0"/>
                      <a:pt x="15709" y="270"/>
                      <a:pt x="17280" y="540"/>
                    </a:cubicBezTo>
                    <a:cubicBezTo>
                      <a:pt x="18851" y="810"/>
                      <a:pt x="19636" y="1080"/>
                      <a:pt x="21600" y="1890"/>
                    </a:cubicBezTo>
                    <a:lnTo>
                      <a:pt x="19636" y="4590"/>
                    </a:lnTo>
                    <a:close/>
                  </a:path>
                </a:pathLst>
              </a:custGeom>
              <a:solidFill>
                <a:srgbClr val="FFFFFF"/>
              </a:solidFill>
              <a:ln w="12700" cap="flat">
                <a:noFill/>
                <a:miter lim="400000"/>
              </a:ln>
              <a:effectLst/>
            </p:spPr>
            <p:txBody>
              <a:bodyPr wrap="square" lIns="72000" tIns="72000" rIns="72000" bIns="72000" numCol="1" anchor="t">
                <a:noAutofit/>
              </a:bodyPr>
              <a:lstStyle/>
              <a:p>
                <a:pPr>
                  <a:defRPr>
                    <a:latin typeface="Arial"/>
                    <a:ea typeface="Arial"/>
                    <a:cs typeface="Arial"/>
                    <a:sym typeface="Arial"/>
                  </a:defRPr>
                </a:pPr>
                <a:endParaRPr sz="1800"/>
              </a:p>
            </p:txBody>
          </p:sp>
        </p:grpSp>
      </p:grpSp>
      <p:sp>
        <p:nvSpPr>
          <p:cNvPr id="1210" name="Straight Connector 21"/>
          <p:cNvSpPr/>
          <p:nvPr/>
        </p:nvSpPr>
        <p:spPr>
          <a:xfrm>
            <a:off x="225029" y="759061"/>
            <a:ext cx="6668690" cy="1"/>
          </a:xfrm>
          <a:prstGeom prst="line">
            <a:avLst/>
          </a:prstGeom>
          <a:ln w="12700" cap="rnd">
            <a:solidFill>
              <a:srgbClr val="829ABC"/>
            </a:solidFill>
            <a:miter/>
          </a:ln>
        </p:spPr>
        <p:txBody>
          <a:bodyPr lIns="34289" tIns="34289" rIns="34289" bIns="34289"/>
          <a:lstStyle/>
          <a:p>
            <a:endParaRPr sz="1800"/>
          </a:p>
        </p:txBody>
      </p:sp>
      <p:sp>
        <p:nvSpPr>
          <p:cNvPr id="1211" name="Tekst tytułowy"/>
          <p:cNvSpPr txBox="1">
            <a:spLocks noGrp="1"/>
          </p:cNvSpPr>
          <p:nvPr>
            <p:ph type="title"/>
          </p:nvPr>
        </p:nvSpPr>
        <p:spPr>
          <a:xfrm>
            <a:off x="225030" y="296863"/>
            <a:ext cx="6669230" cy="387800"/>
          </a:xfrm>
          <a:prstGeom prst="rect">
            <a:avLst/>
          </a:prstGeom>
        </p:spPr>
        <p:txBody>
          <a:bodyPr/>
          <a:lstStyle>
            <a:lvl1pPr>
              <a:defRPr sz="2100">
                <a:solidFill>
                  <a:schemeClr val="accent1"/>
                </a:solidFill>
                <a:latin typeface="Arial"/>
                <a:ea typeface="Arial"/>
                <a:cs typeface="Arial"/>
                <a:sym typeface="Arial"/>
              </a:defRPr>
            </a:lvl1pPr>
          </a:lstStyle>
          <a:p>
            <a:r>
              <a:t>Tekst tytułowy</a:t>
            </a:r>
          </a:p>
        </p:txBody>
      </p:sp>
      <p:sp>
        <p:nvSpPr>
          <p:cNvPr id="1212" name="Treść - poziom 1…"/>
          <p:cNvSpPr txBox="1">
            <a:spLocks noGrp="1"/>
          </p:cNvSpPr>
          <p:nvPr>
            <p:ph type="body" sz="half" idx="1" hasCustomPrompt="1"/>
          </p:nvPr>
        </p:nvSpPr>
        <p:spPr>
          <a:xfrm>
            <a:off x="736996" y="1124745"/>
            <a:ext cx="6156723" cy="2041587"/>
          </a:xfrm>
          <a:prstGeom prst="rect">
            <a:avLst/>
          </a:prstGeom>
        </p:spPr>
        <p:txBody>
          <a:bodyPr>
            <a:normAutofit/>
          </a:bodyPr>
          <a:lstStyle/>
          <a:p>
            <a:r>
              <a:t>Edit Master text styles</a:t>
            </a:r>
          </a:p>
          <a:p>
            <a:pPr lvl="1"/>
            <a:endParaRPr/>
          </a:p>
          <a:p>
            <a:pPr lvl="2"/>
            <a:endParaRPr/>
          </a:p>
          <a:p>
            <a:pPr lvl="3"/>
            <a:endParaRPr/>
          </a:p>
          <a:p>
            <a:pPr lvl="4"/>
            <a:endParaRPr/>
          </a:p>
        </p:txBody>
      </p:sp>
      <p:sp>
        <p:nvSpPr>
          <p:cNvPr id="1213" name="Numer slajdu"/>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7234192"/>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ody Slide (Default)">
    <p:spTree>
      <p:nvGrpSpPr>
        <p:cNvPr id="1" name=""/>
        <p:cNvGrpSpPr/>
        <p:nvPr/>
      </p:nvGrpSpPr>
      <p:grpSpPr>
        <a:xfrm>
          <a:off x="0" y="0"/>
          <a:ext cx="0" cy="0"/>
          <a:chOff x="0" y="0"/>
          <a:chExt cx="0" cy="0"/>
        </a:xfrm>
      </p:grpSpPr>
      <p:sp>
        <p:nvSpPr>
          <p:cNvPr id="29" name="Holder 3"/>
          <p:cNvSpPr>
            <a:spLocks noGrp="1"/>
          </p:cNvSpPr>
          <p:nvPr>
            <p:ph type="body" idx="1" hasCustomPrompt="1"/>
          </p:nvPr>
        </p:nvSpPr>
        <p:spPr>
          <a:xfrm>
            <a:off x="469955" y="1828800"/>
            <a:ext cx="8215884" cy="4114800"/>
          </a:xfrm>
          <a:prstGeom prst="rect">
            <a:avLst/>
          </a:prstGeom>
        </p:spPr>
        <p:txBody>
          <a:bodyPr lIns="0" tIns="0" rIns="0" bIns="0">
            <a:noAutofit/>
          </a:bodyPr>
          <a:lstStyle>
            <a:lvl1pPr marL="257175" indent="-257175">
              <a:lnSpc>
                <a:spcPct val="100000"/>
              </a:lnSpc>
              <a:spcAft>
                <a:spcPts val="450"/>
              </a:spcAft>
              <a:buClrTx/>
              <a:buSzPct val="90000"/>
              <a:buFont typeface="Arial" panose="020B0604020202020204" pitchFamily="34" charset="0"/>
              <a:buChar char="•"/>
              <a:defRPr sz="1500" b="1" i="0" baseline="0">
                <a:solidFill>
                  <a:schemeClr val="tx1"/>
                </a:solidFill>
                <a:latin typeface="Arial" charset="0"/>
                <a:ea typeface="Arial" charset="0"/>
                <a:cs typeface="Arial" charset="0"/>
              </a:defRPr>
            </a:lvl1pPr>
            <a:lvl2pPr marL="428625" indent="-171450">
              <a:lnSpc>
                <a:spcPct val="100000"/>
              </a:lnSpc>
              <a:spcAft>
                <a:spcPts val="450"/>
              </a:spcAft>
              <a:buClr>
                <a:schemeClr val="tx1"/>
              </a:buClr>
              <a:buSzPct val="90000"/>
              <a:buFont typeface="Arial" panose="020B0604020202020204" pitchFamily="34" charset="0"/>
              <a:buChar char="̶"/>
              <a:defRPr sz="1350" baseline="0">
                <a:solidFill>
                  <a:schemeClr val="tx1"/>
                </a:solidFill>
                <a:latin typeface="Arial" charset="0"/>
                <a:ea typeface="Arial" charset="0"/>
                <a:cs typeface="Arial" charset="0"/>
              </a:defRPr>
            </a:lvl2pPr>
            <a:lvl3pPr marL="600075" indent="-171450">
              <a:lnSpc>
                <a:spcPct val="100000"/>
              </a:lnSpc>
              <a:spcAft>
                <a:spcPts val="450"/>
              </a:spcAft>
              <a:buSzPct val="80000"/>
              <a:buFont typeface="Arial" panose="020B0604020202020204" pitchFamily="34" charset="0"/>
              <a:buChar char="•"/>
              <a:defRPr sz="1200">
                <a:solidFill>
                  <a:schemeClr val="tx1"/>
                </a:solidFill>
                <a:latin typeface="Arial" charset="0"/>
                <a:ea typeface="Arial" charset="0"/>
                <a:cs typeface="Arial" charset="0"/>
              </a:defRPr>
            </a:lvl3pPr>
            <a:lvl4pPr marL="771525" indent="-130969">
              <a:lnSpc>
                <a:spcPct val="100000"/>
              </a:lnSpc>
              <a:spcAft>
                <a:spcPts val="300"/>
              </a:spcAft>
              <a:buSzPct val="80000"/>
              <a:buFont typeface="Arial" panose="020B0604020202020204" pitchFamily="34" charset="0"/>
              <a:buChar char="-"/>
              <a:defRPr sz="1050">
                <a:solidFill>
                  <a:schemeClr val="tx1"/>
                </a:solidFill>
                <a:latin typeface="Arial" charset="0"/>
                <a:ea typeface="Arial" charset="0"/>
                <a:cs typeface="Arial" charset="0"/>
              </a:defRPr>
            </a:lvl4pPr>
          </a:lstStyle>
          <a:p>
            <a:r>
              <a:rPr lang="en-US"/>
              <a:t>First level</a:t>
            </a:r>
          </a:p>
          <a:p>
            <a:pPr lvl="1"/>
            <a:r>
              <a:rPr lang="en-US"/>
              <a:t>Second level</a:t>
            </a:r>
          </a:p>
          <a:p>
            <a:pPr lvl="2"/>
            <a:r>
              <a:rPr lang="en-US"/>
              <a:t>Third level</a:t>
            </a:r>
          </a:p>
          <a:p>
            <a:pPr lvl="3"/>
            <a:r>
              <a:rPr lang="en-US"/>
              <a:t>Fourth level</a:t>
            </a:r>
            <a:endParaRPr/>
          </a:p>
        </p:txBody>
      </p:sp>
      <p:sp>
        <p:nvSpPr>
          <p:cNvPr id="2" name="Title 1"/>
          <p:cNvSpPr>
            <a:spLocks noGrp="1"/>
          </p:cNvSpPr>
          <p:nvPr>
            <p:ph type="title"/>
          </p:nvPr>
        </p:nvSpPr>
        <p:spPr>
          <a:xfrm>
            <a:off x="472440" y="612648"/>
            <a:ext cx="8215884" cy="708940"/>
          </a:xfrm>
          <a:prstGeom prst="rect">
            <a:avLst/>
          </a:prstGeom>
        </p:spPr>
        <p:txBody>
          <a:bodyPr anchor="t">
            <a:noAutofit/>
          </a:bodyPr>
          <a:lstStyle>
            <a:lvl1pPr>
              <a:lnSpc>
                <a:spcPts val="2250"/>
              </a:lnSpc>
              <a:defRPr sz="2100">
                <a:solidFill>
                  <a:schemeClr val="tx1"/>
                </a:solidFill>
              </a:defRPr>
            </a:lvl1pPr>
          </a:lstStyle>
          <a:p>
            <a:r>
              <a:rPr lang="en-US"/>
              <a:t>Click to edit Master title style</a:t>
            </a:r>
          </a:p>
        </p:txBody>
      </p:sp>
      <p:sp>
        <p:nvSpPr>
          <p:cNvPr id="4" name="TextBox 3"/>
          <p:cNvSpPr txBox="1"/>
          <p:nvPr userDrawn="1"/>
        </p:nvSpPr>
        <p:spPr>
          <a:xfrm>
            <a:off x="460661" y="6405345"/>
            <a:ext cx="205740" cy="184666"/>
          </a:xfrm>
          <a:prstGeom prst="rect">
            <a:avLst/>
          </a:prstGeom>
          <a:noFill/>
        </p:spPr>
        <p:txBody>
          <a:bodyPr wrap="square" lIns="0" rtlCol="0" anchor="ctr">
            <a:spAutoFit/>
          </a:bodyPr>
          <a:lstStyle/>
          <a:p>
            <a:fld id="{7F982325-9648-624D-BCF8-4310A18998DD}" type="slidenum">
              <a:rPr lang="en-US" sz="600" b="1" i="0" spc="0" smtClean="0">
                <a:solidFill>
                  <a:schemeClr val="tx1"/>
                </a:solidFill>
                <a:latin typeface="Arial" charset="0"/>
                <a:ea typeface="Arial" charset="0"/>
                <a:cs typeface="Arial" charset="0"/>
              </a:rPr>
              <a:t>‹#›</a:t>
            </a:fld>
            <a:endParaRPr lang="en-US" sz="600" b="1" i="0" spc="0">
              <a:solidFill>
                <a:schemeClr val="tx1"/>
              </a:solidFill>
              <a:latin typeface="Arial" charset="0"/>
              <a:ea typeface="Arial" charset="0"/>
              <a:cs typeface="Arial" charset="0"/>
            </a:endParaRPr>
          </a:p>
        </p:txBody>
      </p:sp>
      <p:pic>
        <p:nvPicPr>
          <p:cNvPr id="6" name="Graphic 5">
            <a:extLst>
              <a:ext uri="{FF2B5EF4-FFF2-40B4-BE49-F238E27FC236}">
                <a16:creationId xmlns:a16="http://schemas.microsoft.com/office/drawing/2014/main" id="{C5A585A1-DCC2-B842-AD05-35FE76663E5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774" b="-17784"/>
          <a:stretch/>
        </p:blipFill>
        <p:spPr>
          <a:xfrm>
            <a:off x="7552409" y="6363843"/>
            <a:ext cx="1232776" cy="280025"/>
          </a:xfrm>
          <a:prstGeom prst="rect">
            <a:avLst/>
          </a:prstGeom>
        </p:spPr>
      </p:pic>
    </p:spTree>
    <p:extLst>
      <p:ext uri="{BB962C8B-B14F-4D97-AF65-F5344CB8AC3E}">
        <p14:creationId xmlns:p14="http://schemas.microsoft.com/office/powerpoint/2010/main" val="241561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1400"/>
            </a:lvl1pPr>
            <a:lvl2pPr marL="257175" indent="-128588">
              <a:buClr>
                <a:schemeClr val="accent1"/>
              </a:buClr>
              <a:buFont typeface="Wingdings" panose="05000000000000000000" pitchFamily="2" charset="2"/>
              <a:buChar char="Ø"/>
              <a:defRPr lang="en-US" sz="14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400"/>
            </a:lvl3pPr>
            <a:lvl4pPr marL="514350">
              <a:buClr>
                <a:schemeClr val="accent1"/>
              </a:buClr>
              <a:buFont typeface="Arial" pitchFamily="34" charset="0"/>
              <a:buChar char="–"/>
              <a:defRPr sz="1400"/>
            </a:lvl4pPr>
            <a:lvl5pPr marL="642938">
              <a:buClr>
                <a:schemeClr val="accent1"/>
              </a:buClr>
              <a:buFont typeface="Arial"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1200"/>
            </a:lvl1pPr>
            <a:lvl2pPr marL="257175" indent="-128588">
              <a:buClr>
                <a:schemeClr val="accent1"/>
              </a:buClr>
              <a:buFont typeface="Wingdings" panose="05000000000000000000" pitchFamily="2" charset="2"/>
              <a:buChar char="Ø"/>
              <a:defRPr lang="en-US" sz="1200" b="0" i="0" kern="1200" dirty="0" smtClean="0">
                <a:solidFill>
                  <a:schemeClr val="tx1"/>
                </a:solidFill>
                <a:latin typeface="+mn-lt"/>
                <a:ea typeface="+mn-ea"/>
                <a:cs typeface="Calibri Regular" charset="0"/>
              </a:defRPr>
            </a:lvl2pPr>
            <a:lvl3pPr marL="385763" indent="-128588">
              <a:buClr>
                <a:schemeClr val="accent1"/>
              </a:buClr>
              <a:buFont typeface="Courier New" panose="02070309020205020404" pitchFamily="49" charset="0"/>
              <a:buChar char="o"/>
              <a:defRPr sz="1200"/>
            </a:lvl3pPr>
            <a:lvl4pPr marL="514350">
              <a:buClr>
                <a:schemeClr val="accent1"/>
              </a:buClr>
              <a:buFont typeface="Arial" pitchFamily="34" charset="0"/>
              <a:buChar char="–"/>
              <a:defRPr sz="1200"/>
            </a:lvl4pPr>
            <a:lvl5pPr marL="642938">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extLst>
      <p:ext uri="{BB962C8B-B14F-4D97-AF65-F5344CB8AC3E}">
        <p14:creationId xmlns:p14="http://schemas.microsoft.com/office/powerpoint/2010/main" val="322230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Transfer Pricing</a:t>
            </a:r>
          </a:p>
        </p:txBody>
      </p:sp>
    </p:spTree>
    <p:extLst>
      <p:ext uri="{BB962C8B-B14F-4D97-AF65-F5344CB8AC3E}">
        <p14:creationId xmlns:p14="http://schemas.microsoft.com/office/powerpoint/2010/main" val="2263000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Transfer Pricing</a:t>
            </a:r>
          </a:p>
        </p:txBody>
      </p:sp>
    </p:spTree>
    <p:extLst>
      <p:ext uri="{BB962C8B-B14F-4D97-AF65-F5344CB8AC3E}">
        <p14:creationId xmlns:p14="http://schemas.microsoft.com/office/powerpoint/2010/main" val="34382256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Transfer Pricing</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IT_TransferPricing</a:t>
            </a:r>
            <a:r>
              <a:rPr lang="en-US" sz="600" b="0" i="0" baseline="0" dirty="0">
                <a:latin typeface="+mn-lt"/>
                <a:cs typeface="Calibri Regular" charset="0"/>
              </a:rPr>
              <a:t>_23</a:t>
            </a:r>
            <a:endParaRPr lang="en-US" sz="600" b="0" i="0" dirty="0">
              <a:latin typeface="+mn-lt"/>
              <a:cs typeface="Calibri Regular" charset="0"/>
            </a:endParaRPr>
          </a:p>
        </p:txBody>
      </p:sp>
    </p:spTree>
    <p:extLst>
      <p:ext uri="{BB962C8B-B14F-4D97-AF65-F5344CB8AC3E}">
        <p14:creationId xmlns:p14="http://schemas.microsoft.com/office/powerpoint/2010/main" val="429104588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7" r:id="rId44"/>
    <p:sldLayoutId id="2147483728" r:id="rId45"/>
    <p:sldLayoutId id="2147483729" r:id="rId46"/>
    <p:sldLayoutId id="2147483730" r:id="rId47"/>
    <p:sldLayoutId id="2147483731" r:id="rId48"/>
    <p:sldLayoutId id="2147483732" r:id="rId49"/>
    <p:sldLayoutId id="2147483733" r:id="rId50"/>
    <p:sldLayoutId id="2147483734" r:id="rId51"/>
    <p:sldLayoutId id="2147483735" r:id="rId52"/>
    <p:sldLayoutId id="2147483736" r:id="rId53"/>
    <p:sldLayoutId id="2147483737" r:id="rId54"/>
    <p:sldLayoutId id="2147483738" r:id="rId55"/>
    <p:sldLayoutId id="2147483739" r:id="rId56"/>
    <p:sldLayoutId id="2147483740" r:id="rId57"/>
    <p:sldLayoutId id="2147483741" r:id="rId58"/>
    <p:sldLayoutId id="2147483742" r:id="rId59"/>
    <p:sldLayoutId id="2147483743" r:id="rId60"/>
    <p:sldLayoutId id="2147483744" r:id="rId61"/>
    <p:sldLayoutId id="2147483745" r:id="rId62"/>
    <p:sldLayoutId id="2147483746" r:id="rId63"/>
    <p:sldLayoutId id="2147483747" r:id="rId64"/>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home.treasury.gov/system/files/131/General-Explanations-FY202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3" name="Rectangle 3"/>
          <p:cNvSpPr>
            <a:spLocks noGrp="1" noChangeArrowheads="1"/>
          </p:cNvSpPr>
          <p:nvPr>
            <p:ph idx="1"/>
          </p:nvPr>
        </p:nvSpPr>
        <p:spPr/>
        <p:txBody>
          <a:bodyPr/>
          <a:lstStyle/>
          <a:p>
            <a:pPr marL="0" indent="0" eaLnBrk="1" hangingPunct="1">
              <a:buFontTx/>
              <a:buNone/>
              <a:defRPr/>
            </a:pPr>
            <a:r>
              <a:rPr lang="en-US" sz="2000" b="1" u="sng" dirty="0">
                <a:cs typeface="+mn-cs"/>
              </a:rPr>
              <a:t>Transfer Pricing</a:t>
            </a:r>
            <a:r>
              <a:rPr lang="en-US" sz="2000" dirty="0">
                <a:cs typeface="+mn-cs"/>
              </a:rPr>
              <a:t>:  Refers to prices related parties charge each other for goods, services, and capital</a:t>
            </a:r>
            <a:r>
              <a:rPr lang="en-US" dirty="0">
                <a:cs typeface="+mn-cs"/>
              </a:rPr>
              <a:t>.  </a:t>
            </a:r>
            <a:r>
              <a:rPr lang="en-US" sz="2000" dirty="0">
                <a:cs typeface="+mn-cs"/>
              </a:rPr>
              <a:t>Left unchecked, abusive transfer pricing could substantially threaten corporate tax revenues.</a:t>
            </a:r>
          </a:p>
          <a:p>
            <a:pPr marL="0" indent="0" eaLnBrk="1" hangingPunct="1">
              <a:defRPr/>
            </a:pPr>
            <a:endParaRPr lang="en-US" sz="2000" dirty="0">
              <a:cs typeface="+mn-cs"/>
            </a:endParaRPr>
          </a:p>
        </p:txBody>
      </p:sp>
      <p:sp>
        <p:nvSpPr>
          <p:cNvPr id="44032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440324" name="AutoShape 4"/>
          <p:cNvSpPr>
            <a:spLocks noChangeArrowheads="1"/>
          </p:cNvSpPr>
          <p:nvPr/>
        </p:nvSpPr>
        <p:spPr bwMode="auto">
          <a:xfrm>
            <a:off x="314379" y="2613816"/>
            <a:ext cx="838200" cy="3810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 JP</a:t>
            </a:r>
            <a:endParaRPr lang="en-US" sz="3200" b="1" dirty="0">
              <a:cs typeface="+mn-cs"/>
            </a:endParaRPr>
          </a:p>
        </p:txBody>
      </p:sp>
      <p:sp>
        <p:nvSpPr>
          <p:cNvPr id="440325" name="AutoShape 5"/>
          <p:cNvSpPr>
            <a:spLocks noChangeArrowheads="1"/>
          </p:cNvSpPr>
          <p:nvPr/>
        </p:nvSpPr>
        <p:spPr bwMode="auto">
          <a:xfrm>
            <a:off x="314379" y="3361789"/>
            <a:ext cx="838200" cy="457200"/>
          </a:xfrm>
          <a:prstGeom prst="flowChartProcess">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spcBef>
                <a:spcPct val="20000"/>
              </a:spcBef>
              <a:defRPr/>
            </a:pPr>
            <a:r>
              <a:rPr lang="en-US" sz="1800" b="1" dirty="0">
                <a:cs typeface="+mn-cs"/>
              </a:rPr>
              <a:t>Toy</a:t>
            </a:r>
            <a:r>
              <a:rPr lang="en-US" sz="2800" b="1" dirty="0">
                <a:cs typeface="+mn-cs"/>
              </a:rPr>
              <a:t> </a:t>
            </a:r>
            <a:r>
              <a:rPr lang="en-US" sz="1800" b="1" dirty="0">
                <a:cs typeface="+mn-cs"/>
              </a:rPr>
              <a:t>US</a:t>
            </a:r>
            <a:endParaRPr lang="en-US" sz="3200" b="1" dirty="0">
              <a:cs typeface="+mn-cs"/>
            </a:endParaRPr>
          </a:p>
        </p:txBody>
      </p:sp>
      <p:cxnSp>
        <p:nvCxnSpPr>
          <p:cNvPr id="440326" name="AutoShape 6"/>
          <p:cNvCxnSpPr>
            <a:cxnSpLocks noChangeShapeType="1"/>
          </p:cNvCxnSpPr>
          <p:nvPr/>
        </p:nvCxnSpPr>
        <p:spPr bwMode="auto">
          <a:xfrm>
            <a:off x="1185419" y="2804316"/>
            <a:ext cx="12700" cy="800100"/>
          </a:xfrm>
          <a:prstGeom prst="curvedConnector3">
            <a:avLst>
              <a:gd name="adj1" fmla="val 18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0327" name="Rectangle 7"/>
          <p:cNvSpPr>
            <a:spLocks noChangeArrowheads="1"/>
          </p:cNvSpPr>
          <p:nvPr/>
        </p:nvSpPr>
        <p:spPr bwMode="auto">
          <a:xfrm>
            <a:off x="3733800" y="1833894"/>
            <a:ext cx="1228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20000"/>
              </a:spcBef>
              <a:defRPr/>
            </a:pPr>
            <a:r>
              <a:rPr lang="en-US" sz="2000" b="1" u="sng" dirty="0">
                <a:cs typeface="+mn-cs"/>
              </a:rPr>
              <a:t>Example</a:t>
            </a:r>
            <a:endParaRPr lang="en-US" sz="1800" b="1" u="sng" dirty="0">
              <a:cs typeface="+mn-cs"/>
            </a:endParaRPr>
          </a:p>
        </p:txBody>
      </p:sp>
      <p:sp>
        <p:nvSpPr>
          <p:cNvPr id="440328" name="Text Box 8"/>
          <p:cNvSpPr txBox="1">
            <a:spLocks noChangeArrowheads="1"/>
          </p:cNvSpPr>
          <p:nvPr/>
        </p:nvSpPr>
        <p:spPr bwMode="auto">
          <a:xfrm>
            <a:off x="1509631" y="2382539"/>
            <a:ext cx="7315200" cy="2554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eaLnBrk="0" hangingPunct="0">
              <a:spcBef>
                <a:spcPct val="20000"/>
              </a:spcBef>
              <a:defRPr/>
            </a:pPr>
            <a:r>
              <a:rPr lang="en-US" sz="2000" dirty="0">
                <a:cs typeface="+mn-cs"/>
              </a:rPr>
              <a:t>Toyota Japan sells cars it produces in Japan for 10K to its US distributor for 14k, which in turn sells them in the US market for 15k, leaving 1k of US profit and 4k of Japanese profit.  Assume now that an unrelated distributor would require a profit margin of 20% of the sales price.  The price thus paid by Toyota US is 2k too high resulting in an understatement of its US income and an overstatement of its Japanese income.  The total profit of 5, however, remains within the Toyota consolidated group. </a:t>
            </a:r>
          </a:p>
        </p:txBody>
      </p:sp>
      <p:sp>
        <p:nvSpPr>
          <p:cNvPr id="440329" name="Line 9"/>
          <p:cNvSpPr>
            <a:spLocks noChangeShapeType="1"/>
          </p:cNvSpPr>
          <p:nvPr/>
        </p:nvSpPr>
        <p:spPr bwMode="auto">
          <a:xfrm>
            <a:off x="847779" y="3909216"/>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pic>
        <p:nvPicPr>
          <p:cNvPr id="410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79" y="4290216"/>
            <a:ext cx="6096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pPr>
              <a:defRPr/>
            </a:pPr>
            <a:r>
              <a:rPr lang="en-US"/>
              <a:t>Transfer Pricing</a:t>
            </a:r>
            <a:endParaRPr lang="en-US" dirty="0"/>
          </a:p>
        </p:txBody>
      </p:sp>
      <p:sp>
        <p:nvSpPr>
          <p:cNvPr id="2" name="Slide Number Placeholder 1">
            <a:extLst>
              <a:ext uri="{FF2B5EF4-FFF2-40B4-BE49-F238E27FC236}">
                <a16:creationId xmlns:a16="http://schemas.microsoft.com/office/drawing/2014/main" id="{ECA6F5E8-95DF-D292-573B-5E97D4DE21FA}"/>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3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4" grpId="0" animBg="1"/>
      <p:bldP spid="440325" grpId="0" animBg="1"/>
      <p:bldP spid="44032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 and Section 482</a:t>
            </a:r>
          </a:p>
        </p:txBody>
      </p:sp>
      <p:sp>
        <p:nvSpPr>
          <p:cNvPr id="8" name="Rectangle 7"/>
          <p:cNvSpPr/>
          <p:nvPr/>
        </p:nvSpPr>
        <p:spPr>
          <a:xfrm>
            <a:off x="3428999" y="2743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697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4018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7" name="TextBox 26"/>
          <p:cNvSpPr txBox="1"/>
          <p:nvPr/>
        </p:nvSpPr>
        <p:spPr>
          <a:xfrm>
            <a:off x="232365" y="5119051"/>
            <a:ext cx="8837612" cy="1323439"/>
          </a:xfrm>
          <a:prstGeom prst="rect">
            <a:avLst/>
          </a:prstGeom>
          <a:noFill/>
        </p:spPr>
        <p:txBody>
          <a:bodyPr wrap="square" rtlCol="0">
            <a:spAutoFit/>
          </a:bodyPr>
          <a:lstStyle/>
          <a:p>
            <a:r>
              <a:rPr lang="en-US" sz="2000" dirty="0">
                <a:solidFill>
                  <a:prstClr val="black"/>
                </a:solidFill>
                <a:latin typeface="Calibri" charset="0"/>
              </a:rPr>
              <a:t>Royalties from </a:t>
            </a:r>
            <a:r>
              <a:rPr lang="en-US" sz="2000" b="1" u="sng" dirty="0">
                <a:solidFill>
                  <a:prstClr val="black"/>
                </a:solidFill>
                <a:latin typeface="Calibri" charset="0"/>
              </a:rPr>
              <a:t>unrelated persons </a:t>
            </a:r>
            <a:r>
              <a:rPr lang="en-US" sz="2000" dirty="0">
                <a:solidFill>
                  <a:prstClr val="black"/>
                </a:solidFill>
                <a:latin typeface="Calibri" charset="0"/>
              </a:rPr>
              <a:t>are </a:t>
            </a:r>
            <a:r>
              <a:rPr lang="en-US" sz="2000" b="1" dirty="0">
                <a:solidFill>
                  <a:prstClr val="black"/>
                </a:solidFill>
                <a:latin typeface="Calibri" charset="0"/>
              </a:rPr>
              <a:t>active business income </a:t>
            </a:r>
            <a:r>
              <a:rPr lang="en-US" sz="2000" dirty="0">
                <a:solidFill>
                  <a:prstClr val="black"/>
                </a:solidFill>
                <a:latin typeface="Calibri" charset="0"/>
              </a:rPr>
              <a:t>if:</a:t>
            </a:r>
          </a:p>
          <a:p>
            <a:pPr marL="285750" indent="-285750">
              <a:buFont typeface="Arial" charset="0"/>
              <a:buChar char="•"/>
            </a:pPr>
            <a:r>
              <a:rPr lang="en-US" sz="2000" dirty="0">
                <a:solidFill>
                  <a:prstClr val="black"/>
                </a:solidFill>
                <a:latin typeface="Calibri" charset="0"/>
              </a:rPr>
              <a:t>CFC develops or adds substantial value to the IP</a:t>
            </a:r>
          </a:p>
          <a:p>
            <a:pPr marL="285750" indent="-285750">
              <a:buFont typeface="Arial" charset="0"/>
              <a:buChar char="•"/>
            </a:pPr>
            <a:r>
              <a:rPr lang="en-US" sz="2000" dirty="0">
                <a:solidFill>
                  <a:prstClr val="black"/>
                </a:solidFill>
                <a:latin typeface="Calibri" charset="0"/>
              </a:rPr>
              <a:t>CFC makes license as part of its marketing functions and is substantial in relation to royalties</a:t>
            </a:r>
          </a:p>
        </p:txBody>
      </p:sp>
      <p:sp>
        <p:nvSpPr>
          <p:cNvPr id="29" name="TextBox 28"/>
          <p:cNvSpPr txBox="1"/>
          <p:nvPr/>
        </p:nvSpPr>
        <p:spPr>
          <a:xfrm>
            <a:off x="5845288" y="3564217"/>
            <a:ext cx="2576514" cy="369332"/>
          </a:xfrm>
          <a:prstGeom prst="rect">
            <a:avLst/>
          </a:prstGeom>
          <a:noFill/>
        </p:spPr>
        <p:txBody>
          <a:bodyPr wrap="square" rtlCol="0">
            <a:spAutoFit/>
          </a:bodyPr>
          <a:lstStyle/>
          <a:p>
            <a:r>
              <a:rPr lang="en-US" b="1" dirty="0">
                <a:solidFill>
                  <a:prstClr val="black"/>
                </a:solidFill>
                <a:latin typeface="Calibri" charset="0"/>
              </a:rPr>
              <a:t>Royalties: </a:t>
            </a:r>
            <a:r>
              <a:rPr lang="en-US" b="1" dirty="0" err="1">
                <a:solidFill>
                  <a:prstClr val="black"/>
                </a:solidFill>
                <a:latin typeface="Calibri" charset="0"/>
              </a:rPr>
              <a:t>CWI</a:t>
            </a:r>
            <a:r>
              <a:rPr lang="en-US" b="1" dirty="0">
                <a:solidFill>
                  <a:prstClr val="black"/>
                </a:solidFill>
                <a:latin typeface="Calibri" charset="0"/>
              </a:rPr>
              <a:t> Standard</a:t>
            </a:r>
            <a:endParaRPr lang="en-US" dirty="0">
              <a:solidFill>
                <a:prstClr val="black"/>
              </a:solidFill>
              <a:latin typeface="Calibri" charset="0"/>
            </a:endParaRPr>
          </a:p>
        </p:txBody>
      </p:sp>
      <p:sp>
        <p:nvSpPr>
          <p:cNvPr id="32" name="Curved Left Arrow 31"/>
          <p:cNvSpPr/>
          <p:nvPr/>
        </p:nvSpPr>
        <p:spPr>
          <a:xfrm flipV="1">
            <a:off x="5363134" y="3136018"/>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TextBox 2"/>
          <p:cNvSpPr txBox="1"/>
          <p:nvPr/>
        </p:nvSpPr>
        <p:spPr>
          <a:xfrm>
            <a:off x="1541738" y="3488624"/>
            <a:ext cx="1117614" cy="369332"/>
          </a:xfrm>
          <a:prstGeom prst="rect">
            <a:avLst/>
          </a:prstGeom>
          <a:noFill/>
        </p:spPr>
        <p:txBody>
          <a:bodyPr wrap="none" rtlCol="0">
            <a:spAutoFit/>
          </a:bodyPr>
          <a:lstStyle/>
          <a:p>
            <a:r>
              <a:rPr lang="en-US" b="1" dirty="0">
                <a:latin typeface="Calibri" charset="0"/>
              </a:rPr>
              <a:t>IP License</a:t>
            </a:r>
          </a:p>
        </p:txBody>
      </p:sp>
      <p:sp>
        <p:nvSpPr>
          <p:cNvPr id="4" name="Rectangle 3"/>
          <p:cNvSpPr/>
          <p:nvPr/>
        </p:nvSpPr>
        <p:spPr>
          <a:xfrm>
            <a:off x="373705" y="598919"/>
            <a:ext cx="8694095" cy="1311128"/>
          </a:xfrm>
          <a:prstGeom prst="rect">
            <a:avLst/>
          </a:prstGeom>
          <a:ln w="3175">
            <a:solidFill>
              <a:schemeClr val="accent1"/>
            </a:solidFill>
          </a:ln>
        </p:spPr>
        <p:txBody>
          <a:bodyPr wrap="square">
            <a:spAutoFit/>
          </a:bodyPr>
          <a:lstStyle/>
          <a:p>
            <a:pPr marL="0" indent="0" eaLnBrk="1" hangingPunct="1">
              <a:lnSpc>
                <a:spcPct val="90000"/>
              </a:lnSpc>
              <a:buFontTx/>
              <a:buNone/>
              <a:defRPr/>
            </a:pPr>
            <a:r>
              <a:rPr lang="is-IS" sz="2200" dirty="0">
                <a:latin typeface="Calibri" charset="0"/>
                <a:ea typeface="Calibri" charset="0"/>
                <a:cs typeface="Calibri" charset="0"/>
              </a:rPr>
              <a:t>…</a:t>
            </a:r>
            <a:r>
              <a:rPr lang="en-US" sz="2200" dirty="0">
                <a:latin typeface="Calibri" charset="0"/>
                <a:ea typeface="Calibri" charset="0"/>
                <a:cs typeface="Calibri" charset="0"/>
              </a:rPr>
              <a:t>In the case of any transfer (or license) of intangible property (within the meaning of </a:t>
            </a:r>
            <a:r>
              <a:rPr lang="en-US" sz="2200">
                <a:latin typeface="Calibri" charset="0"/>
                <a:ea typeface="Calibri" charset="0"/>
                <a:cs typeface="Calibri" charset="0"/>
              </a:rPr>
              <a:t>section 367(d)(4)), </a:t>
            </a:r>
            <a:r>
              <a:rPr lang="en-US" sz="2200" dirty="0">
                <a:latin typeface="Calibri" charset="0"/>
                <a:ea typeface="Calibri" charset="0"/>
                <a:cs typeface="Calibri" charset="0"/>
              </a:rPr>
              <a:t>the income with respect to such transfer or license shall be </a:t>
            </a:r>
            <a:r>
              <a:rPr lang="en-US" sz="2200" u="sng" dirty="0">
                <a:latin typeface="Calibri" charset="0"/>
                <a:ea typeface="Calibri" charset="0"/>
                <a:cs typeface="Calibri" charset="0"/>
              </a:rPr>
              <a:t>commensurate with the income</a:t>
            </a:r>
            <a:r>
              <a:rPr lang="en-US" sz="2200" dirty="0">
                <a:latin typeface="Calibri" charset="0"/>
                <a:ea typeface="Calibri" charset="0"/>
                <a:cs typeface="Calibri" charset="0"/>
              </a:rPr>
              <a:t> attributable to the intangible.</a:t>
            </a:r>
          </a:p>
        </p:txBody>
      </p:sp>
      <p:sp>
        <p:nvSpPr>
          <p:cNvPr id="30" name="Curved Left Arrow 29"/>
          <p:cNvSpPr/>
          <p:nvPr/>
        </p:nvSpPr>
        <p:spPr>
          <a:xfrm flipH="1">
            <a:off x="2994306" y="3136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Footer Placeholder 6"/>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248D03F6-2AE0-A57A-C8A7-777D354CCAE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27362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p:bldP spid="32" grpId="0" animBg="1"/>
      <p:bldP spid="3" grpId="0"/>
      <p:bldP spid="4"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eaLnBrk="1" hangingPunct="1">
              <a:defRPr/>
            </a:pPr>
            <a:r>
              <a:rPr lang="en-US" sz="2800" dirty="0">
                <a:cs typeface="+mn-cs"/>
              </a:rPr>
              <a:t>Reasons for CSAs and transfer pricing concerns</a:t>
            </a:r>
          </a:p>
          <a:p>
            <a:pPr eaLnBrk="1" hangingPunct="1">
              <a:defRPr/>
            </a:pPr>
            <a:r>
              <a:rPr lang="en-US" sz="2800" b="1" dirty="0">
                <a:cs typeface="+mn-cs"/>
              </a:rPr>
              <a:t>CSA:</a:t>
            </a:r>
            <a:r>
              <a:rPr lang="en-US" sz="2800" dirty="0">
                <a:cs typeface="+mn-cs"/>
              </a:rPr>
              <a:t> arrangement by which controlled participants share the </a:t>
            </a:r>
            <a:r>
              <a:rPr lang="en-US" sz="2800" b="1" dirty="0">
                <a:cs typeface="+mn-cs"/>
              </a:rPr>
              <a:t>costs</a:t>
            </a:r>
            <a:r>
              <a:rPr lang="en-US" sz="2800" dirty="0">
                <a:cs typeface="+mn-cs"/>
              </a:rPr>
              <a:t> and risks of developing cost shared intangibles in proportion to their reasonably </a:t>
            </a:r>
            <a:r>
              <a:rPr lang="en-US" sz="2800" i="1" dirty="0">
                <a:cs typeface="+mn-cs"/>
              </a:rPr>
              <a:t>anticipated</a:t>
            </a:r>
            <a:r>
              <a:rPr lang="en-US" sz="2800" dirty="0">
                <a:cs typeface="+mn-cs"/>
              </a:rPr>
              <a:t> benefits (RAB) shares.</a:t>
            </a:r>
          </a:p>
          <a:p>
            <a:pPr lvl="1" eaLnBrk="1" hangingPunct="1">
              <a:defRPr/>
            </a:pPr>
            <a:r>
              <a:rPr lang="en-US" sz="2800" i="1" dirty="0">
                <a:cs typeface="+mn-cs"/>
              </a:rPr>
              <a:t>Xilinx v. CIR</a:t>
            </a:r>
            <a:r>
              <a:rPr lang="en-US" sz="2800" dirty="0">
                <a:cs typeface="+mn-cs"/>
              </a:rPr>
              <a:t>, 598 F.3d 1191 (9</a:t>
            </a:r>
            <a:r>
              <a:rPr lang="en-US" sz="2800" baseline="30000" dirty="0">
                <a:cs typeface="+mn-cs"/>
              </a:rPr>
              <a:t>th</a:t>
            </a:r>
            <a:r>
              <a:rPr lang="en-US" sz="2800" dirty="0">
                <a:cs typeface="+mn-cs"/>
              </a:rPr>
              <a:t> Cir. 2010) (stock option expenses not shared cost); </a:t>
            </a:r>
            <a:r>
              <a:rPr lang="en-US" sz="2800" i="1" dirty="0">
                <a:cs typeface="+mn-cs"/>
              </a:rPr>
              <a:t>Altera Corp v. CIR</a:t>
            </a:r>
            <a:r>
              <a:rPr lang="en-US" sz="2800" dirty="0">
                <a:cs typeface="+mn-cs"/>
              </a:rPr>
              <a:t>, 926 F.3d 1061 (2019) (SBC required to be shared in cost-sharing)</a:t>
            </a:r>
          </a:p>
          <a:p>
            <a:pPr eaLnBrk="1" hangingPunct="1">
              <a:defRPr/>
            </a:pPr>
            <a:r>
              <a:rPr lang="en-US" sz="2800" dirty="0">
                <a:cs typeface="+mn-cs"/>
              </a:rPr>
              <a:t>If there is a valid CSA, each participant is considered to be an owner of the IP and therefore </a:t>
            </a:r>
            <a:r>
              <a:rPr lang="en-US" sz="2800" b="1" dirty="0">
                <a:cs typeface="+mn-cs"/>
              </a:rPr>
              <a:t>no</a:t>
            </a:r>
            <a:r>
              <a:rPr lang="en-US" sz="2800" dirty="0">
                <a:cs typeface="+mn-cs"/>
              </a:rPr>
              <a:t> royalty is imputed.</a:t>
            </a:r>
          </a:p>
          <a:p>
            <a:pPr eaLnBrk="1" hangingPunct="1">
              <a:defRPr/>
            </a:pPr>
            <a:r>
              <a:rPr lang="en-US" sz="2800" dirty="0">
                <a:cs typeface="+mn-cs"/>
              </a:rPr>
              <a:t>Buy-in payments (platform contribution costs)</a:t>
            </a:r>
          </a:p>
          <a:p>
            <a:pPr lvl="1" eaLnBrk="1" hangingPunct="1">
              <a:defRPr/>
            </a:pPr>
            <a:r>
              <a:rPr lang="en-US" sz="2800" i="1" dirty="0" err="1">
                <a:cs typeface="+mn-cs"/>
              </a:rPr>
              <a:t>Veritas</a:t>
            </a:r>
            <a:r>
              <a:rPr lang="en-US" sz="2800" i="1" dirty="0">
                <a:cs typeface="+mn-cs"/>
              </a:rPr>
              <a:t> v. CIR</a:t>
            </a:r>
            <a:r>
              <a:rPr lang="en-US" sz="2800" dirty="0">
                <a:cs typeface="+mn-cs"/>
              </a:rPr>
              <a:t>, 133 T.C. 297 (2010)</a:t>
            </a:r>
          </a:p>
        </p:txBody>
      </p:sp>
      <p:sp>
        <p:nvSpPr>
          <p:cNvPr id="2" name="Title 1"/>
          <p:cNvSpPr>
            <a:spLocks noGrp="1"/>
          </p:cNvSpPr>
          <p:nvPr>
            <p:ph type="title"/>
          </p:nvPr>
        </p:nvSpPr>
        <p:spPr/>
        <p:txBody>
          <a:bodyPr/>
          <a:lstStyle/>
          <a:p>
            <a:pPr eaLnBrk="1" hangingPunct="1">
              <a:defRPr/>
            </a:pPr>
            <a:r>
              <a:rPr lang="en-US" b="1" dirty="0">
                <a:cs typeface="+mj-cs"/>
              </a:rPr>
              <a:t>Cost Sharing Arrangements (-7T)</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37F831E9-DD2D-C6E5-6C33-C10EB0369C4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 Section 482, and Cost Sharing</a:t>
            </a:r>
          </a:p>
        </p:txBody>
      </p:sp>
      <p:sp>
        <p:nvSpPr>
          <p:cNvPr id="8" name="Rectangle 7"/>
          <p:cNvSpPr/>
          <p:nvPr/>
        </p:nvSpPr>
        <p:spPr>
          <a:xfrm>
            <a:off x="3428999"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637070"/>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29" name="TextBox 28"/>
          <p:cNvSpPr txBox="1"/>
          <p:nvPr/>
        </p:nvSpPr>
        <p:spPr>
          <a:xfrm>
            <a:off x="5570352" y="3212224"/>
            <a:ext cx="2576514" cy="369332"/>
          </a:xfrm>
          <a:prstGeom prst="rect">
            <a:avLst/>
          </a:prstGeom>
          <a:noFill/>
        </p:spPr>
        <p:txBody>
          <a:bodyPr wrap="square" rtlCol="0">
            <a:spAutoFit/>
          </a:bodyPr>
          <a:lstStyle/>
          <a:p>
            <a:r>
              <a:rPr lang="en-US" b="1" dirty="0">
                <a:solidFill>
                  <a:prstClr val="black"/>
                </a:solidFill>
                <a:latin typeface="Calibri" charset="0"/>
              </a:rPr>
              <a:t>No imputed royalty</a:t>
            </a:r>
            <a:endParaRPr lang="en-US" dirty="0">
              <a:solidFill>
                <a:prstClr val="black"/>
              </a:solidFill>
              <a:latin typeface="Calibri" charset="0"/>
            </a:endParaRPr>
          </a:p>
        </p:txBody>
      </p:sp>
      <p:sp>
        <p:nvSpPr>
          <p:cNvPr id="3" name="TextBox 2"/>
          <p:cNvSpPr txBox="1"/>
          <p:nvPr/>
        </p:nvSpPr>
        <p:spPr>
          <a:xfrm>
            <a:off x="1836426" y="3209066"/>
            <a:ext cx="552202" cy="369332"/>
          </a:xfrm>
          <a:prstGeom prst="rect">
            <a:avLst/>
          </a:prstGeom>
          <a:noFill/>
        </p:spPr>
        <p:txBody>
          <a:bodyPr wrap="none" rtlCol="0">
            <a:spAutoFit/>
          </a:bodyPr>
          <a:lstStyle/>
          <a:p>
            <a:r>
              <a:rPr lang="en-US" b="1" dirty="0">
                <a:latin typeface="Calibri" charset="0"/>
              </a:rPr>
              <a:t>CSA</a:t>
            </a:r>
          </a:p>
        </p:txBody>
      </p:sp>
      <p:sp>
        <p:nvSpPr>
          <p:cNvPr id="4" name="Rectangle 3"/>
          <p:cNvSpPr/>
          <p:nvPr/>
        </p:nvSpPr>
        <p:spPr>
          <a:xfrm>
            <a:off x="384048" y="674831"/>
            <a:ext cx="8458200" cy="1015663"/>
          </a:xfrm>
          <a:prstGeom prst="rect">
            <a:avLst/>
          </a:prstGeom>
          <a:ln w="3175">
            <a:solidFill>
              <a:schemeClr val="accent1"/>
            </a:solidFill>
          </a:ln>
        </p:spPr>
        <p:txBody>
          <a:bodyPr wrap="square">
            <a:spAutoFit/>
          </a:bodyPr>
          <a:lstStyle/>
          <a:p>
            <a:pPr eaLnBrk="1" hangingPunct="1">
              <a:defRPr/>
            </a:pPr>
            <a:r>
              <a:rPr lang="en-US" sz="2000" b="1" dirty="0"/>
              <a:t>CSA:</a:t>
            </a:r>
            <a:r>
              <a:rPr lang="en-US" sz="2000" dirty="0"/>
              <a:t> arrangement by which controlled participants share the costs and risks of developing cost shared intangibles in proportion  to their reasonably </a:t>
            </a:r>
            <a:r>
              <a:rPr lang="en-US" sz="2000" i="1" dirty="0"/>
              <a:t>anticipated</a:t>
            </a:r>
            <a:r>
              <a:rPr lang="en-US" sz="2000" dirty="0"/>
              <a:t> benefits (</a:t>
            </a:r>
            <a:r>
              <a:rPr lang="en-US" sz="2000" dirty="0" err="1"/>
              <a:t>RAB</a:t>
            </a:r>
            <a:r>
              <a:rPr lang="en-US" sz="2000" dirty="0"/>
              <a:t>) shares.</a:t>
            </a:r>
          </a:p>
        </p:txBody>
      </p:sp>
      <p:sp>
        <p:nvSpPr>
          <p:cNvPr id="30" name="Curved Left Arrow 29"/>
          <p:cNvSpPr/>
          <p:nvPr/>
        </p:nvSpPr>
        <p:spPr>
          <a:xfrm flipH="1">
            <a:off x="2994306" y="2755018"/>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7" name="Rectangle 6"/>
          <p:cNvSpPr/>
          <p:nvPr/>
        </p:nvSpPr>
        <p:spPr>
          <a:xfrm>
            <a:off x="457199" y="5021821"/>
            <a:ext cx="8385049" cy="1323439"/>
          </a:xfrm>
          <a:prstGeom prst="rect">
            <a:avLst/>
          </a:prstGeom>
        </p:spPr>
        <p:txBody>
          <a:bodyPr wrap="square">
            <a:spAutoFit/>
          </a:bodyPr>
          <a:lstStyle/>
          <a:p>
            <a:pPr marL="285750" indent="-285750" algn="just" eaLnBrk="1" hangingPunct="1">
              <a:buFont typeface="Arial" charset="0"/>
              <a:buChar char="•"/>
              <a:defRPr/>
            </a:pPr>
            <a:r>
              <a:rPr lang="en-US" sz="2000" dirty="0"/>
              <a:t>If there is a valid CSA, each participant is considered to be an owner of the IP and therefore </a:t>
            </a:r>
            <a:r>
              <a:rPr lang="en-US" sz="2000" b="1" dirty="0"/>
              <a:t>no royalty is imputed.</a:t>
            </a:r>
          </a:p>
          <a:p>
            <a:pPr marL="285750" indent="-285750" algn="just" eaLnBrk="1" hangingPunct="1">
              <a:buFont typeface="Arial" charset="0"/>
              <a:buChar char="•"/>
              <a:defRPr/>
            </a:pPr>
            <a:r>
              <a:rPr lang="en-US" sz="2000" dirty="0"/>
              <a:t>CFC buy-in payments (platform contribution costs)</a:t>
            </a:r>
          </a:p>
          <a:p>
            <a:pPr marL="742950" lvl="1" indent="-285750" algn="just">
              <a:buFont typeface="Arial" charset="0"/>
              <a:buChar char="•"/>
              <a:defRPr/>
            </a:pPr>
            <a:r>
              <a:rPr lang="en-US" sz="2000" dirty="0"/>
              <a:t>Where does the $ come from?</a:t>
            </a:r>
          </a:p>
        </p:txBody>
      </p:sp>
      <p:sp>
        <p:nvSpPr>
          <p:cNvPr id="12" name="Footer Placeholder 11"/>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DE67621D-1BB8-EF7E-FF4C-58E4B41B691B}"/>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3392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4"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idx="1"/>
          </p:nvPr>
        </p:nvSpPr>
        <p:spPr/>
        <p:txBody>
          <a:bodyPr/>
          <a:lstStyle/>
          <a:p>
            <a:r>
              <a:rPr lang="en-US" sz="1050" dirty="0"/>
              <a:t>Ownership Structure</a:t>
            </a:r>
          </a:p>
        </p:txBody>
      </p:sp>
      <p:sp>
        <p:nvSpPr>
          <p:cNvPr id="17" name="Text Placeholder 16"/>
          <p:cNvSpPr>
            <a:spLocks noGrp="1"/>
          </p:cNvSpPr>
          <p:nvPr>
            <p:ph type="body" idx="19"/>
          </p:nvPr>
        </p:nvSpPr>
        <p:spPr/>
        <p:txBody>
          <a:bodyPr/>
          <a:lstStyle/>
          <a:p>
            <a:r>
              <a:rPr lang="en-US" dirty="0"/>
              <a:t>Transaction</a:t>
            </a:r>
          </a:p>
        </p:txBody>
      </p:sp>
      <p:sp>
        <p:nvSpPr>
          <p:cNvPr id="18" name="Content Placeholder 17"/>
          <p:cNvSpPr>
            <a:spLocks noGrp="1"/>
          </p:cNvSpPr>
          <p:nvPr>
            <p:ph sz="quarter" idx="20"/>
          </p:nvPr>
        </p:nvSpPr>
        <p:spPr/>
        <p:txBody>
          <a:bodyPr/>
          <a:lstStyle/>
          <a:p>
            <a:pPr marL="0" indent="0">
              <a:buNone/>
            </a:pPr>
            <a:r>
              <a:rPr lang="en-US" dirty="0"/>
              <a:t> </a:t>
            </a:r>
          </a:p>
        </p:txBody>
      </p:sp>
      <p:sp>
        <p:nvSpPr>
          <p:cNvPr id="19" name="Content Placeholder 18"/>
          <p:cNvSpPr>
            <a:spLocks noGrp="1"/>
          </p:cNvSpPr>
          <p:nvPr>
            <p:ph sz="quarter" idx="21"/>
          </p:nvPr>
        </p:nvSpPr>
        <p:spPr/>
        <p:txBody>
          <a:bodyPr/>
          <a:lstStyle/>
          <a:p>
            <a:r>
              <a:rPr lang="en-US" sz="1600" dirty="0"/>
              <a:t>In </a:t>
            </a:r>
            <a:r>
              <a:rPr lang="en-US" sz="1400" dirty="0"/>
              <a:t>‘</a:t>
            </a:r>
            <a:r>
              <a:rPr lang="en-US" sz="1600" dirty="0"/>
              <a:t>05-’06, AMZ transferred to AEHT</a:t>
            </a:r>
          </a:p>
          <a:p>
            <a:pPr lvl="1"/>
            <a:r>
              <a:rPr lang="en-US" sz="1600" dirty="0"/>
              <a:t>Web SW</a:t>
            </a:r>
          </a:p>
          <a:p>
            <a:pPr lvl="1"/>
            <a:r>
              <a:rPr lang="en-US" sz="1600" dirty="0"/>
              <a:t>Marketing Intangibles</a:t>
            </a:r>
          </a:p>
          <a:p>
            <a:pPr lvl="1"/>
            <a:r>
              <a:rPr lang="en-US" sz="1600" dirty="0"/>
              <a:t>Euro. customer lists</a:t>
            </a:r>
          </a:p>
          <a:p>
            <a:r>
              <a:rPr lang="en-US" sz="1600" dirty="0"/>
              <a:t>Issues:  </a:t>
            </a:r>
          </a:p>
          <a:p>
            <a:pPr lvl="1"/>
            <a:r>
              <a:rPr lang="en-US" sz="1600" dirty="0"/>
              <a:t>AEHT’s buy-in payment</a:t>
            </a:r>
          </a:p>
          <a:p>
            <a:pPr lvl="2"/>
            <a:r>
              <a:rPr lang="en-US" sz="1600" b="1" dirty="0"/>
              <a:t>AMZ: 254mm</a:t>
            </a:r>
          </a:p>
          <a:p>
            <a:pPr lvl="2"/>
            <a:r>
              <a:rPr lang="en-US" sz="1600" b="1" dirty="0"/>
              <a:t>IRS: 3.458bi</a:t>
            </a:r>
          </a:p>
          <a:p>
            <a:pPr lvl="1"/>
            <a:r>
              <a:rPr lang="en-US" sz="1600" dirty="0"/>
              <a:t>Amount of intangible development cost (IDC)</a:t>
            </a:r>
          </a:p>
          <a:p>
            <a:pPr lvl="1"/>
            <a:r>
              <a:rPr lang="en-US" sz="1600" dirty="0"/>
              <a:t>Stock-based compensation</a:t>
            </a:r>
          </a:p>
          <a:p>
            <a:pPr lvl="1"/>
            <a:endParaRPr lang="en-US" sz="1400" dirty="0"/>
          </a:p>
          <a:p>
            <a:pPr lvl="1"/>
            <a:endParaRPr lang="en-US" sz="1400" dirty="0"/>
          </a:p>
        </p:txBody>
      </p:sp>
      <p:sp>
        <p:nvSpPr>
          <p:cNvPr id="12" name="Footer Placeholder 11"/>
          <p:cNvSpPr>
            <a:spLocks noGrp="1"/>
          </p:cNvSpPr>
          <p:nvPr>
            <p:ph type="ftr" sz="quarter" idx="23"/>
          </p:nvPr>
        </p:nvSpPr>
        <p:spPr/>
        <p:txBody>
          <a:bodyPr/>
          <a:lstStyle/>
          <a:p>
            <a:pPr>
              <a:defRPr/>
            </a:pPr>
            <a:r>
              <a:rPr lang="en-US"/>
              <a:t>Transfer Pricing</a:t>
            </a:r>
            <a:endParaRPr lang="en-US" dirty="0"/>
          </a:p>
        </p:txBody>
      </p:sp>
      <p:sp>
        <p:nvSpPr>
          <p:cNvPr id="2" name="Title 1"/>
          <p:cNvSpPr>
            <a:spLocks noGrp="1"/>
          </p:cNvSpPr>
          <p:nvPr>
            <p:ph type="title"/>
          </p:nvPr>
        </p:nvSpPr>
        <p:spPr/>
        <p:txBody>
          <a:bodyPr/>
          <a:lstStyle/>
          <a:p>
            <a:r>
              <a:rPr lang="en-US" sz="2000" b="1" dirty="0"/>
              <a:t>Amazon v. CIR (148 TC No. 8, (2017)); </a:t>
            </a:r>
            <a:r>
              <a:rPr lang="en-US" sz="2000" b="1" i="1" dirty="0"/>
              <a:t>aff’d</a:t>
            </a:r>
            <a:r>
              <a:rPr lang="en-US" sz="2000" b="1" dirty="0"/>
              <a:t> 934 F.3d 976 (2019)</a:t>
            </a:r>
          </a:p>
        </p:txBody>
      </p:sp>
      <p:sp>
        <p:nvSpPr>
          <p:cNvPr id="8" name="Rectangle 7"/>
          <p:cNvSpPr/>
          <p:nvPr/>
        </p:nvSpPr>
        <p:spPr>
          <a:xfrm>
            <a:off x="1600200" y="2362200"/>
            <a:ext cx="1787525" cy="954643"/>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AMZ (US)</a:t>
            </a:r>
          </a:p>
        </p:txBody>
      </p:sp>
      <p:cxnSp>
        <p:nvCxnSpPr>
          <p:cNvPr id="9" name="Straight Connector 8"/>
          <p:cNvCxnSpPr>
            <a:stCxn id="8" idx="2"/>
            <a:endCxn id="10" idx="0"/>
          </p:cNvCxnSpPr>
          <p:nvPr/>
        </p:nvCxnSpPr>
        <p:spPr>
          <a:xfrm>
            <a:off x="2493963" y="3316843"/>
            <a:ext cx="0" cy="32022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600200" y="3637070"/>
            <a:ext cx="1787525" cy="1064524"/>
          </a:xfrm>
          <a:prstGeom prst="rect">
            <a:avLst/>
          </a:prstGeom>
          <a:gradFill>
            <a:gsLst>
              <a:gs pos="0">
                <a:schemeClr val="accent1">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AEHT (Lux) </a:t>
            </a:r>
          </a:p>
        </p:txBody>
      </p:sp>
      <p:sp>
        <p:nvSpPr>
          <p:cNvPr id="20" name="Curved Left Arrow 19"/>
          <p:cNvSpPr/>
          <p:nvPr/>
        </p:nvSpPr>
        <p:spPr>
          <a:xfrm flipH="1">
            <a:off x="1143922" y="2802510"/>
            <a:ext cx="304608" cy="1240884"/>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1" name="Curved Left Arrow 20"/>
          <p:cNvSpPr/>
          <p:nvPr/>
        </p:nvSpPr>
        <p:spPr>
          <a:xfrm flipV="1">
            <a:off x="3526603" y="2652590"/>
            <a:ext cx="308002" cy="1328505"/>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 name="Oval 2">
            <a:extLst>
              <a:ext uri="{FF2B5EF4-FFF2-40B4-BE49-F238E27FC236}">
                <a16:creationId xmlns:a16="http://schemas.microsoft.com/office/drawing/2014/main" id="{2CECF60C-2445-DE6F-841D-A2F02C0148E4}"/>
              </a:ext>
            </a:extLst>
          </p:cNvPr>
          <p:cNvSpPr/>
          <p:nvPr/>
        </p:nvSpPr>
        <p:spPr>
          <a:xfrm>
            <a:off x="4876800" y="2652590"/>
            <a:ext cx="2057400" cy="11574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F4955A6E-43C0-73AB-9BF5-302D6067A4CA}"/>
              </a:ext>
            </a:extLst>
          </p:cNvPr>
          <p:cNvSpPr>
            <a:spLocks noGrp="1"/>
          </p:cNvSpPr>
          <p:nvPr>
            <p:ph type="sldNum" sz="quarter" idx="22"/>
          </p:nvPr>
        </p:nvSpPr>
        <p:spPr/>
        <p:txBody>
          <a:bodyPr/>
          <a:lstStyle/>
          <a:p>
            <a:fld id="{856F0A94-AD2E-974D-AF6B-04AF335E854A}" type="slidenum">
              <a:rPr lang="en-US" altLang="en-US" smtClean="0"/>
              <a:pPr/>
              <a:t>13</a:t>
            </a:fld>
            <a:endParaRPr lang="en-US" altLang="en-US"/>
          </a:p>
        </p:txBody>
      </p:sp>
    </p:spTree>
    <p:extLst>
      <p:ext uri="{BB962C8B-B14F-4D97-AF65-F5344CB8AC3E}">
        <p14:creationId xmlns:p14="http://schemas.microsoft.com/office/powerpoint/2010/main" val="41809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nimBg="1"/>
      <p:bldP spid="17" grpId="0" build="p" animBg="1"/>
      <p:bldP spid="18" grpId="0" build="p" animBg="1"/>
      <p:bldP spid="19" grpId="0" build="p" animBg="1"/>
      <p:bldP spid="8" grpId="0" animBg="1"/>
      <p:bldP spid="10"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0841A81-5565-C446-4390-DA2F812BEBBD}"/>
              </a:ext>
            </a:extLst>
          </p:cNvPr>
          <p:cNvSpPr>
            <a:spLocks noGrp="1"/>
          </p:cNvSpPr>
          <p:nvPr>
            <p:ph idx="1"/>
          </p:nvPr>
        </p:nvSpPr>
        <p:spPr/>
        <p:txBody>
          <a:bodyPr>
            <a:normAutofit fontScale="92500"/>
          </a:bodyPr>
          <a:lstStyle/>
          <a:p>
            <a:r>
              <a:rPr lang="en-US" sz="2400" b="1" dirty="0"/>
              <a:t>Coca Cola v. CIR</a:t>
            </a:r>
            <a:r>
              <a:rPr lang="en-US" sz="2400" dirty="0"/>
              <a:t>, 155 T.C. 145 (2020)</a:t>
            </a:r>
          </a:p>
          <a:p>
            <a:pPr lvl="1"/>
            <a:r>
              <a:rPr lang="en-US" sz="2400" dirty="0"/>
              <a:t>Rare IRS victory in 482 case</a:t>
            </a:r>
          </a:p>
          <a:p>
            <a:pPr lvl="1"/>
            <a:r>
              <a:rPr lang="en-US" sz="2400" b="1" dirty="0"/>
              <a:t>Upheld $10 billion</a:t>
            </a:r>
            <a:r>
              <a:rPr lang="en-US" sz="2400" dirty="0"/>
              <a:t> in adjustments for 2007-2020 </a:t>
            </a:r>
            <a:r>
              <a:rPr lang="en-US" sz="2400" dirty="0" err="1"/>
              <a:t>Tys</a:t>
            </a:r>
            <a:endParaRPr lang="en-US" sz="2400" dirty="0"/>
          </a:p>
          <a:p>
            <a:pPr lvl="1"/>
            <a:r>
              <a:rPr lang="en-US" sz="2400" dirty="0"/>
              <a:t>CC licensed TMs, product names, logos, patents, secret formulas, and proprietary manufacturing processes to foreign affiliates (supply points) to produce concentrate sold to unrelated bottlers.</a:t>
            </a:r>
          </a:p>
          <a:p>
            <a:pPr lvl="1"/>
            <a:r>
              <a:rPr lang="en-US" sz="2400" dirty="0"/>
              <a:t>CC used formulary apportionment method previously agreed with IRS in earlier settlement</a:t>
            </a:r>
          </a:p>
          <a:p>
            <a:pPr lvl="1"/>
            <a:r>
              <a:rPr lang="en-US" sz="2400" dirty="0"/>
              <a:t>IRS: used comparable profits method (CPM) that used CC’s unrelated bottlers as comparable parties.  CPM can limit subsidiary’s profit to a routine return.</a:t>
            </a:r>
          </a:p>
          <a:p>
            <a:r>
              <a:rPr lang="en-US" sz="2400" b="1" dirty="0"/>
              <a:t>Medtronic v. CIR,  </a:t>
            </a:r>
            <a:r>
              <a:rPr lang="en-US" sz="2400" dirty="0"/>
              <a:t>900 F.3d 610 (8th Cir. 2018), vacating and remanding TC Memo 2016-112. </a:t>
            </a:r>
            <a:r>
              <a:rPr lang="en-US" sz="2400" i="1" dirty="0"/>
              <a:t>Medtronic v. CIR</a:t>
            </a:r>
            <a:r>
              <a:rPr lang="en-US" sz="2400" dirty="0"/>
              <a:t>, TC Mem. 2022-84 </a:t>
            </a:r>
          </a:p>
          <a:p>
            <a:pPr lvl="1"/>
            <a:r>
              <a:rPr lang="en-US" sz="2400" dirty="0"/>
              <a:t>Issue: Best TP methods: CPM or CUT.  TC says: CPM (IRS) &amp; CUT (Medtronic) improper; TC-&gt; 4.8.8% is correct royalty rate.</a:t>
            </a:r>
            <a:endParaRPr lang="en-US" dirty="0"/>
          </a:p>
        </p:txBody>
      </p:sp>
      <p:sp>
        <p:nvSpPr>
          <p:cNvPr id="9" name="Title 8">
            <a:extLst>
              <a:ext uri="{FF2B5EF4-FFF2-40B4-BE49-F238E27FC236}">
                <a16:creationId xmlns:a16="http://schemas.microsoft.com/office/drawing/2014/main" id="{3F0180E7-CB06-3FDA-704B-866188835D6F}"/>
              </a:ext>
            </a:extLst>
          </p:cNvPr>
          <p:cNvSpPr>
            <a:spLocks noGrp="1"/>
          </p:cNvSpPr>
          <p:nvPr>
            <p:ph type="title"/>
          </p:nvPr>
        </p:nvSpPr>
        <p:spPr/>
        <p:txBody>
          <a:bodyPr/>
          <a:lstStyle/>
          <a:p>
            <a:r>
              <a:rPr lang="en-US" dirty="0"/>
              <a:t>Recent 482 Cases</a:t>
            </a:r>
          </a:p>
        </p:txBody>
      </p:sp>
      <p:sp>
        <p:nvSpPr>
          <p:cNvPr id="7" name="Footer Placeholder 6">
            <a:extLst>
              <a:ext uri="{FF2B5EF4-FFF2-40B4-BE49-F238E27FC236}">
                <a16:creationId xmlns:a16="http://schemas.microsoft.com/office/drawing/2014/main" id="{81EA0D4E-ACDD-34B1-5387-9C9003F8BC0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1A9A7FD9-4987-C5FA-38D7-F452360DF8E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353578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3" name="Rectangle 3"/>
          <p:cNvSpPr>
            <a:spLocks noGrp="1" noChangeArrowheads="1"/>
          </p:cNvSpPr>
          <p:nvPr>
            <p:ph idx="1"/>
          </p:nvPr>
        </p:nvSpPr>
        <p:spPr/>
        <p:txBody>
          <a:bodyPr>
            <a:normAutofit fontScale="92500" lnSpcReduction="10000"/>
          </a:bodyPr>
          <a:lstStyle/>
          <a:p>
            <a:pPr>
              <a:defRPr/>
            </a:pPr>
            <a:r>
              <a:rPr lang="en-US" sz="2400" dirty="0"/>
              <a:t>BOP: §482 determinations sustained absent showing of abuse of discretion—allocations are arbitrary, capricious, or unreasonable. </a:t>
            </a:r>
            <a:endParaRPr lang="en-US" sz="2400" dirty="0">
              <a:cs typeface="+mn-cs"/>
            </a:endParaRPr>
          </a:p>
          <a:p>
            <a:pPr eaLnBrk="1" hangingPunct="1">
              <a:defRPr/>
            </a:pPr>
            <a:r>
              <a:rPr lang="en-US" sz="2400" dirty="0">
                <a:cs typeface="+mn-cs"/>
              </a:rPr>
              <a:t>Enforcement/Penalty Provisions:</a:t>
            </a:r>
          </a:p>
          <a:p>
            <a:pPr lvl="1">
              <a:defRPr/>
            </a:pPr>
            <a:r>
              <a:rPr lang="en-US" dirty="0"/>
              <a:t>§</a:t>
            </a:r>
            <a:r>
              <a:rPr lang="en-US" sz="2000" dirty="0">
                <a:cs typeface="+mn-cs"/>
              </a:rPr>
              <a:t>1059A</a:t>
            </a:r>
          </a:p>
          <a:p>
            <a:pPr lvl="1">
              <a:defRPr/>
            </a:pPr>
            <a:r>
              <a:rPr lang="en-US" dirty="0"/>
              <a:t>§</a:t>
            </a:r>
            <a:r>
              <a:rPr lang="en-US" sz="2000" dirty="0">
                <a:cs typeface="+mn-cs"/>
              </a:rPr>
              <a:t>6038A; and </a:t>
            </a:r>
          </a:p>
          <a:p>
            <a:pPr lvl="1">
              <a:defRPr/>
            </a:pPr>
            <a:r>
              <a:rPr lang="en-US" dirty="0"/>
              <a:t>§§</a:t>
            </a:r>
            <a:r>
              <a:rPr lang="en-US" sz="2000" dirty="0">
                <a:cs typeface="+mn-cs"/>
              </a:rPr>
              <a:t>6662(e) and 6662(e)(B)</a:t>
            </a:r>
          </a:p>
          <a:p>
            <a:pPr lvl="2">
              <a:defRPr/>
            </a:pPr>
            <a:r>
              <a:rPr lang="en-US" sz="1800" i="1" dirty="0">
                <a:cs typeface="+mn-cs"/>
              </a:rPr>
              <a:t>Substantial valuation misstatement</a:t>
            </a:r>
            <a:r>
              <a:rPr lang="en-US" sz="1800" dirty="0">
                <a:cs typeface="+mn-cs"/>
              </a:rPr>
              <a:t>: price/value &gt; 200% (or 50% less) than correct amount or net </a:t>
            </a:r>
            <a:r>
              <a:rPr lang="en-US" sz="1800" dirty="0"/>
              <a:t>§</a:t>
            </a:r>
            <a:r>
              <a:rPr lang="en-US" sz="1800" dirty="0">
                <a:cs typeface="+mn-cs"/>
              </a:rPr>
              <a:t>482 adjustment exceeds the lessor of $5mm or 10% of gross receipts</a:t>
            </a:r>
          </a:p>
          <a:p>
            <a:pPr lvl="2">
              <a:defRPr/>
            </a:pPr>
            <a:r>
              <a:rPr lang="en-US" sz="1800" dirty="0">
                <a:cs typeface="+mn-cs"/>
              </a:rPr>
              <a:t>Gross valuation misstatement: same as above but 400% (or 25%) or net </a:t>
            </a:r>
            <a:r>
              <a:rPr lang="en-US" sz="1800" dirty="0"/>
              <a:t>§</a:t>
            </a:r>
            <a:r>
              <a:rPr lang="en-US" sz="1800" dirty="0">
                <a:cs typeface="+mn-cs"/>
              </a:rPr>
              <a:t>482 adjustment exceeds the lessor of $20mm or 20% of gross receipts</a:t>
            </a:r>
          </a:p>
          <a:p>
            <a:pPr eaLnBrk="1" hangingPunct="1">
              <a:defRPr/>
            </a:pPr>
            <a:r>
              <a:rPr lang="en-US" sz="2400" dirty="0">
                <a:cs typeface="+mn-cs"/>
              </a:rPr>
              <a:t>APAs and Arbitrations</a:t>
            </a:r>
          </a:p>
          <a:p>
            <a:pPr lvl="1" eaLnBrk="1" hangingPunct="1">
              <a:defRPr/>
            </a:pPr>
            <a:r>
              <a:rPr lang="en-US" sz="2000" dirty="0">
                <a:cs typeface="+mn-cs"/>
              </a:rPr>
              <a:t>Uni, Bi, and Multilateral (183 applications filed in 2022)</a:t>
            </a:r>
          </a:p>
          <a:p>
            <a:pPr eaLnBrk="1" hangingPunct="1">
              <a:defRPr/>
            </a:pPr>
            <a:r>
              <a:rPr lang="en-US" sz="2400" dirty="0">
                <a:cs typeface="+mn-cs"/>
              </a:rPr>
              <a:t>Income Tax Treaties</a:t>
            </a:r>
          </a:p>
          <a:p>
            <a:pPr lvl="1" eaLnBrk="1" hangingPunct="1">
              <a:defRPr/>
            </a:pPr>
            <a:r>
              <a:rPr lang="en-US" sz="2000" dirty="0">
                <a:cs typeface="+mn-cs"/>
              </a:rPr>
              <a:t>Art. 9(2)</a:t>
            </a:r>
          </a:p>
          <a:p>
            <a:pPr>
              <a:defRPr/>
            </a:pPr>
            <a:r>
              <a:rPr lang="en-US" sz="2400" dirty="0">
                <a:cs typeface="+mn-cs"/>
              </a:rPr>
              <a:t>Country by Country Reporting: </a:t>
            </a:r>
          </a:p>
          <a:p>
            <a:pPr lvl="1">
              <a:defRPr/>
            </a:pPr>
            <a:r>
              <a:rPr lang="en-US" sz="2200" dirty="0">
                <a:cs typeface="+mn-cs"/>
              </a:rPr>
              <a:t>Ultimate parent entity of US MNE Group with $850mm of revenue must file Form 8975. Reg </a:t>
            </a:r>
            <a:r>
              <a:rPr lang="en-US" dirty="0"/>
              <a:t>§</a:t>
            </a:r>
            <a:r>
              <a:rPr lang="en-US" sz="2200" dirty="0">
                <a:cs typeface="+mn-cs"/>
              </a:rPr>
              <a:t>1.6038-4</a:t>
            </a:r>
            <a:endParaRPr lang="en-US" sz="1900" dirty="0">
              <a:cs typeface="+mn-cs"/>
            </a:endParaRPr>
          </a:p>
        </p:txBody>
      </p:sp>
      <p:sp>
        <p:nvSpPr>
          <p:cNvPr id="445442" name="Rectangle 2"/>
          <p:cNvSpPr>
            <a:spLocks noGrp="1" noChangeArrowheads="1"/>
          </p:cNvSpPr>
          <p:nvPr>
            <p:ph type="title"/>
          </p:nvPr>
        </p:nvSpPr>
        <p:spPr/>
        <p:txBody>
          <a:bodyPr/>
          <a:lstStyle/>
          <a:p>
            <a:pPr eaLnBrk="1" hangingPunct="1">
              <a:defRPr/>
            </a:pPr>
            <a:r>
              <a:rPr lang="en-US" b="1" dirty="0">
                <a:cs typeface="+mj-cs"/>
              </a:rPr>
              <a:t>Transfer Pricing</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7CE605F7-0CA0-B99E-C5ED-9BE53B2C42BD}"/>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5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5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5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54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54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54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hangingPunct="1">
              <a:defRPr/>
            </a:pPr>
            <a:r>
              <a:rPr lang="en-US" b="1" dirty="0">
                <a:cs typeface="+mj-cs"/>
              </a:rPr>
              <a:t>Google Double Irish/Dutch Sandwich I-2003</a:t>
            </a:r>
          </a:p>
        </p:txBody>
      </p:sp>
      <p:pic>
        <p:nvPicPr>
          <p:cNvPr id="2" name="Picture 1"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8153400" cy="4953000"/>
          </a:xfrm>
          <a:prstGeom prst="rect">
            <a:avLst/>
          </a:prstGeom>
        </p:spPr>
      </p:pic>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DEAA3461-85A3-B475-D87B-AFE396EDD6F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2058714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497" y="550430"/>
            <a:ext cx="7555555" cy="5777778"/>
          </a:xfrm>
        </p:spPr>
      </p:pic>
      <p:sp>
        <p:nvSpPr>
          <p:cNvPr id="2" name="Title 1"/>
          <p:cNvSpPr>
            <a:spLocks noGrp="1"/>
          </p:cNvSpPr>
          <p:nvPr>
            <p:ph type="title"/>
          </p:nvPr>
        </p:nvSpPr>
        <p:spPr/>
        <p:txBody>
          <a:bodyPr/>
          <a:lstStyle/>
          <a:p>
            <a:r>
              <a:rPr lang="en-US" b="1" dirty="0"/>
              <a:t>Google Double Irish/Dutch Sandwich II-2003</a:t>
            </a:r>
            <a:endParaRPr lang="en-US" dirty="0"/>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4735769-268C-2CD1-EACD-56D744BE313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49215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62" y="1548606"/>
            <a:ext cx="6981825" cy="3781425"/>
          </a:xfrm>
        </p:spPr>
      </p:pic>
      <p:sp>
        <p:nvSpPr>
          <p:cNvPr id="2" name="Title 1"/>
          <p:cNvSpPr>
            <a:spLocks noGrp="1"/>
          </p:cNvSpPr>
          <p:nvPr>
            <p:ph type="title"/>
          </p:nvPr>
        </p:nvSpPr>
        <p:spPr/>
        <p:txBody>
          <a:bodyPr/>
          <a:lstStyle/>
          <a:p>
            <a:r>
              <a:rPr lang="en-US" b="1" dirty="0"/>
              <a:t>Google’s Effective Tax Rate</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711A3AE-9928-93C1-DF07-36D44CF8B4C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47334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6800" y="1628775"/>
            <a:ext cx="6734175" cy="1800225"/>
          </a:xfrm>
        </p:spPr>
      </p:pic>
      <p:sp>
        <p:nvSpPr>
          <p:cNvPr id="2" name="Title 1"/>
          <p:cNvSpPr>
            <a:spLocks noGrp="1"/>
          </p:cNvSpPr>
          <p:nvPr>
            <p:ph type="title"/>
          </p:nvPr>
        </p:nvSpPr>
        <p:spPr/>
        <p:txBody>
          <a:bodyPr/>
          <a:lstStyle/>
          <a:p>
            <a:r>
              <a:rPr lang="en-US" b="1" dirty="0"/>
              <a:t>Google’s Effective Tax Rate</a:t>
            </a:r>
            <a:r>
              <a:rPr lang="en-US" b="1"/>
              <a:t>: Reconciliation</a:t>
            </a:r>
            <a:endParaRPr lang="en-US" dirty="0"/>
          </a:p>
        </p:txBody>
      </p:sp>
      <p:sp>
        <p:nvSpPr>
          <p:cNvPr id="9" name="Rectangle 8"/>
          <p:cNvSpPr/>
          <p:nvPr/>
        </p:nvSpPr>
        <p:spPr>
          <a:xfrm>
            <a:off x="384048" y="3573833"/>
            <a:ext cx="8613648" cy="2723823"/>
          </a:xfrm>
          <a:prstGeom prst="rect">
            <a:avLst/>
          </a:prstGeom>
        </p:spPr>
        <p:txBody>
          <a:bodyPr wrap="square">
            <a:spAutoFit/>
          </a:bodyPr>
          <a:lstStyle/>
          <a:p>
            <a:r>
              <a:rPr lang="en-US" sz="1900" dirty="0">
                <a:latin typeface="Calibri" charset="0"/>
                <a:ea typeface="Calibri" charset="0"/>
                <a:cs typeface="Calibri" charset="0"/>
              </a:rPr>
              <a:t>We have not provided U.S. income taxes and foreign withholding taxes on the undistributed earnings of foreign subsidiaries as of December 31, 2014 because we intend to permanently reinvest such earnings outside the U.S. If these foreign earnings were to be repatriated in the future, the related U.S. tax liability may be reduced by any foreign income taxes previously paid on these earnings. As of December 31, 2014, </a:t>
            </a:r>
            <a:r>
              <a:rPr lang="en-US" sz="1900" b="1" dirty="0">
                <a:latin typeface="Calibri" charset="0"/>
                <a:ea typeface="Calibri" charset="0"/>
                <a:cs typeface="Calibri" charset="0"/>
              </a:rPr>
              <a:t>the cumulative amount of earnings upon. which U.S. income taxes have not been provided is approximately $47.4 billion. </a:t>
            </a:r>
            <a:r>
              <a:rPr lang="en-US" sz="1900" dirty="0">
                <a:latin typeface="Calibri" charset="0"/>
                <a:ea typeface="Calibri" charset="0"/>
                <a:cs typeface="Calibri" charset="0"/>
              </a:rPr>
              <a:t>Determination of the amount of unrecognized deferred tax liability related to these earnings is not practicable </a:t>
            </a:r>
          </a:p>
        </p:txBody>
      </p:sp>
      <p:sp>
        <p:nvSpPr>
          <p:cNvPr id="3" name="Footer Placeholder 2"/>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FE8556A-834B-34DB-F3EB-9A29D8C35B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755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1"/>
          </p:nvPr>
        </p:nvSpPr>
        <p:spPr/>
        <p:txBody>
          <a:bodyPr/>
          <a:lstStyle/>
          <a:p>
            <a:pPr marL="0" indent="0" eaLnBrk="1" hangingPunct="1">
              <a:lnSpc>
                <a:spcPct val="90000"/>
              </a:lnSpc>
              <a:buFontTx/>
              <a:buNone/>
              <a:defRPr/>
            </a:pPr>
            <a:r>
              <a:rPr lang="en-US" sz="2400" dirty="0">
                <a:cs typeface="+mn-cs"/>
              </a:rPr>
              <a:t>In any case of two or more organizations, trades, or businesses (whether or not incorporated, whether or not organized in the United States, and whether or not affiliated) owned or controlled directly or indirectly by the same interests, the Secretary may </a:t>
            </a:r>
            <a:r>
              <a:rPr lang="en-US" sz="2400" b="1" dirty="0">
                <a:cs typeface="+mn-cs"/>
              </a:rPr>
              <a:t>distribute, apportion, or allocate gross income, deductions, credits, or allowances between or among such organizations, trades, or businesses,</a:t>
            </a:r>
            <a:r>
              <a:rPr lang="en-US" sz="2400" dirty="0">
                <a:cs typeface="+mn-cs"/>
              </a:rPr>
              <a:t> if he determines that such distribution, apportionment, or allocation is necessary in order to prevent evasion of taxes or </a:t>
            </a:r>
            <a:r>
              <a:rPr lang="en-US" sz="2400" b="1" dirty="0">
                <a:cs typeface="+mn-cs"/>
              </a:rPr>
              <a:t>clearly to reflect the income </a:t>
            </a:r>
            <a:r>
              <a:rPr lang="en-US" sz="2400" dirty="0">
                <a:cs typeface="+mn-cs"/>
              </a:rPr>
              <a:t>of any of such organizations, trades, or businesses. In the case of any transfer (or license) of </a:t>
            </a:r>
            <a:r>
              <a:rPr lang="en-US" sz="2400" b="1" dirty="0">
                <a:cs typeface="+mn-cs"/>
              </a:rPr>
              <a:t>intangible property </a:t>
            </a:r>
            <a:r>
              <a:rPr lang="en-US" sz="2400" dirty="0">
                <a:cs typeface="+mn-cs"/>
              </a:rPr>
              <a:t>(within the meaning of section 367(d)(4)), the income with respect to such transfer or license shall be </a:t>
            </a:r>
            <a:r>
              <a:rPr lang="en-US" sz="2400" b="1" u="sng" dirty="0">
                <a:cs typeface="+mn-cs"/>
              </a:rPr>
              <a:t>commensurate with the income</a:t>
            </a:r>
            <a:r>
              <a:rPr lang="en-US" sz="2400" b="1" dirty="0">
                <a:cs typeface="+mn-cs"/>
              </a:rPr>
              <a:t> </a:t>
            </a:r>
            <a:r>
              <a:rPr lang="en-US" sz="2400" dirty="0">
                <a:cs typeface="+mn-cs"/>
              </a:rPr>
              <a:t>attributable to the intangible.</a:t>
            </a:r>
            <a:endParaRPr lang="en-US" sz="3600" dirty="0">
              <a:cs typeface="+mn-cs"/>
            </a:endParaRPr>
          </a:p>
        </p:txBody>
      </p:sp>
      <p:sp>
        <p:nvSpPr>
          <p:cNvPr id="441346" name="Rectangle 2"/>
          <p:cNvSpPr>
            <a:spLocks noGrp="1" noChangeArrowheads="1"/>
          </p:cNvSpPr>
          <p:nvPr>
            <p:ph type="title"/>
          </p:nvPr>
        </p:nvSpPr>
        <p:spPr/>
        <p:txBody>
          <a:bodyPr/>
          <a:lstStyle/>
          <a:p>
            <a:pPr eaLnBrk="1" hangingPunct="1">
              <a:defRPr/>
            </a:pPr>
            <a:r>
              <a:rPr lang="en-US" b="1" dirty="0">
                <a:cs typeface="+mj-cs"/>
              </a:rPr>
              <a:t>Transfer Pricing: 482</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1A717E3-788F-E946-E007-6AAA3433667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21A0F-F8CF-E94C-E182-A8F29E67AAB6}"/>
              </a:ext>
            </a:extLst>
          </p:cNvPr>
          <p:cNvSpPr>
            <a:spLocks noGrp="1"/>
          </p:cNvSpPr>
          <p:nvPr>
            <p:ph idx="1"/>
          </p:nvPr>
        </p:nvSpPr>
        <p:spPr/>
        <p:txBody>
          <a:bodyPr>
            <a:normAutofit lnSpcReduction="10000"/>
          </a:bodyPr>
          <a:lstStyle/>
          <a:p>
            <a:r>
              <a:rPr lang="en-US" dirty="0"/>
              <a:t>Address the tax challenges of </a:t>
            </a:r>
            <a:r>
              <a:rPr lang="en-US" b="1" dirty="0"/>
              <a:t>the digital economy</a:t>
            </a:r>
          </a:p>
          <a:p>
            <a:r>
              <a:rPr lang="en-US" dirty="0"/>
              <a:t>Neutralize the effects of </a:t>
            </a:r>
            <a:r>
              <a:rPr lang="en-US" b="1" dirty="0"/>
              <a:t>hybrid</a:t>
            </a:r>
            <a:r>
              <a:rPr lang="en-US" dirty="0"/>
              <a:t> mismatch arrangements</a:t>
            </a:r>
          </a:p>
          <a:p>
            <a:r>
              <a:rPr lang="en-US" dirty="0"/>
              <a:t>Strengthen CFC rules</a:t>
            </a:r>
          </a:p>
          <a:p>
            <a:r>
              <a:rPr lang="en-US" dirty="0"/>
              <a:t>Limit </a:t>
            </a:r>
            <a:r>
              <a:rPr lang="en-US" b="1" dirty="0"/>
              <a:t>base erosion </a:t>
            </a:r>
            <a:r>
              <a:rPr lang="en-US" dirty="0"/>
              <a:t>via interest deductions and other financial payments</a:t>
            </a:r>
          </a:p>
          <a:p>
            <a:r>
              <a:rPr lang="en-US" dirty="0"/>
              <a:t>Counter harmful tax practices more effectively, taking into account transparency and substance</a:t>
            </a:r>
          </a:p>
          <a:p>
            <a:r>
              <a:rPr lang="en-US" dirty="0"/>
              <a:t>Prevent treaty abuse</a:t>
            </a:r>
          </a:p>
          <a:p>
            <a:r>
              <a:rPr lang="en-US" dirty="0"/>
              <a:t>Prevent the artificial avoidance of Permanent Establishment (PE) status</a:t>
            </a:r>
          </a:p>
          <a:p>
            <a:r>
              <a:rPr lang="en-US" dirty="0"/>
              <a:t>Aligning </a:t>
            </a:r>
            <a:r>
              <a:rPr lang="en-US" b="1" dirty="0"/>
              <a:t>transfer pricing </a:t>
            </a:r>
            <a:r>
              <a:rPr lang="en-US" dirty="0"/>
              <a:t>outcomes with value creation: intangibles</a:t>
            </a:r>
          </a:p>
          <a:p>
            <a:r>
              <a:rPr lang="en-US" dirty="0"/>
              <a:t>Aligning </a:t>
            </a:r>
            <a:r>
              <a:rPr lang="en-US" b="1" dirty="0"/>
              <a:t>transfer pricing </a:t>
            </a:r>
            <a:r>
              <a:rPr lang="en-US" dirty="0"/>
              <a:t>outcomes with value creation: risks and capital</a:t>
            </a:r>
          </a:p>
          <a:p>
            <a:r>
              <a:rPr lang="en-US" dirty="0"/>
              <a:t>Aligning </a:t>
            </a:r>
            <a:r>
              <a:rPr lang="en-US" b="1" dirty="0"/>
              <a:t>transfer pricing </a:t>
            </a:r>
            <a:r>
              <a:rPr lang="en-US" dirty="0"/>
              <a:t>outcomes with value creation: other high-risk transactions</a:t>
            </a:r>
          </a:p>
          <a:p>
            <a:r>
              <a:rPr lang="en-US" dirty="0"/>
              <a:t>Measuring and monitoring BEPS</a:t>
            </a:r>
          </a:p>
          <a:p>
            <a:r>
              <a:rPr lang="en-US" dirty="0"/>
              <a:t>Require taxpayers to disclose their aggressive tax planning arrangements</a:t>
            </a:r>
          </a:p>
          <a:p>
            <a:r>
              <a:rPr lang="en-US" dirty="0"/>
              <a:t>Re-examine </a:t>
            </a:r>
            <a:r>
              <a:rPr lang="en-US" b="1" dirty="0"/>
              <a:t>transfer pricing documentation</a:t>
            </a:r>
          </a:p>
          <a:p>
            <a:r>
              <a:rPr lang="en-US" dirty="0"/>
              <a:t>Make dispute resolution mechanisms more effective</a:t>
            </a:r>
          </a:p>
          <a:p>
            <a:r>
              <a:rPr lang="en-US" dirty="0"/>
              <a:t>Develop a multilateral instrument</a:t>
            </a:r>
          </a:p>
          <a:p>
            <a:endParaRPr lang="en-US" dirty="0"/>
          </a:p>
        </p:txBody>
      </p:sp>
      <p:sp>
        <p:nvSpPr>
          <p:cNvPr id="3" name="Title 2">
            <a:extLst>
              <a:ext uri="{FF2B5EF4-FFF2-40B4-BE49-F238E27FC236}">
                <a16:creationId xmlns:a16="http://schemas.microsoft.com/office/drawing/2014/main" id="{28FC1C2D-430E-C827-FADC-75DA6096B43D}"/>
              </a:ext>
            </a:extLst>
          </p:cNvPr>
          <p:cNvSpPr>
            <a:spLocks noGrp="1"/>
          </p:cNvSpPr>
          <p:nvPr>
            <p:ph type="title"/>
          </p:nvPr>
        </p:nvSpPr>
        <p:spPr/>
        <p:txBody>
          <a:bodyPr/>
          <a:lstStyle/>
          <a:p>
            <a:r>
              <a:rPr lang="en-US" dirty="0"/>
              <a:t>BEPS Initiative: 15 Action Points</a:t>
            </a:r>
          </a:p>
        </p:txBody>
      </p:sp>
      <p:sp>
        <p:nvSpPr>
          <p:cNvPr id="5" name="Footer Placeholder 4">
            <a:extLst>
              <a:ext uri="{FF2B5EF4-FFF2-40B4-BE49-F238E27FC236}">
                <a16:creationId xmlns:a16="http://schemas.microsoft.com/office/drawing/2014/main" id="{3D54D282-0445-CC14-D3DD-E244EFF30137}"/>
              </a:ext>
            </a:extLst>
          </p:cNvPr>
          <p:cNvSpPr>
            <a:spLocks noGrp="1"/>
          </p:cNvSpPr>
          <p:nvPr>
            <p:ph type="ftr" sz="quarter" idx="11"/>
          </p:nvPr>
        </p:nvSpPr>
        <p:spPr/>
        <p:txBody>
          <a:bodyPr/>
          <a:lstStyle/>
          <a:p>
            <a:pPr>
              <a:defRPr/>
            </a:pPr>
            <a:r>
              <a:rPr lang="en-US"/>
              <a:t>Transfer Pricing</a:t>
            </a:r>
            <a:endParaRPr lang="en-US" dirty="0"/>
          </a:p>
        </p:txBody>
      </p:sp>
      <p:sp>
        <p:nvSpPr>
          <p:cNvPr id="6" name="Slide Number Placeholder 5">
            <a:extLst>
              <a:ext uri="{FF2B5EF4-FFF2-40B4-BE49-F238E27FC236}">
                <a16:creationId xmlns:a16="http://schemas.microsoft.com/office/drawing/2014/main" id="{31B99B7D-606D-0FE7-A2EC-CED8586CFD05}"/>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2839490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B814449-8996-634E-B813-7EA82E354A1F}"/>
              </a:ext>
            </a:extLst>
          </p:cNvPr>
          <p:cNvSpPr>
            <a:spLocks noGrp="1"/>
          </p:cNvSpPr>
          <p:nvPr>
            <p:ph type="body" idx="1"/>
          </p:nvPr>
        </p:nvSpPr>
        <p:spPr/>
        <p:txBody>
          <a:bodyPr/>
          <a:lstStyle/>
          <a:p>
            <a:r>
              <a:rPr lang="en-US" sz="1400" dirty="0"/>
              <a:t>Pre-2017</a:t>
            </a:r>
          </a:p>
        </p:txBody>
      </p:sp>
      <p:sp>
        <p:nvSpPr>
          <p:cNvPr id="10" name="Text Placeholder 9">
            <a:extLst>
              <a:ext uri="{FF2B5EF4-FFF2-40B4-BE49-F238E27FC236}">
                <a16:creationId xmlns:a16="http://schemas.microsoft.com/office/drawing/2014/main" id="{025D3BF5-A2DC-CD49-B247-A63C419C991F}"/>
              </a:ext>
            </a:extLst>
          </p:cNvPr>
          <p:cNvSpPr>
            <a:spLocks noGrp="1"/>
          </p:cNvSpPr>
          <p:nvPr>
            <p:ph type="body" idx="19"/>
          </p:nvPr>
        </p:nvSpPr>
        <p:spPr/>
        <p:txBody>
          <a:bodyPr/>
          <a:lstStyle/>
          <a:p>
            <a:r>
              <a:rPr lang="en-US" sz="1400" dirty="0"/>
              <a:t>Post-2017</a:t>
            </a:r>
          </a:p>
        </p:txBody>
      </p:sp>
      <p:sp>
        <p:nvSpPr>
          <p:cNvPr id="2" name="Content Placeholder 1"/>
          <p:cNvSpPr>
            <a:spLocks noGrp="1"/>
          </p:cNvSpPr>
          <p:nvPr>
            <p:ph sz="quarter" idx="20"/>
          </p:nvPr>
        </p:nvSpPr>
        <p:spPr/>
        <p:txBody>
          <a:bodyPr>
            <a:normAutofit/>
          </a:bodyPr>
          <a:lstStyle/>
          <a:p>
            <a:r>
              <a:rPr lang="en-US" sz="1800" dirty="0"/>
              <a:t>Global--BEPS</a:t>
            </a:r>
          </a:p>
          <a:p>
            <a:pPr lvl="1"/>
            <a:r>
              <a:rPr lang="en-US" sz="1800" dirty="0"/>
              <a:t>Stateless income</a:t>
            </a:r>
          </a:p>
          <a:p>
            <a:pPr lvl="1"/>
            <a:r>
              <a:rPr lang="en-US" sz="1800" dirty="0"/>
              <a:t>Treaty abuse</a:t>
            </a:r>
          </a:p>
          <a:p>
            <a:pPr lvl="1"/>
            <a:r>
              <a:rPr lang="en-US" sz="1800" dirty="0"/>
              <a:t>Double </a:t>
            </a:r>
            <a:r>
              <a:rPr lang="en-US" sz="1800" i="1" dirty="0"/>
              <a:t>non-tax</a:t>
            </a:r>
          </a:p>
          <a:p>
            <a:r>
              <a:rPr lang="en-US" sz="1800" dirty="0"/>
              <a:t>United States</a:t>
            </a:r>
          </a:p>
          <a:p>
            <a:pPr lvl="1"/>
            <a:r>
              <a:rPr lang="en-US" sz="1800" dirty="0"/>
              <a:t>High corporate tax rate (35%)</a:t>
            </a:r>
          </a:p>
          <a:p>
            <a:pPr lvl="1"/>
            <a:r>
              <a:rPr lang="en-US" sz="1800" dirty="0"/>
              <a:t>Treatment of foreign income</a:t>
            </a:r>
          </a:p>
          <a:p>
            <a:pPr lvl="2"/>
            <a:r>
              <a:rPr lang="en-US" sz="1800" dirty="0"/>
              <a:t>Deferral</a:t>
            </a:r>
          </a:p>
          <a:p>
            <a:pPr lvl="2"/>
            <a:r>
              <a:rPr lang="en-US" sz="1800" dirty="0"/>
              <a:t>Where to tax income from IP</a:t>
            </a:r>
          </a:p>
          <a:p>
            <a:pPr lvl="2"/>
            <a:r>
              <a:rPr lang="en-US" sz="1800" dirty="0"/>
              <a:t>Run away plants</a:t>
            </a:r>
          </a:p>
          <a:p>
            <a:pPr lvl="1"/>
            <a:r>
              <a:rPr lang="en-US" sz="1800" dirty="0"/>
              <a:t>Solutions?</a:t>
            </a:r>
          </a:p>
          <a:p>
            <a:pPr lvl="2"/>
            <a:r>
              <a:rPr lang="en-US" sz="1800" dirty="0"/>
              <a:t>Eliminate deferral</a:t>
            </a:r>
          </a:p>
          <a:p>
            <a:pPr lvl="2"/>
            <a:r>
              <a:rPr lang="en-US" sz="1800" dirty="0"/>
              <a:t>Territoriality</a:t>
            </a:r>
          </a:p>
          <a:p>
            <a:pPr lvl="2"/>
            <a:r>
              <a:rPr lang="en-US" sz="1800" dirty="0"/>
              <a:t>Modified deferral </a:t>
            </a:r>
          </a:p>
          <a:p>
            <a:pPr lvl="2"/>
            <a:r>
              <a:rPr lang="en-US" sz="1800" dirty="0"/>
              <a:t>Cash flow taxes </a:t>
            </a:r>
          </a:p>
        </p:txBody>
      </p:sp>
      <p:sp>
        <p:nvSpPr>
          <p:cNvPr id="11" name="Content Placeholder 10">
            <a:extLst>
              <a:ext uri="{FF2B5EF4-FFF2-40B4-BE49-F238E27FC236}">
                <a16:creationId xmlns:a16="http://schemas.microsoft.com/office/drawing/2014/main" id="{00193F28-C4F4-8F43-9C59-2A647C6F5AB8}"/>
              </a:ext>
            </a:extLst>
          </p:cNvPr>
          <p:cNvSpPr>
            <a:spLocks noGrp="1"/>
          </p:cNvSpPr>
          <p:nvPr>
            <p:ph sz="quarter" idx="21"/>
          </p:nvPr>
        </p:nvSpPr>
        <p:spPr/>
        <p:txBody>
          <a:bodyPr>
            <a:normAutofit fontScale="92500" lnSpcReduction="10000"/>
          </a:bodyPr>
          <a:lstStyle/>
          <a:p>
            <a:r>
              <a:rPr lang="en-US" sz="1600" b="1" dirty="0"/>
              <a:t>BEPS</a:t>
            </a:r>
          </a:p>
          <a:p>
            <a:pPr lvl="1"/>
            <a:r>
              <a:rPr lang="en-US" sz="1600" dirty="0"/>
              <a:t>Pillar One (reallocating tax jurisdiction over </a:t>
            </a:r>
            <a:r>
              <a:rPr lang="en-US" sz="1600" i="1" dirty="0"/>
              <a:t>residual </a:t>
            </a:r>
            <a:r>
              <a:rPr lang="en-US" sz="1600" dirty="0"/>
              <a:t>profit) to where goods/services are used or consumed </a:t>
            </a:r>
          </a:p>
          <a:p>
            <a:pPr lvl="2"/>
            <a:r>
              <a:rPr lang="en-US" sz="1600" dirty="0"/>
              <a:t>MNEs &gt; Eur20 billion &amp; 10% profit margin</a:t>
            </a:r>
          </a:p>
          <a:p>
            <a:pPr lvl="2"/>
            <a:r>
              <a:rPr lang="en-US" sz="1600" dirty="0"/>
              <a:t>25% of profit about 10% profit margin (Amt A) subject to reallocation</a:t>
            </a:r>
          </a:p>
          <a:p>
            <a:pPr lvl="1"/>
            <a:r>
              <a:rPr lang="en-US" sz="1600" dirty="0"/>
              <a:t>Pillar Two (global minimum 15% tax)</a:t>
            </a:r>
          </a:p>
          <a:p>
            <a:pPr lvl="1"/>
            <a:endParaRPr lang="en-US" sz="1600" dirty="0"/>
          </a:p>
          <a:p>
            <a:r>
              <a:rPr lang="en-US" sz="1600" b="1" dirty="0"/>
              <a:t>United States</a:t>
            </a:r>
          </a:p>
          <a:p>
            <a:pPr lvl="1"/>
            <a:r>
              <a:rPr lang="en-US" sz="1600" dirty="0"/>
              <a:t>21% corporate tax rate</a:t>
            </a:r>
          </a:p>
          <a:p>
            <a:pPr lvl="1"/>
            <a:r>
              <a:rPr lang="en-US" sz="1600" dirty="0"/>
              <a:t>Expansion of anti-deferral regime (GILTI)</a:t>
            </a:r>
          </a:p>
          <a:p>
            <a:pPr lvl="1"/>
            <a:r>
              <a:rPr lang="en-US" sz="1600" dirty="0"/>
              <a:t>Creation of participation exemption</a:t>
            </a:r>
          </a:p>
          <a:p>
            <a:pPr lvl="1"/>
            <a:r>
              <a:rPr lang="en-US" sz="1600" dirty="0"/>
              <a:t>Tax benefit for export income (FDII)</a:t>
            </a:r>
          </a:p>
          <a:p>
            <a:pPr lvl="1"/>
            <a:r>
              <a:rPr lang="en-US" sz="1600" dirty="0"/>
              <a:t>Minimum tax on corporations making base erosion payments to foreign related parties (BEAT)</a:t>
            </a:r>
          </a:p>
          <a:p>
            <a:pPr lvl="1"/>
            <a:r>
              <a:rPr lang="en-US" sz="1600" dirty="0"/>
              <a:t>Limits on interest deductions </a:t>
            </a:r>
          </a:p>
          <a:p>
            <a:pPr lvl="1"/>
            <a:r>
              <a:rPr lang="en-US" sz="1600" dirty="0"/>
              <a:t>15% minimum tax on adjusted book income (‘23) </a:t>
            </a:r>
          </a:p>
        </p:txBody>
      </p:sp>
      <p:sp>
        <p:nvSpPr>
          <p:cNvPr id="5" name="Footer Placeholder 4"/>
          <p:cNvSpPr>
            <a:spLocks noGrp="1"/>
          </p:cNvSpPr>
          <p:nvPr>
            <p:ph type="ftr" sz="quarter" idx="23"/>
          </p:nvPr>
        </p:nvSpPr>
        <p:spPr/>
        <p:txBody>
          <a:bodyPr/>
          <a:lstStyle/>
          <a:p>
            <a:pPr>
              <a:defRPr/>
            </a:pPr>
            <a:r>
              <a:rPr lang="en-US"/>
              <a:t>Transfer Pricing</a:t>
            </a:r>
            <a:endParaRPr lang="en-US" dirty="0"/>
          </a:p>
        </p:txBody>
      </p:sp>
      <p:sp>
        <p:nvSpPr>
          <p:cNvPr id="3" name="Title 2"/>
          <p:cNvSpPr>
            <a:spLocks noGrp="1"/>
          </p:cNvSpPr>
          <p:nvPr>
            <p:ph type="title"/>
          </p:nvPr>
        </p:nvSpPr>
        <p:spPr/>
        <p:txBody>
          <a:bodyPr/>
          <a:lstStyle/>
          <a:p>
            <a:r>
              <a:rPr lang="en-US" dirty="0"/>
              <a:t>Repairing the Cracks in the International Tax System	</a:t>
            </a:r>
          </a:p>
        </p:txBody>
      </p:sp>
      <p:sp>
        <p:nvSpPr>
          <p:cNvPr id="6" name="Slide Number Placeholder 5">
            <a:extLst>
              <a:ext uri="{FF2B5EF4-FFF2-40B4-BE49-F238E27FC236}">
                <a16:creationId xmlns:a16="http://schemas.microsoft.com/office/drawing/2014/main" id="{4340DA7A-11C9-1C54-C5F4-6FA0CFF4B0D0}"/>
              </a:ext>
            </a:extLst>
          </p:cNvPr>
          <p:cNvSpPr>
            <a:spLocks noGrp="1"/>
          </p:cNvSpPr>
          <p:nvPr>
            <p:ph type="sldNum" sz="quarter" idx="22"/>
          </p:nvPr>
        </p:nvSpPr>
        <p:spPr/>
        <p:txBody>
          <a:bodyPr/>
          <a:lstStyle/>
          <a:p>
            <a:fld id="{856F0A94-AD2E-974D-AF6B-04AF335E854A}" type="slidenum">
              <a:rPr lang="en-US" altLang="en-US" smtClean="0"/>
              <a:pPr/>
              <a:t>21</a:t>
            </a:fld>
            <a:endParaRPr lang="en-US" altLang="en-US"/>
          </a:p>
        </p:txBody>
      </p:sp>
    </p:spTree>
    <p:extLst>
      <p:ext uri="{BB962C8B-B14F-4D97-AF65-F5344CB8AC3E}">
        <p14:creationId xmlns:p14="http://schemas.microsoft.com/office/powerpoint/2010/main" val="5448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2F13DC9-6C12-0F76-3350-B2A8F1AAA5CB}"/>
              </a:ext>
            </a:extLst>
          </p:cNvPr>
          <p:cNvSpPr>
            <a:spLocks noGrp="1"/>
          </p:cNvSpPr>
          <p:nvPr>
            <p:ph idx="1"/>
          </p:nvPr>
        </p:nvSpPr>
        <p:spPr/>
        <p:txBody>
          <a:bodyPr/>
          <a:lstStyle/>
          <a:p>
            <a:r>
              <a:rPr lang="en-US" sz="2800" dirty="0"/>
              <a:t>Initial Public Consultation (Oct. 9, 2019)</a:t>
            </a:r>
          </a:p>
          <a:p>
            <a:r>
              <a:rPr lang="en-US" sz="2800" dirty="0"/>
              <a:t>Blueprint (Oct. 12, 2021)</a:t>
            </a:r>
          </a:p>
          <a:p>
            <a:r>
              <a:rPr lang="en-US" sz="2800" dirty="0"/>
              <a:t>Rules released (Dec. 20, 2021)</a:t>
            </a:r>
          </a:p>
          <a:p>
            <a:r>
              <a:rPr lang="en-US" sz="2800" dirty="0"/>
              <a:t>Commentary on Pillar Two </a:t>
            </a:r>
            <a:r>
              <a:rPr lang="en-US" sz="2800" dirty="0" err="1"/>
              <a:t>GLoBE</a:t>
            </a:r>
            <a:r>
              <a:rPr lang="en-US" sz="2800" dirty="0"/>
              <a:t> model Rules (Mar. 14, 2022)</a:t>
            </a:r>
          </a:p>
          <a:p>
            <a:r>
              <a:rPr lang="en-US" sz="2800" dirty="0"/>
              <a:t>Release of Technical Guidance on implementing Pillar Two (Feb. 2, 2023)</a:t>
            </a:r>
          </a:p>
          <a:p>
            <a:r>
              <a:rPr lang="en-US" sz="2800" dirty="0"/>
              <a:t>Aim:  Global Minimum Tax at 15% rate for MNEs with more than </a:t>
            </a:r>
            <a:r>
              <a:rPr lang="en-US" sz="2800" dirty="0" err="1"/>
              <a:t>Eur</a:t>
            </a:r>
            <a:r>
              <a:rPr lang="en-US" sz="2800" dirty="0"/>
              <a:t> 750mm consolidated revenue</a:t>
            </a:r>
          </a:p>
          <a:p>
            <a:endParaRPr lang="en-US" sz="2800" dirty="0"/>
          </a:p>
          <a:p>
            <a:endParaRPr lang="en-US" dirty="0"/>
          </a:p>
        </p:txBody>
      </p:sp>
      <p:sp>
        <p:nvSpPr>
          <p:cNvPr id="8" name="Title 7">
            <a:extLst>
              <a:ext uri="{FF2B5EF4-FFF2-40B4-BE49-F238E27FC236}">
                <a16:creationId xmlns:a16="http://schemas.microsoft.com/office/drawing/2014/main" id="{DB4A6704-DA9E-ED23-EF92-CC6587801B64}"/>
              </a:ext>
            </a:extLst>
          </p:cNvPr>
          <p:cNvSpPr>
            <a:spLocks noGrp="1"/>
          </p:cNvSpPr>
          <p:nvPr>
            <p:ph type="title"/>
          </p:nvPr>
        </p:nvSpPr>
        <p:spPr/>
        <p:txBody>
          <a:bodyPr/>
          <a:lstStyle/>
          <a:p>
            <a:r>
              <a:rPr lang="en-US" dirty="0"/>
              <a:t>Pillar Two: Anti Global Base Erosion/</a:t>
            </a:r>
            <a:r>
              <a:rPr lang="en-US" dirty="0" err="1"/>
              <a:t>GLoBE</a:t>
            </a:r>
            <a:r>
              <a:rPr lang="en-US" dirty="0"/>
              <a:t> Rules (</a:t>
            </a:r>
            <a:r>
              <a:rPr lang="en-US" dirty="0" err="1"/>
              <a:t>oecd.org</a:t>
            </a:r>
            <a:r>
              <a:rPr lang="en-US" dirty="0"/>
              <a:t>)</a:t>
            </a:r>
          </a:p>
        </p:txBody>
      </p:sp>
      <p:sp>
        <p:nvSpPr>
          <p:cNvPr id="7" name="Footer Placeholder 6">
            <a:extLst>
              <a:ext uri="{FF2B5EF4-FFF2-40B4-BE49-F238E27FC236}">
                <a16:creationId xmlns:a16="http://schemas.microsoft.com/office/drawing/2014/main" id="{A69BCDFA-F96F-86C4-BF00-EB89D89D2BFE}"/>
              </a:ext>
            </a:extLst>
          </p:cNvPr>
          <p:cNvSpPr>
            <a:spLocks noGrp="1"/>
          </p:cNvSpPr>
          <p:nvPr>
            <p:ph type="ftr" sz="quarter" idx="11"/>
          </p:nvPr>
        </p:nvSpPr>
        <p:spPr/>
        <p:txBody>
          <a:bodyPr/>
          <a:lstStyle/>
          <a:p>
            <a:pPr>
              <a:defRPr/>
            </a:pPr>
            <a:r>
              <a:rPr lang="en-US"/>
              <a:t>Transfer Pricing</a:t>
            </a:r>
          </a:p>
        </p:txBody>
      </p:sp>
      <p:sp>
        <p:nvSpPr>
          <p:cNvPr id="2" name="Slide Number Placeholder 1">
            <a:extLst>
              <a:ext uri="{FF2B5EF4-FFF2-40B4-BE49-F238E27FC236}">
                <a16:creationId xmlns:a16="http://schemas.microsoft.com/office/drawing/2014/main" id="{02C0FD84-4471-98F4-13C2-84F5B44A036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97922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sp>
        <p:nvSpPr>
          <p:cNvPr id="2693" name="Prostokąt zaokrąglony"/>
          <p:cNvSpPr/>
          <p:nvPr/>
        </p:nvSpPr>
        <p:spPr>
          <a:xfrm>
            <a:off x="267423" y="5265203"/>
            <a:ext cx="8482242" cy="35104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algn="ct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41" name="Content Placeholder 2">
            <a:extLst>
              <a:ext uri="{FF2B5EF4-FFF2-40B4-BE49-F238E27FC236}">
                <a16:creationId xmlns:a16="http://schemas.microsoft.com/office/drawing/2014/main" id="{14B89CC4-A21D-4216-AA35-2E4162E845C6}"/>
              </a:ext>
            </a:extLst>
          </p:cNvPr>
          <p:cNvSpPr txBox="1">
            <a:spLocks/>
          </p:cNvSpPr>
          <p:nvPr/>
        </p:nvSpPr>
        <p:spPr>
          <a:xfrm>
            <a:off x="3385213" y="3179347"/>
            <a:ext cx="1896994" cy="1280463"/>
          </a:xfrm>
          <a:prstGeom prst="roundRect">
            <a:avLst/>
          </a:prstGeom>
          <a:solidFill>
            <a:schemeClr val="bg2">
              <a:lumMod val="20000"/>
              <a:lumOff val="80000"/>
            </a:schemeClr>
          </a:solidFill>
          <a:ln>
            <a:solidFill>
              <a:schemeClr val="bg1"/>
            </a:solid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Focuses on achieving a minimum income taxation for MNEs in each jurisdiction where the MNE has a taxable presence</a:t>
            </a:r>
            <a:br>
              <a:rPr lang="en-US" sz="1050" dirty="0">
                <a:solidFill>
                  <a:schemeClr val="tx1"/>
                </a:solidFill>
                <a:latin typeface="Arial" panose="020B0604020202020204"/>
                <a:ea typeface="+mn-ea"/>
                <a:cs typeface="+mn-cs"/>
              </a:rPr>
            </a:br>
            <a:endParaRPr lang="en-US" sz="1050" dirty="0">
              <a:solidFill>
                <a:schemeClr val="tx1"/>
              </a:solidFill>
              <a:latin typeface="Arial" panose="020B0604020202020204"/>
              <a:ea typeface="+mn-ea"/>
              <a:cs typeface="+mn-cs"/>
            </a:endParaRPr>
          </a:p>
          <a:p>
            <a:pPr marL="130016" lvl="2" indent="-130016" defTabSz="534924" fontAlgn="auto">
              <a:spcBef>
                <a:spcPts val="0"/>
              </a:spcBef>
              <a:spcAft>
                <a:spcPts val="0"/>
              </a:spcAft>
              <a:buClr>
                <a:srgbClr val="333333"/>
              </a:buClr>
              <a:buFont typeface="Arial" charset="0"/>
              <a:buChar char="•"/>
              <a:defRPr/>
            </a:pPr>
            <a:r>
              <a:rPr lang="en-US" sz="1050" dirty="0">
                <a:solidFill>
                  <a:schemeClr val="tx1"/>
                </a:solidFill>
                <a:latin typeface="Arial" panose="020B0604020202020204"/>
                <a:ea typeface="+mn-ea"/>
                <a:cs typeface="+mn-cs"/>
              </a:rPr>
              <a:t>Mix of 4 measures</a:t>
            </a:r>
          </a:p>
          <a:p>
            <a:pPr marL="0" lvl="2" indent="0" defTabSz="534924" fontAlgn="auto">
              <a:spcBef>
                <a:spcPts val="0"/>
              </a:spcBef>
              <a:spcAft>
                <a:spcPts val="0"/>
              </a:spcAft>
              <a:buClr>
                <a:srgbClr val="00A2E0"/>
              </a:buClr>
              <a:buNone/>
              <a:defRPr/>
            </a:pPr>
            <a:endParaRPr lang="en-US" sz="800" dirty="0">
              <a:solidFill>
                <a:srgbClr val="06357A"/>
              </a:solidFill>
              <a:latin typeface="Arial" panose="020B0604020202020204"/>
              <a:ea typeface="+mn-ea"/>
              <a:cs typeface="+mn-cs"/>
            </a:endParaRPr>
          </a:p>
        </p:txBody>
      </p:sp>
      <p:sp>
        <p:nvSpPr>
          <p:cNvPr id="42" name="Isosceles Triangle 41">
            <a:extLst>
              <a:ext uri="{FF2B5EF4-FFF2-40B4-BE49-F238E27FC236}">
                <a16:creationId xmlns:a16="http://schemas.microsoft.com/office/drawing/2014/main" id="{692F9901-F8E4-40AF-BFC5-63419565789D}"/>
              </a:ext>
            </a:extLst>
          </p:cNvPr>
          <p:cNvSpPr/>
          <p:nvPr/>
        </p:nvSpPr>
        <p:spPr>
          <a:xfrm rot="16200000" flipH="1">
            <a:off x="5320887" y="3624316"/>
            <a:ext cx="204142" cy="194951"/>
          </a:xfrm>
          <a:prstGeom prst="triangle">
            <a:avLst>
              <a:gd name="adj" fmla="val 55079"/>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srgbClr val="06357A"/>
              </a:solidFill>
              <a:latin typeface="Arial" panose="020B0604020202020204"/>
            </a:endParaRPr>
          </a:p>
        </p:txBody>
      </p:sp>
      <p:sp>
        <p:nvSpPr>
          <p:cNvPr id="43" name="Isosceles Triangle 42">
            <a:extLst>
              <a:ext uri="{FF2B5EF4-FFF2-40B4-BE49-F238E27FC236}">
                <a16:creationId xmlns:a16="http://schemas.microsoft.com/office/drawing/2014/main" id="{DFC59F94-0F8A-4D08-8731-3BA3B294287E}"/>
              </a:ext>
            </a:extLst>
          </p:cNvPr>
          <p:cNvSpPr/>
          <p:nvPr/>
        </p:nvSpPr>
        <p:spPr>
          <a:xfrm>
            <a:off x="1691402" y="1646802"/>
            <a:ext cx="5293833" cy="619959"/>
          </a:xfrm>
          <a:prstGeom prst="triangle">
            <a:avLst>
              <a:gd name="adj" fmla="val 50377"/>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4" name="Rectangle 43">
            <a:extLst>
              <a:ext uri="{FF2B5EF4-FFF2-40B4-BE49-F238E27FC236}">
                <a16:creationId xmlns:a16="http://schemas.microsoft.com/office/drawing/2014/main" id="{15F5F298-63D0-4587-9226-E74B79036ED7}"/>
              </a:ext>
            </a:extLst>
          </p:cNvPr>
          <p:cNvSpPr/>
          <p:nvPr/>
        </p:nvSpPr>
        <p:spPr>
          <a:xfrm>
            <a:off x="1857164" y="2321800"/>
            <a:ext cx="4882041"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5" name="Rectangle 44">
            <a:extLst>
              <a:ext uri="{FF2B5EF4-FFF2-40B4-BE49-F238E27FC236}">
                <a16:creationId xmlns:a16="http://schemas.microsoft.com/office/drawing/2014/main" id="{3B1056B2-8034-4697-AD77-547A169DDE4E}"/>
              </a:ext>
            </a:extLst>
          </p:cNvPr>
          <p:cNvSpPr/>
          <p:nvPr/>
        </p:nvSpPr>
        <p:spPr>
          <a:xfrm>
            <a:off x="2011059" y="2446908"/>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6" name="Rectangle 45">
            <a:extLst>
              <a:ext uri="{FF2B5EF4-FFF2-40B4-BE49-F238E27FC236}">
                <a16:creationId xmlns:a16="http://schemas.microsoft.com/office/drawing/2014/main" id="{A4874960-0811-47AC-9AEB-65F9B5346165}"/>
              </a:ext>
            </a:extLst>
          </p:cNvPr>
          <p:cNvSpPr/>
          <p:nvPr/>
        </p:nvSpPr>
        <p:spPr>
          <a:xfrm>
            <a:off x="5527019"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TWO</a:t>
            </a:r>
            <a:endParaRPr lang="en-NL" sz="1400" b="1" dirty="0" err="1">
              <a:solidFill>
                <a:prstClr val="white"/>
              </a:solidFill>
              <a:latin typeface="Arial" panose="020B0604020202020204"/>
            </a:endParaRPr>
          </a:p>
        </p:txBody>
      </p:sp>
      <p:sp>
        <p:nvSpPr>
          <p:cNvPr id="47" name="Rectangle 46">
            <a:extLst>
              <a:ext uri="{FF2B5EF4-FFF2-40B4-BE49-F238E27FC236}">
                <a16:creationId xmlns:a16="http://schemas.microsoft.com/office/drawing/2014/main" id="{A950A21E-73C2-4C46-806F-8BF7760BFE69}"/>
              </a:ext>
            </a:extLst>
          </p:cNvPr>
          <p:cNvSpPr/>
          <p:nvPr/>
        </p:nvSpPr>
        <p:spPr>
          <a:xfrm>
            <a:off x="2103210" y="257441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nl-NL" sz="1400" b="1" dirty="0">
                <a:solidFill>
                  <a:prstClr val="white"/>
                </a:solidFill>
                <a:latin typeface="Arial" panose="020B0604020202020204"/>
              </a:rPr>
              <a:t>PILLAR ONE</a:t>
            </a:r>
            <a:endParaRPr lang="en-NL" sz="1400" b="1" dirty="0" err="1">
              <a:solidFill>
                <a:prstClr val="white"/>
              </a:solidFill>
              <a:latin typeface="Arial" panose="020B0604020202020204"/>
            </a:endParaRPr>
          </a:p>
        </p:txBody>
      </p:sp>
      <p:sp>
        <p:nvSpPr>
          <p:cNvPr id="48" name="Rectangle 47">
            <a:extLst>
              <a:ext uri="{FF2B5EF4-FFF2-40B4-BE49-F238E27FC236}">
                <a16:creationId xmlns:a16="http://schemas.microsoft.com/office/drawing/2014/main" id="{B9502FAF-BF4E-411B-8AF8-B49FFFC18D9F}"/>
              </a:ext>
            </a:extLst>
          </p:cNvPr>
          <p:cNvSpPr/>
          <p:nvPr/>
        </p:nvSpPr>
        <p:spPr>
          <a:xfrm>
            <a:off x="1689644" y="5166255"/>
            <a:ext cx="5388699" cy="771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49" name="Rectangle 48">
            <a:extLst>
              <a:ext uri="{FF2B5EF4-FFF2-40B4-BE49-F238E27FC236}">
                <a16:creationId xmlns:a16="http://schemas.microsoft.com/office/drawing/2014/main" id="{6EF59747-880C-4379-98D1-FB1900B90EDD}"/>
              </a:ext>
            </a:extLst>
          </p:cNvPr>
          <p:cNvSpPr/>
          <p:nvPr/>
        </p:nvSpPr>
        <p:spPr>
          <a:xfrm>
            <a:off x="5446064" y="2438461"/>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0" name="Rectangle 49">
            <a:extLst>
              <a:ext uri="{FF2B5EF4-FFF2-40B4-BE49-F238E27FC236}">
                <a16:creationId xmlns:a16="http://schemas.microsoft.com/office/drawing/2014/main" id="{7DE71887-904A-43B7-8E06-0A366622F75C}"/>
              </a:ext>
            </a:extLst>
          </p:cNvPr>
          <p:cNvSpPr/>
          <p:nvPr/>
        </p:nvSpPr>
        <p:spPr>
          <a:xfrm>
            <a:off x="2097552" y="4421226"/>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1" name="Rectangle 50">
            <a:extLst>
              <a:ext uri="{FF2B5EF4-FFF2-40B4-BE49-F238E27FC236}">
                <a16:creationId xmlns:a16="http://schemas.microsoft.com/office/drawing/2014/main" id="{3B213047-2772-4641-8830-7A65CFCEF43B}"/>
              </a:ext>
            </a:extLst>
          </p:cNvPr>
          <p:cNvSpPr/>
          <p:nvPr/>
        </p:nvSpPr>
        <p:spPr>
          <a:xfrm>
            <a:off x="5535095" y="4423489"/>
            <a:ext cx="1107089" cy="4622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b="1" dirty="0" err="1">
              <a:solidFill>
                <a:prstClr val="white"/>
              </a:solidFill>
              <a:latin typeface="Arial" panose="020B0604020202020204"/>
            </a:endParaRPr>
          </a:p>
        </p:txBody>
      </p:sp>
      <p:sp>
        <p:nvSpPr>
          <p:cNvPr id="52" name="Rectangle 51">
            <a:extLst>
              <a:ext uri="{FF2B5EF4-FFF2-40B4-BE49-F238E27FC236}">
                <a16:creationId xmlns:a16="http://schemas.microsoft.com/office/drawing/2014/main" id="{0964A96F-766B-4D25-8C83-A9D6F0F8C43E}"/>
              </a:ext>
            </a:extLst>
          </p:cNvPr>
          <p:cNvSpPr/>
          <p:nvPr/>
        </p:nvSpPr>
        <p:spPr>
          <a:xfrm>
            <a:off x="5446064" y="4934593"/>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3" name="Rectangle 52">
            <a:extLst>
              <a:ext uri="{FF2B5EF4-FFF2-40B4-BE49-F238E27FC236}">
                <a16:creationId xmlns:a16="http://schemas.microsoft.com/office/drawing/2014/main" id="{5D183BE9-6352-4755-AB4D-BD5ACFF238A8}"/>
              </a:ext>
            </a:extLst>
          </p:cNvPr>
          <p:cNvSpPr/>
          <p:nvPr/>
        </p:nvSpPr>
        <p:spPr>
          <a:xfrm>
            <a:off x="2011059" y="4931164"/>
            <a:ext cx="1269000" cy="7666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4" name="Rectangle 53">
            <a:extLst>
              <a:ext uri="{FF2B5EF4-FFF2-40B4-BE49-F238E27FC236}">
                <a16:creationId xmlns:a16="http://schemas.microsoft.com/office/drawing/2014/main" id="{FCE5EF94-CFE5-48D2-ADE7-FB2AB17CCC24}"/>
              </a:ext>
            </a:extLst>
          </p:cNvPr>
          <p:cNvSpPr/>
          <p:nvPr/>
        </p:nvSpPr>
        <p:spPr>
          <a:xfrm>
            <a:off x="1854664" y="5059514"/>
            <a:ext cx="5051318" cy="721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5" name="Oval 54">
            <a:extLst>
              <a:ext uri="{FF2B5EF4-FFF2-40B4-BE49-F238E27FC236}">
                <a16:creationId xmlns:a16="http://schemas.microsoft.com/office/drawing/2014/main" id="{C9930E41-ACF3-427B-AE82-698D64DF6523}"/>
              </a:ext>
            </a:extLst>
          </p:cNvPr>
          <p:cNvSpPr/>
          <p:nvPr/>
        </p:nvSpPr>
        <p:spPr>
          <a:xfrm>
            <a:off x="4239664" y="1875854"/>
            <a:ext cx="216000" cy="21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6" name="Rectangle 55">
            <a:extLst>
              <a:ext uri="{FF2B5EF4-FFF2-40B4-BE49-F238E27FC236}">
                <a16:creationId xmlns:a16="http://schemas.microsoft.com/office/drawing/2014/main" id="{8628F9E1-D7D6-4CE8-97CD-589B2D2DD4D8}"/>
              </a:ext>
            </a:extLst>
          </p:cNvPr>
          <p:cNvSpPr/>
          <p:nvPr/>
        </p:nvSpPr>
        <p:spPr>
          <a:xfrm>
            <a:off x="2148187" y="3098534"/>
            <a:ext cx="963315" cy="128046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NL" sz="1400" dirty="0" err="1">
              <a:solidFill>
                <a:prstClr val="white"/>
              </a:solidFill>
              <a:latin typeface="Arial" panose="020B0604020202020204"/>
            </a:endParaRPr>
          </a:p>
        </p:txBody>
      </p:sp>
      <p:sp>
        <p:nvSpPr>
          <p:cNvPr id="57" name="Rectangle: Rounded Corners 56">
            <a:extLst>
              <a:ext uri="{FF2B5EF4-FFF2-40B4-BE49-F238E27FC236}">
                <a16:creationId xmlns:a16="http://schemas.microsoft.com/office/drawing/2014/main" id="{B8F47B5E-E807-4A64-A175-388DE4CA4916}"/>
              </a:ext>
            </a:extLst>
          </p:cNvPr>
          <p:cNvSpPr/>
          <p:nvPr/>
        </p:nvSpPr>
        <p:spPr>
          <a:xfrm>
            <a:off x="2315813" y="3203521"/>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8" name="Rectangle: Rounded Corners 57">
            <a:extLst>
              <a:ext uri="{FF2B5EF4-FFF2-40B4-BE49-F238E27FC236}">
                <a16:creationId xmlns:a16="http://schemas.microsoft.com/office/drawing/2014/main" id="{4D3BDCFF-6443-4A00-BF7D-D9BC112748C1}"/>
              </a:ext>
            </a:extLst>
          </p:cNvPr>
          <p:cNvSpPr/>
          <p:nvPr/>
        </p:nvSpPr>
        <p:spPr>
          <a:xfrm>
            <a:off x="2596213" y="3203120"/>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59" name="Rectangle: Rounded Corners 58">
            <a:extLst>
              <a:ext uri="{FF2B5EF4-FFF2-40B4-BE49-F238E27FC236}">
                <a16:creationId xmlns:a16="http://schemas.microsoft.com/office/drawing/2014/main" id="{2925259A-DA67-4B45-8BF8-588DB145A67C}"/>
              </a:ext>
            </a:extLst>
          </p:cNvPr>
          <p:cNvSpPr/>
          <p:nvPr/>
        </p:nvSpPr>
        <p:spPr>
          <a:xfrm>
            <a:off x="2876612" y="3202719"/>
            <a:ext cx="70640" cy="11023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endParaRPr lang="en-US" sz="1400" dirty="0" err="1">
              <a:solidFill>
                <a:prstClr val="white"/>
              </a:solidFill>
              <a:latin typeface="Arial" panose="020B0604020202020204"/>
            </a:endParaRPr>
          </a:p>
        </p:txBody>
      </p:sp>
      <p:sp>
        <p:nvSpPr>
          <p:cNvPr id="60" name="Rectangle 59">
            <a:extLst>
              <a:ext uri="{FF2B5EF4-FFF2-40B4-BE49-F238E27FC236}">
                <a16:creationId xmlns:a16="http://schemas.microsoft.com/office/drawing/2014/main" id="{4CD6FF82-D35C-4817-A466-19617A0F0DF6}"/>
              </a:ext>
            </a:extLst>
          </p:cNvPr>
          <p:cNvSpPr/>
          <p:nvPr/>
        </p:nvSpPr>
        <p:spPr>
          <a:xfrm>
            <a:off x="5601587" y="3095570"/>
            <a:ext cx="963315" cy="297000"/>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Subject-to Tax Rule</a:t>
            </a:r>
          </a:p>
        </p:txBody>
      </p:sp>
      <p:sp>
        <p:nvSpPr>
          <p:cNvPr id="61" name="Rectangle 60">
            <a:extLst>
              <a:ext uri="{FF2B5EF4-FFF2-40B4-BE49-F238E27FC236}">
                <a16:creationId xmlns:a16="http://schemas.microsoft.com/office/drawing/2014/main" id="{5E79965D-DB3E-4BF0-BC11-4F59CCBB2CA1}"/>
              </a:ext>
            </a:extLst>
          </p:cNvPr>
          <p:cNvSpPr/>
          <p:nvPr/>
        </p:nvSpPr>
        <p:spPr>
          <a:xfrm>
            <a:off x="5606982" y="3419582"/>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Income Inclusion Rule</a:t>
            </a:r>
          </a:p>
        </p:txBody>
      </p:sp>
      <p:sp>
        <p:nvSpPr>
          <p:cNvPr id="62" name="Rectangle 61">
            <a:extLst>
              <a:ext uri="{FF2B5EF4-FFF2-40B4-BE49-F238E27FC236}">
                <a16:creationId xmlns:a16="http://schemas.microsoft.com/office/drawing/2014/main" id="{5A77FB15-935B-475B-B22A-A96CCB9D9A9A}"/>
              </a:ext>
            </a:extLst>
          </p:cNvPr>
          <p:cNvSpPr/>
          <p:nvPr/>
        </p:nvSpPr>
        <p:spPr>
          <a:xfrm>
            <a:off x="5606907" y="3743594"/>
            <a:ext cx="963315" cy="289441"/>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Undertaxed Payments Rule</a:t>
            </a:r>
          </a:p>
        </p:txBody>
      </p:sp>
      <p:sp>
        <p:nvSpPr>
          <p:cNvPr id="63" name="Rectangle 62">
            <a:extLst>
              <a:ext uri="{FF2B5EF4-FFF2-40B4-BE49-F238E27FC236}">
                <a16:creationId xmlns:a16="http://schemas.microsoft.com/office/drawing/2014/main" id="{4FBBC3AD-7A8A-499B-8219-5F816D44260E}"/>
              </a:ext>
            </a:extLst>
          </p:cNvPr>
          <p:cNvSpPr/>
          <p:nvPr/>
        </p:nvSpPr>
        <p:spPr>
          <a:xfrm>
            <a:off x="5601587" y="4067606"/>
            <a:ext cx="963315" cy="297000"/>
          </a:xfrm>
          <a:prstGeom prst="rect">
            <a:avLst/>
          </a:prstGeom>
          <a:solidFill>
            <a:srgbClr val="98C0FA"/>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US" sz="800" b="1" dirty="0">
                <a:solidFill>
                  <a:srgbClr val="06357A"/>
                </a:solidFill>
                <a:latin typeface="Arial" panose="020B0604020202020204" pitchFamily="34" charset="0"/>
                <a:cs typeface="Arial" panose="020B0604020202020204" pitchFamily="34" charset="0"/>
              </a:rPr>
              <a:t>Switch-over Rule</a:t>
            </a:r>
          </a:p>
        </p:txBody>
      </p:sp>
      <p:sp>
        <p:nvSpPr>
          <p:cNvPr id="2" name="TextBox 1">
            <a:extLst>
              <a:ext uri="{FF2B5EF4-FFF2-40B4-BE49-F238E27FC236}">
                <a16:creationId xmlns:a16="http://schemas.microsoft.com/office/drawing/2014/main" id="{D8908194-A6E1-9E95-3414-01477EE4BD0A}"/>
              </a:ext>
            </a:extLst>
          </p:cNvPr>
          <p:cNvSpPr txBox="1"/>
          <p:nvPr/>
        </p:nvSpPr>
        <p:spPr>
          <a:xfrm>
            <a:off x="8402320" y="680720"/>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30FC676-C173-4CD0-61DF-6BB439B061F6}"/>
              </a:ext>
            </a:extLst>
          </p:cNvPr>
          <p:cNvSpPr txBox="1"/>
          <p:nvPr/>
        </p:nvSpPr>
        <p:spPr>
          <a:xfrm>
            <a:off x="8260080" y="477520"/>
            <a:ext cx="184731" cy="461665"/>
          </a:xfrm>
          <a:prstGeom prst="rect">
            <a:avLst/>
          </a:prstGeom>
          <a:noFill/>
        </p:spPr>
        <p:txBody>
          <a:bodyPr wrap="none" rtlCol="0">
            <a:spAutoFit/>
          </a:bodyPr>
          <a:lstStyle/>
          <a:p>
            <a:endParaRPr lang="en-US" dirty="0"/>
          </a:p>
        </p:txBody>
      </p:sp>
      <p:sp>
        <p:nvSpPr>
          <p:cNvPr id="4" name="Footer Placeholder 3">
            <a:extLst>
              <a:ext uri="{FF2B5EF4-FFF2-40B4-BE49-F238E27FC236}">
                <a16:creationId xmlns:a16="http://schemas.microsoft.com/office/drawing/2014/main" id="{2CB7509C-E303-07EC-D05C-A37481C77B74}"/>
              </a:ext>
            </a:extLst>
          </p:cNvPr>
          <p:cNvSpPr>
            <a:spLocks noGrp="1"/>
          </p:cNvSpPr>
          <p:nvPr>
            <p:ph type="ftr" sz="quarter" idx="11"/>
          </p:nvPr>
        </p:nvSpPr>
        <p:spPr/>
        <p:txBody>
          <a:bodyPr/>
          <a:lstStyle/>
          <a:p>
            <a:pPr>
              <a:defRPr/>
            </a:pPr>
            <a:r>
              <a:rPr lang="en-US"/>
              <a:t>Transfer Pricing</a:t>
            </a:r>
            <a:endParaRPr lang="en-US" dirty="0"/>
          </a:p>
        </p:txBody>
      </p:sp>
      <p:sp>
        <p:nvSpPr>
          <p:cNvPr id="5" name="Slide Number Placeholder 4">
            <a:extLst>
              <a:ext uri="{FF2B5EF4-FFF2-40B4-BE49-F238E27FC236}">
                <a16:creationId xmlns:a16="http://schemas.microsoft.com/office/drawing/2014/main" id="{607666D5-F7FA-3767-01C4-233DC20CFA4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342681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7" name="Prostokąt zaokrąglony"/>
          <p:cNvSpPr/>
          <p:nvPr/>
        </p:nvSpPr>
        <p:spPr>
          <a:xfrm>
            <a:off x="4869032" y="1701402"/>
            <a:ext cx="2646297" cy="1248440"/>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u="sng" dirty="0">
                <a:solidFill>
                  <a:srgbClr val="4D4D4F"/>
                </a:solidFill>
                <a:latin typeface="Arial" panose="020B0604020202020204" pitchFamily="34" charset="0"/>
                <a:ea typeface="+mn-ea"/>
                <a:cs typeface="Arial" panose="020B0604020202020204" pitchFamily="34" charset="0"/>
              </a:rPr>
              <a:t>Secondary</a:t>
            </a:r>
            <a:r>
              <a:rPr lang="en-US" sz="1200" b="1" dirty="0">
                <a:solidFill>
                  <a:srgbClr val="4D4D4F"/>
                </a:solidFill>
                <a:latin typeface="Arial" panose="020B0604020202020204" pitchFamily="34" charset="0"/>
                <a:ea typeface="+mn-ea"/>
                <a:cs typeface="Arial" panose="020B0604020202020204" pitchFamily="34" charset="0"/>
              </a:rPr>
              <a:t> rule which is meant as a backstop in case the minimum taxation is not achieved through the IIR. The UTPR is applied by the jurisdiction of the payer</a:t>
            </a:r>
            <a:r>
              <a:rPr lang="en-US" sz="1100" dirty="0">
                <a:solidFill>
                  <a:srgbClr val="4D4D4F"/>
                </a:solidFill>
                <a:latin typeface="Arial" panose="020B0604020202020204" pitchFamily="34" charset="0"/>
                <a:ea typeface="+mn-ea"/>
                <a:cs typeface="Arial" panose="020B0604020202020204" pitchFamily="34" charset="0"/>
              </a:rPr>
              <a:t>.</a:t>
            </a:r>
          </a:p>
        </p:txBody>
      </p:sp>
      <p:sp>
        <p:nvSpPr>
          <p:cNvPr id="2670" name="Title 1"/>
          <p:cNvSpPr txBox="1">
            <a:spLocks noGrp="1"/>
          </p:cNvSpPr>
          <p:nvPr>
            <p:ph type="title"/>
          </p:nvPr>
        </p:nvSpPr>
        <p:spPr>
          <a:prstGeom prst="rect">
            <a:avLst/>
          </a:prstGeom>
        </p:spPr>
        <p:txBody>
          <a:bodyPr/>
          <a:lstStyle>
            <a:lvl1pPr defTabSz="813816"/>
          </a:lstStyle>
          <a:p>
            <a:r>
              <a:rPr sz="1800" b="1" dirty="0"/>
              <a:t>Pillar Two</a:t>
            </a:r>
            <a:r>
              <a:rPr lang="en-US" sz="1800" b="1" dirty="0"/>
              <a:t> </a:t>
            </a:r>
            <a:r>
              <a:rPr lang="en-US" sz="1800" dirty="0"/>
              <a:t>–</a:t>
            </a:r>
            <a:r>
              <a:rPr lang="en-US" sz="1800" b="1" dirty="0"/>
              <a:t> </a:t>
            </a:r>
            <a:r>
              <a:rPr sz="1800" dirty="0"/>
              <a:t>Four </a:t>
            </a:r>
            <a:r>
              <a:rPr lang="en-US" sz="1800" dirty="0"/>
              <a:t>m</a:t>
            </a:r>
            <a:r>
              <a:rPr sz="1800" dirty="0"/>
              <a:t>easures for </a:t>
            </a:r>
            <a:r>
              <a:rPr lang="en-US" sz="1800" dirty="0"/>
              <a:t>g</a:t>
            </a:r>
            <a:r>
              <a:rPr sz="1800" dirty="0"/>
              <a:t>lobal </a:t>
            </a:r>
            <a:r>
              <a:rPr lang="en-US" sz="1800" dirty="0"/>
              <a:t>m</a:t>
            </a:r>
            <a:r>
              <a:rPr sz="1800" dirty="0"/>
              <a:t>inimum </a:t>
            </a:r>
            <a:r>
              <a:rPr lang="en-US" sz="1800" dirty="0"/>
              <a:t>t</a:t>
            </a:r>
            <a:r>
              <a:rPr sz="1800" dirty="0"/>
              <a:t>axation</a:t>
            </a:r>
          </a:p>
        </p:txBody>
      </p:sp>
      <p:grpSp>
        <p:nvGrpSpPr>
          <p:cNvPr id="2673" name="Rounded Rectangle 16"/>
          <p:cNvGrpSpPr/>
          <p:nvPr/>
        </p:nvGrpSpPr>
        <p:grpSpPr>
          <a:xfrm>
            <a:off x="1862246" y="958648"/>
            <a:ext cx="2646298" cy="723553"/>
            <a:chOff x="0" y="0"/>
            <a:chExt cx="3528395" cy="521210"/>
          </a:xfrm>
        </p:grpSpPr>
        <p:sp>
          <p:nvSpPr>
            <p:cNvPr id="2671" name="Prostokąt zaokrąglony"/>
            <p:cNvSpPr/>
            <p:nvPr/>
          </p:nvSpPr>
          <p:spPr>
            <a:xfrm>
              <a:off x="0" y="0"/>
              <a:ext cx="3528395"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2" name="Income Inclusion Rule (IIR)"/>
            <p:cNvSpPr txBox="1"/>
            <p:nvPr/>
          </p:nvSpPr>
          <p:spPr>
            <a:xfrm>
              <a:off x="25443" y="154813"/>
              <a:ext cx="3477508" cy="21158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Income Inclusion Rule (IIR)</a:t>
              </a:r>
            </a:p>
          </p:txBody>
        </p:sp>
      </p:grpSp>
      <p:grpSp>
        <p:nvGrpSpPr>
          <p:cNvPr id="2676" name="Rounded Rectangle 17"/>
          <p:cNvGrpSpPr/>
          <p:nvPr/>
        </p:nvGrpSpPr>
        <p:grpSpPr>
          <a:xfrm>
            <a:off x="4869545" y="885695"/>
            <a:ext cx="2646299" cy="758564"/>
            <a:chOff x="0" y="0"/>
            <a:chExt cx="3528396" cy="521210"/>
          </a:xfrm>
        </p:grpSpPr>
        <p:sp>
          <p:nvSpPr>
            <p:cNvPr id="2674" name="Prostokąt zaokrąglony"/>
            <p:cNvSpPr/>
            <p:nvPr/>
          </p:nvSpPr>
          <p:spPr>
            <a:xfrm>
              <a:off x="0" y="0"/>
              <a:ext cx="3528396" cy="521210"/>
            </a:xfrm>
            <a:prstGeom prst="roundRect">
              <a:avLst>
                <a:gd name="adj" fmla="val 16667"/>
              </a:avLst>
            </a:prstGeom>
            <a:solidFill>
              <a:schemeClr val="accent1"/>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75" name="Undertaxed Payment Rule (UTPR)"/>
            <p:cNvSpPr txBox="1"/>
            <p:nvPr/>
          </p:nvSpPr>
          <p:spPr>
            <a:xfrm>
              <a:off x="25443" y="164983"/>
              <a:ext cx="3477512" cy="1912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sz="1100" dirty="0">
                  <a:latin typeface="Arial" panose="020B0604020202020204" pitchFamily="34" charset="0"/>
                  <a:cs typeface="Arial" panose="020B0604020202020204" pitchFamily="34" charset="0"/>
                </a:rPr>
                <a:t>Undertaxed Payment</a:t>
              </a:r>
              <a:r>
                <a:rPr lang="en-US" sz="1100" dirty="0">
                  <a:latin typeface="Arial" panose="020B0604020202020204" pitchFamily="34" charset="0"/>
                  <a:cs typeface="Arial" panose="020B0604020202020204" pitchFamily="34" charset="0"/>
                </a:rPr>
                <a:t>s</a:t>
              </a:r>
              <a:r>
                <a:rPr sz="1100" dirty="0">
                  <a:latin typeface="Arial" panose="020B0604020202020204" pitchFamily="34" charset="0"/>
                  <a:cs typeface="Arial" panose="020B0604020202020204" pitchFamily="34" charset="0"/>
                </a:rPr>
                <a:t> Rule (UTPR)</a:t>
              </a:r>
            </a:p>
          </p:txBody>
        </p:sp>
      </p:grpSp>
      <p:sp>
        <p:nvSpPr>
          <p:cNvPr id="2677" name="Prostokąt zaokrąglony"/>
          <p:cNvSpPr/>
          <p:nvPr/>
        </p:nvSpPr>
        <p:spPr>
          <a:xfrm>
            <a:off x="1889795" y="1734570"/>
            <a:ext cx="2646298" cy="1282237"/>
          </a:xfrm>
          <a:prstGeom prst="roundRect">
            <a:avLst>
              <a:gd name="adj" fmla="val 16667"/>
            </a:avLst>
          </a:prstGeom>
          <a:solidFill>
            <a:srgbClr val="F8F9FE"/>
          </a:solidFill>
          <a:ln w="9525" cap="flat">
            <a:solidFill>
              <a:schemeClr val="accent1"/>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Inclusion of the income of a low-taxed constituent entity in the tax base of the ultimate parent entity if that income is not taxed at the minimum 15% ETR. </a:t>
            </a:r>
          </a:p>
        </p:txBody>
      </p:sp>
      <p:sp>
        <p:nvSpPr>
          <p:cNvPr id="2680" name="Prostokąt zaokrąglony"/>
          <p:cNvSpPr/>
          <p:nvPr/>
        </p:nvSpPr>
        <p:spPr>
          <a:xfrm>
            <a:off x="4698876" y="4055802"/>
            <a:ext cx="2646297" cy="1130208"/>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100" b="1" dirty="0">
                <a:solidFill>
                  <a:srgbClr val="4D4D4F"/>
                </a:solidFill>
                <a:latin typeface="Arial" panose="020B0604020202020204" pitchFamily="34" charset="0"/>
                <a:ea typeface="+mn-ea"/>
                <a:cs typeface="Arial" panose="020B0604020202020204" pitchFamily="34" charset="0"/>
              </a:rPr>
              <a:t>Additional source taxation (withholding) and deny treaty benefits for “mobile payments” (interest, royalties, etc.) not sufficiently taxed in the recipient’s jurisdiction (&lt;9% nominal rate).</a:t>
            </a:r>
          </a:p>
        </p:txBody>
      </p:sp>
      <p:sp>
        <p:nvSpPr>
          <p:cNvPr id="2683" name="Prostokąt zaokrąglony"/>
          <p:cNvSpPr/>
          <p:nvPr/>
        </p:nvSpPr>
        <p:spPr>
          <a:xfrm>
            <a:off x="1873370" y="4057563"/>
            <a:ext cx="2646298" cy="1113217"/>
          </a:xfrm>
          <a:prstGeom prst="roundRect">
            <a:avLst>
              <a:gd name="adj" fmla="val 16667"/>
            </a:avLst>
          </a:prstGeom>
          <a:solidFill>
            <a:srgbClr val="F8F9FE"/>
          </a:solidFill>
          <a:ln w="9525" cap="flat">
            <a:solidFill>
              <a:schemeClr val="accent2"/>
            </a:solidFill>
            <a:prstDash val="solid"/>
            <a:round/>
          </a:ln>
          <a:effectLst/>
        </p:spPr>
        <p:txBody>
          <a:bodyPr wrap="square" lIns="54000" tIns="54000" rIns="54000" bIns="54000" numCol="1" anchor="t">
            <a:noAutofit/>
          </a:bodyPr>
          <a:lstStyle/>
          <a:p>
            <a:pPr algn="just" defTabSz="685800" fontAlgn="auto">
              <a:spcBef>
                <a:spcPts val="0"/>
              </a:spcBef>
              <a:spcAft>
                <a:spcPts val="0"/>
              </a:spcAft>
              <a:defRPr/>
            </a:pPr>
            <a:r>
              <a:rPr lang="en-US" sz="1200" b="1" dirty="0">
                <a:solidFill>
                  <a:srgbClr val="4D4D4F"/>
                </a:solidFill>
                <a:latin typeface="Arial" panose="020B0604020202020204" pitchFamily="34" charset="0"/>
                <a:ea typeface="+mn-ea"/>
                <a:cs typeface="Arial" panose="020B0604020202020204" pitchFamily="34" charset="0"/>
              </a:rPr>
              <a:t>Ensuring proper application IIR by allowing a switch from the exemption method to the credit method.</a:t>
            </a:r>
          </a:p>
        </p:txBody>
      </p:sp>
      <p:grpSp>
        <p:nvGrpSpPr>
          <p:cNvPr id="2688" name="Content Placeholder 2"/>
          <p:cNvGrpSpPr/>
          <p:nvPr/>
        </p:nvGrpSpPr>
        <p:grpSpPr>
          <a:xfrm>
            <a:off x="238239" y="1701402"/>
            <a:ext cx="1513192" cy="2722805"/>
            <a:chOff x="0" y="-1"/>
            <a:chExt cx="2017588" cy="3333673"/>
          </a:xfrm>
        </p:grpSpPr>
        <p:sp>
          <p:nvSpPr>
            <p:cNvPr id="2686" name="Prostokąt zaokrąglony"/>
            <p:cNvSpPr/>
            <p:nvPr/>
          </p:nvSpPr>
          <p:spPr>
            <a:xfrm>
              <a:off x="0" y="-1"/>
              <a:ext cx="2017588" cy="79709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b="1">
                  <a:solidFill>
                    <a:srgbClr val="00A2E0"/>
                  </a:solidFill>
                  <a:latin typeface="Arial"/>
                  <a:ea typeface="Arial"/>
                  <a:cs typeface="Arial"/>
                  <a:sym typeface="Arial"/>
                </a:defRPr>
              </a:pPr>
              <a:endParaRPr sz="1050" b="1">
                <a:solidFill>
                  <a:srgbClr val="00A2E0"/>
                </a:solidFill>
                <a:latin typeface="Arial" panose="020B0604020202020204" pitchFamily="34" charset="0"/>
                <a:cs typeface="Arial" panose="020B0604020202020204" pitchFamily="34" charset="0"/>
                <a:sym typeface="Arial"/>
              </a:endParaRPr>
            </a:p>
          </p:txBody>
        </p:sp>
        <p:sp>
          <p:nvSpPr>
            <p:cNvPr id="2687" name="Domestic legislation…"/>
            <p:cNvSpPr txBox="1"/>
            <p:nvPr/>
          </p:nvSpPr>
          <p:spPr>
            <a:xfrm>
              <a:off x="38911" y="38910"/>
              <a:ext cx="1939764" cy="32947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788" i="1" dirty="0">
                <a:solidFill>
                  <a:srgbClr val="06357A"/>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lang="en-GB" sz="1050" i="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Domestic </a:t>
              </a:r>
              <a:endParaRPr lang="en-GB" sz="1600" b="1" dirty="0">
                <a:solidFill>
                  <a:srgbClr val="06357A"/>
                </a:solidFill>
                <a:latin typeface="Arial" panose="020B0604020202020204" pitchFamily="34" charset="0"/>
                <a:cs typeface="Arial" panose="020B0604020202020204" pitchFamily="34" charset="0"/>
                <a:sym typeface="Arial"/>
              </a:endParaRPr>
            </a:p>
            <a:p>
              <a:pPr marL="0" lvl="1" algn="ctr" defTabSz="534923" fontAlgn="auto">
                <a:spcBef>
                  <a:spcPts val="375"/>
                </a:spcBef>
                <a:spcAft>
                  <a:spcPts val="0"/>
                </a:spcAft>
                <a:defRPr sz="1400" b="1">
                  <a:solidFill>
                    <a:srgbClr val="06357A"/>
                  </a:solidFill>
                  <a:latin typeface="Arial"/>
                  <a:ea typeface="Arial"/>
                  <a:cs typeface="Arial"/>
                  <a:sym typeface="Arial"/>
                </a:defRPr>
              </a:pPr>
              <a:r>
                <a:rPr sz="1600" b="1" dirty="0">
                  <a:solidFill>
                    <a:srgbClr val="06357A"/>
                  </a:solidFill>
                  <a:latin typeface="Arial" panose="020B0604020202020204" pitchFamily="34" charset="0"/>
                  <a:cs typeface="Arial" panose="020B0604020202020204" pitchFamily="34" charset="0"/>
                  <a:sym typeface="Arial"/>
                </a:rPr>
                <a:t>legislation</a:t>
              </a: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i="1">
                  <a:solidFill>
                    <a:srgbClr val="06357A"/>
                  </a:solidFill>
                  <a:latin typeface="Arial"/>
                  <a:ea typeface="Arial"/>
                  <a:cs typeface="Arial"/>
                  <a:sym typeface="Arial"/>
                </a:defRPr>
              </a:pPr>
              <a:endParaRPr sz="1050" i="1" dirty="0">
                <a:solidFill>
                  <a:srgbClr val="00A2E0"/>
                </a:solidFill>
                <a:latin typeface="Arial" panose="020B0604020202020204" pitchFamily="34" charset="0"/>
                <a:cs typeface="Arial" panose="020B0604020202020204" pitchFamily="34" charset="0"/>
                <a:sym typeface="Arial"/>
              </a:endParaRPr>
            </a:p>
            <a:p>
              <a:pPr marL="342900" lvl="1" indent="69650" defTabSz="534923" fontAlgn="auto">
                <a:spcBef>
                  <a:spcPts val="375"/>
                </a:spcBef>
                <a:spcAft>
                  <a:spcPts val="0"/>
                </a:spcAft>
                <a:defRPr sz="1400" b="1">
                  <a:solidFill>
                    <a:srgbClr val="00A2E0"/>
                  </a:solidFill>
                  <a:latin typeface="Arial"/>
                  <a:ea typeface="Arial"/>
                  <a:cs typeface="Arial"/>
                  <a:sym typeface="Arial"/>
                </a:defRPr>
              </a:pPr>
              <a:r>
                <a:rPr sz="1600" b="1" dirty="0">
                  <a:solidFill>
                    <a:srgbClr val="00A2E0"/>
                  </a:solidFill>
                  <a:latin typeface="Arial" panose="020B0604020202020204" pitchFamily="34" charset="0"/>
                  <a:cs typeface="Arial" panose="020B0604020202020204" pitchFamily="34" charset="0"/>
                  <a:sym typeface="Arial"/>
                </a:rPr>
                <a:t>Tax treaties</a:t>
              </a:r>
            </a:p>
          </p:txBody>
        </p:sp>
      </p:grpSp>
      <p:grpSp>
        <p:nvGrpSpPr>
          <p:cNvPr id="2691" name="Content Placeholder 2"/>
          <p:cNvGrpSpPr/>
          <p:nvPr/>
        </p:nvGrpSpPr>
        <p:grpSpPr>
          <a:xfrm>
            <a:off x="1725268" y="5474570"/>
            <a:ext cx="2846732" cy="392830"/>
            <a:chOff x="-266626" y="-342309"/>
            <a:chExt cx="3795642" cy="630662"/>
          </a:xfrm>
        </p:grpSpPr>
        <p:sp>
          <p:nvSpPr>
            <p:cNvPr id="2689" name="Prostokąt zaokrąglony"/>
            <p:cNvSpPr/>
            <p:nvPr/>
          </p:nvSpPr>
          <p:spPr>
            <a:xfrm>
              <a:off x="0" y="0"/>
              <a:ext cx="3529016" cy="288353"/>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690" name="Parent/Residence jurisdiction"/>
            <p:cNvSpPr txBox="1"/>
            <p:nvPr/>
          </p:nvSpPr>
          <p:spPr>
            <a:xfrm>
              <a:off x="-266626" y="-342309"/>
              <a:ext cx="3528395" cy="2904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Parent/Residence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692" name="Content Placeholder 2"/>
          <p:cNvSpPr/>
          <p:nvPr/>
        </p:nvSpPr>
        <p:spPr>
          <a:xfrm>
            <a:off x="4759507" y="5198492"/>
            <a:ext cx="2646761" cy="597820"/>
          </a:xfrm>
          <a:prstGeom prst="roundRect">
            <a:avLst>
              <a:gd name="adj" fmla="val 16667"/>
            </a:avLst>
          </a:prstGeom>
          <a:solidFill>
            <a:srgbClr val="FFFFFF"/>
          </a:solidFill>
          <a:ln w="12700">
            <a:miter lim="400000"/>
          </a:ln>
        </p:spPr>
        <p:txBody>
          <a:bodyPr lIns="54000" tIns="54000" rIns="54000" bIns="54000"/>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grpSp>
        <p:nvGrpSpPr>
          <p:cNvPr id="2698" name="Rounded Rectangle 16"/>
          <p:cNvGrpSpPr/>
          <p:nvPr/>
        </p:nvGrpSpPr>
        <p:grpSpPr>
          <a:xfrm>
            <a:off x="1866994" y="3156274"/>
            <a:ext cx="2646298" cy="901293"/>
            <a:chOff x="0" y="0"/>
            <a:chExt cx="3528395" cy="521210"/>
          </a:xfrm>
        </p:grpSpPr>
        <p:sp>
          <p:nvSpPr>
            <p:cNvPr id="2696" name="Prostokąt zaokrąglony"/>
            <p:cNvSpPr/>
            <p:nvPr/>
          </p:nvSpPr>
          <p:spPr>
            <a:xfrm>
              <a:off x="0" y="0"/>
              <a:ext cx="3528395"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697" name="Switch-over rule (SOR)"/>
            <p:cNvSpPr txBox="1"/>
            <p:nvPr/>
          </p:nvSpPr>
          <p:spPr>
            <a:xfrm>
              <a:off x="25443" y="175677"/>
              <a:ext cx="3477508" cy="1698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Switch-over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(SOR)</a:t>
              </a:r>
            </a:p>
          </p:txBody>
        </p:sp>
      </p:grpSp>
      <p:grpSp>
        <p:nvGrpSpPr>
          <p:cNvPr id="2701" name="Rounded Rectangle 16"/>
          <p:cNvGrpSpPr/>
          <p:nvPr/>
        </p:nvGrpSpPr>
        <p:grpSpPr>
          <a:xfrm>
            <a:off x="4711337" y="3169340"/>
            <a:ext cx="2652919" cy="849224"/>
            <a:chOff x="0" y="0"/>
            <a:chExt cx="3537223" cy="521210"/>
          </a:xfrm>
        </p:grpSpPr>
        <p:sp>
          <p:nvSpPr>
            <p:cNvPr id="2699" name="Prostokąt zaokrąglony"/>
            <p:cNvSpPr/>
            <p:nvPr/>
          </p:nvSpPr>
          <p:spPr>
            <a:xfrm>
              <a:off x="0" y="0"/>
              <a:ext cx="3537223" cy="521210"/>
            </a:xfrm>
            <a:prstGeom prst="roundRect">
              <a:avLst>
                <a:gd name="adj" fmla="val 16667"/>
              </a:avLst>
            </a:prstGeom>
            <a:solidFill>
              <a:schemeClr val="accent2"/>
            </a:solidFill>
            <a:ln w="12700" cap="flat">
              <a:noFill/>
              <a:miter lim="400000"/>
            </a:ln>
            <a:effectLst/>
          </p:spPr>
          <p:txBody>
            <a:bodyPr wrap="square" lIns="54000" tIns="54000" rIns="54000" bIns="54000" numCol="1" anchor="ctr">
              <a:noAutofit/>
            </a:bodyPr>
            <a:lstStyle/>
            <a:p>
              <a:pPr algn="ctr" defTabSz="685800" fontAlgn="auto">
                <a:spcBef>
                  <a:spcPts val="0"/>
                </a:spcBef>
                <a:spcAft>
                  <a:spcPts val="0"/>
                </a:spcAft>
                <a:defRPr>
                  <a:solidFill>
                    <a:srgbClr val="FFFFFF"/>
                  </a:solidFill>
                  <a:latin typeface="Arial"/>
                  <a:ea typeface="Arial"/>
                  <a:cs typeface="Arial"/>
                  <a:sym typeface="Arial"/>
                </a:defRPr>
              </a:pPr>
              <a:endParaRPr sz="1050">
                <a:solidFill>
                  <a:srgbClr val="FFFFFF"/>
                </a:solidFill>
                <a:latin typeface="Arial" panose="020B0604020202020204" pitchFamily="34" charset="0"/>
                <a:cs typeface="Arial" panose="020B0604020202020204" pitchFamily="34" charset="0"/>
                <a:sym typeface="Arial"/>
              </a:endParaRPr>
            </a:p>
          </p:txBody>
        </p:sp>
        <p:sp>
          <p:nvSpPr>
            <p:cNvPr id="2700" name="Subject to tax rule (STTR)"/>
            <p:cNvSpPr txBox="1"/>
            <p:nvPr/>
          </p:nvSpPr>
          <p:spPr>
            <a:xfrm>
              <a:off x="25443" y="170469"/>
              <a:ext cx="3486336" cy="1802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000" tIns="54000" rIns="54000" bIns="54000" numCol="1" anchor="ctr">
              <a:spAutoFit/>
            </a:bodyPr>
            <a:lstStyle>
              <a:lvl1pPr algn="ctr">
                <a:defRPr sz="1200" b="1">
                  <a:solidFill>
                    <a:srgbClr val="FFFFFF"/>
                  </a:solidFill>
                  <a:latin typeface="Arial"/>
                  <a:ea typeface="Arial"/>
                  <a:cs typeface="Arial"/>
                  <a:sym typeface="Arial"/>
                </a:defRPr>
              </a:lvl1pPr>
            </a:lstStyle>
            <a:p>
              <a:pPr defTabSz="685800" fontAlgn="auto">
                <a:spcBef>
                  <a:spcPts val="0"/>
                </a:spcBef>
                <a:spcAft>
                  <a:spcPts val="0"/>
                </a:spcAft>
                <a:defRPr/>
              </a:pPr>
              <a:r>
                <a:rPr dirty="0">
                  <a:latin typeface="Arial" panose="020B0604020202020204" pitchFamily="34" charset="0"/>
                  <a:cs typeface="Arial" panose="020B0604020202020204" pitchFamily="34" charset="0"/>
                </a:rPr>
                <a:t>Subject to </a:t>
              </a:r>
              <a:r>
                <a:rPr lang="en-US" dirty="0">
                  <a:latin typeface="Arial" panose="020B0604020202020204" pitchFamily="34" charset="0"/>
                  <a:cs typeface="Arial" panose="020B0604020202020204" pitchFamily="34" charset="0"/>
                </a:rPr>
                <a:t>T</a:t>
              </a:r>
              <a:r>
                <a:rPr dirty="0">
                  <a:latin typeface="Arial" panose="020B0604020202020204" pitchFamily="34" charset="0"/>
                  <a:cs typeface="Arial" panose="020B0604020202020204" pitchFamily="34" charset="0"/>
                </a:rPr>
                <a:t>ax </a:t>
              </a:r>
              <a:r>
                <a:rPr lang="en-US" dirty="0">
                  <a:latin typeface="Arial" panose="020B0604020202020204" pitchFamily="34" charset="0"/>
                  <a:cs typeface="Arial" panose="020B0604020202020204" pitchFamily="34" charset="0"/>
                </a:rPr>
                <a:t>R</a:t>
              </a:r>
              <a:r>
                <a:rPr dirty="0">
                  <a:latin typeface="Arial" panose="020B0604020202020204" pitchFamily="34" charset="0"/>
                  <a:cs typeface="Arial" panose="020B0604020202020204" pitchFamily="34" charset="0"/>
                </a:rPr>
                <a:t>ule (STTR)</a:t>
              </a:r>
            </a:p>
          </p:txBody>
        </p:sp>
      </p:grpSp>
      <p:sp>
        <p:nvSpPr>
          <p:cNvPr id="2702" name="Straight Connector 3"/>
          <p:cNvSpPr/>
          <p:nvPr/>
        </p:nvSpPr>
        <p:spPr>
          <a:xfrm>
            <a:off x="215010" y="3093075"/>
            <a:ext cx="8181976" cy="1"/>
          </a:xfrm>
          <a:prstGeom prst="line">
            <a:avLst/>
          </a:prstGeom>
          <a:ln>
            <a:solidFill>
              <a:schemeClr val="accent1"/>
            </a:solidFill>
            <a:prstDash val="dash"/>
          </a:ln>
        </p:spPr>
        <p:txBody>
          <a:bodyPr lIns="34289" tIns="34289" rIns="34289" bIns="34289"/>
          <a:lstStyle/>
          <a:p>
            <a:pPr defTabSz="685800" fontAlgn="auto">
              <a:spcBef>
                <a:spcPts val="0"/>
              </a:spcBef>
              <a:spcAft>
                <a:spcPts val="0"/>
              </a:spcAft>
              <a:defRPr/>
            </a:pPr>
            <a:endParaRPr sz="1050">
              <a:solidFill>
                <a:srgbClr val="000000"/>
              </a:solidFill>
              <a:latin typeface="Arial" panose="020B0604020202020204" pitchFamily="34" charset="0"/>
              <a:ea typeface="+mn-ea"/>
              <a:cs typeface="Arial" panose="020B0604020202020204" pitchFamily="34" charset="0"/>
            </a:endParaRPr>
          </a:p>
        </p:txBody>
      </p:sp>
      <p:sp>
        <p:nvSpPr>
          <p:cNvPr id="2704" name="Arrow: Up 20"/>
          <p:cNvSpPr/>
          <p:nvPr/>
        </p:nvSpPr>
        <p:spPr>
          <a:xfrm>
            <a:off x="6057180" y="51877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grpSp>
        <p:nvGrpSpPr>
          <p:cNvPr id="2707" name="Content Placeholder 2"/>
          <p:cNvGrpSpPr/>
          <p:nvPr/>
        </p:nvGrpSpPr>
        <p:grpSpPr>
          <a:xfrm>
            <a:off x="4689735" y="5414709"/>
            <a:ext cx="2697743" cy="235632"/>
            <a:chOff x="-43243" y="-96939"/>
            <a:chExt cx="3596989" cy="378291"/>
          </a:xfrm>
        </p:grpSpPr>
        <p:sp>
          <p:nvSpPr>
            <p:cNvPr id="2705" name="Prostokąt zaokrąglony"/>
            <p:cNvSpPr/>
            <p:nvPr/>
          </p:nvSpPr>
          <p:spPr>
            <a:xfrm>
              <a:off x="24730" y="-7002"/>
              <a:ext cx="3529016" cy="288354"/>
            </a:xfrm>
            <a:prstGeom prst="roundRect">
              <a:avLst>
                <a:gd name="adj" fmla="val 16667"/>
              </a:avLst>
            </a:prstGeom>
            <a:solidFill>
              <a:srgbClr val="FFFFFF"/>
            </a:solidFill>
            <a:ln w="12700" cap="flat">
              <a:noFill/>
              <a:miter lim="400000"/>
            </a:ln>
            <a:effectLst/>
          </p:spPr>
          <p:txBody>
            <a:bodyPr wrap="square" lIns="54000" tIns="54000" rIns="54000" bIns="54000" numCol="1" anchor="t">
              <a:noAutofit/>
            </a:bodyPr>
            <a:lstStyle/>
            <a:p>
              <a:pPr defTabSz="534923" fontAlgn="auto">
                <a:spcBef>
                  <a:spcPts val="375"/>
                </a:spcBef>
                <a:spcAft>
                  <a:spcPts val="0"/>
                </a:spcAft>
                <a:defRPr sz="1200">
                  <a:solidFill>
                    <a:srgbClr val="06357A"/>
                  </a:solidFill>
                  <a:latin typeface="Arial"/>
                  <a:ea typeface="Arial"/>
                  <a:cs typeface="Arial"/>
                  <a:sym typeface="Arial"/>
                </a:defRPr>
              </a:pPr>
              <a:endParaRPr sz="1050">
                <a:solidFill>
                  <a:srgbClr val="06357A"/>
                </a:solidFill>
                <a:latin typeface="Arial" panose="020B0604020202020204" pitchFamily="34" charset="0"/>
                <a:cs typeface="Arial" panose="020B0604020202020204" pitchFamily="34" charset="0"/>
                <a:sym typeface="Arial"/>
              </a:endParaRPr>
            </a:p>
          </p:txBody>
        </p:sp>
        <p:sp>
          <p:nvSpPr>
            <p:cNvPr id="2706" name="Source jurisdiction"/>
            <p:cNvSpPr txBox="1"/>
            <p:nvPr/>
          </p:nvSpPr>
          <p:spPr>
            <a:xfrm>
              <a:off x="-43243" y="-96939"/>
              <a:ext cx="3502953" cy="2904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7860" tIns="27860" rIns="27860" bIns="27860" numCol="1" anchor="t">
              <a:spAutoFit/>
            </a:bodyPr>
            <a:lstStyle/>
            <a:p>
              <a:pPr marL="342900" lvl="1" indent="69650" algn="ctr" defTabSz="534923" fontAlgn="auto">
                <a:spcBef>
                  <a:spcPts val="375"/>
                </a:spcBef>
                <a:spcAft>
                  <a:spcPts val="0"/>
                </a:spcAft>
                <a:defRPr sz="1200" b="1">
                  <a:solidFill>
                    <a:srgbClr val="7F7F7F"/>
                  </a:solidFill>
                  <a:latin typeface="Arial"/>
                  <a:ea typeface="Arial"/>
                  <a:cs typeface="Arial"/>
                  <a:sym typeface="Arial"/>
                </a:defRPr>
              </a:pPr>
              <a:r>
                <a:rPr sz="1050" b="1" dirty="0">
                  <a:solidFill>
                    <a:srgbClr val="7F7F7F"/>
                  </a:solidFill>
                  <a:latin typeface="Arial" panose="020B0604020202020204" pitchFamily="34" charset="0"/>
                  <a:cs typeface="Arial" panose="020B0604020202020204" pitchFamily="34" charset="0"/>
                  <a:sym typeface="Arial"/>
                </a:rPr>
                <a:t>Source jurisdiction </a:t>
              </a:r>
              <a:endParaRPr sz="1050" b="1" dirty="0">
                <a:solidFill>
                  <a:srgbClr val="00A2E0"/>
                </a:solidFill>
                <a:latin typeface="Arial" panose="020B0604020202020204" pitchFamily="34" charset="0"/>
                <a:cs typeface="Arial" panose="020B0604020202020204" pitchFamily="34" charset="0"/>
                <a:sym typeface="Arial"/>
              </a:endParaRPr>
            </a:p>
          </p:txBody>
        </p:sp>
      </p:grpSp>
      <p:sp>
        <p:nvSpPr>
          <p:cNvPr id="2" name="Oval 1">
            <a:extLst>
              <a:ext uri="{FF2B5EF4-FFF2-40B4-BE49-F238E27FC236}">
                <a16:creationId xmlns:a16="http://schemas.microsoft.com/office/drawing/2014/main" id="{76069F48-1582-4CCE-A18E-83C07364C6AE}"/>
              </a:ext>
            </a:extLst>
          </p:cNvPr>
          <p:cNvSpPr/>
          <p:nvPr/>
        </p:nvSpPr>
        <p:spPr>
          <a:xfrm>
            <a:off x="7364256" y="3293985"/>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1</a:t>
            </a:r>
            <a:endParaRPr lang="en-US" sz="1350" b="1" dirty="0" err="1">
              <a:solidFill>
                <a:prstClr val="white"/>
              </a:solidFill>
              <a:latin typeface="Arial" panose="020B0604020202020204"/>
            </a:endParaRPr>
          </a:p>
        </p:txBody>
      </p:sp>
      <p:sp>
        <p:nvSpPr>
          <p:cNvPr id="37" name="Oval 36">
            <a:extLst>
              <a:ext uri="{FF2B5EF4-FFF2-40B4-BE49-F238E27FC236}">
                <a16:creationId xmlns:a16="http://schemas.microsoft.com/office/drawing/2014/main" id="{ED1F31C1-D429-4DFA-B1D7-58D93A112CD6}"/>
              </a:ext>
            </a:extLst>
          </p:cNvPr>
          <p:cNvSpPr/>
          <p:nvPr/>
        </p:nvSpPr>
        <p:spPr>
          <a:xfrm>
            <a:off x="4330085" y="664768"/>
            <a:ext cx="283063" cy="270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2</a:t>
            </a:r>
            <a:endParaRPr lang="en-US" sz="1350" b="1" dirty="0" err="1">
              <a:solidFill>
                <a:prstClr val="white"/>
              </a:solidFill>
              <a:latin typeface="Arial" panose="020B0604020202020204"/>
            </a:endParaRPr>
          </a:p>
        </p:txBody>
      </p:sp>
      <p:sp>
        <p:nvSpPr>
          <p:cNvPr id="38" name="Oval 37">
            <a:extLst>
              <a:ext uri="{FF2B5EF4-FFF2-40B4-BE49-F238E27FC236}">
                <a16:creationId xmlns:a16="http://schemas.microsoft.com/office/drawing/2014/main" id="{681D2D30-EB3A-43A4-AE9B-90DB1D48B0CC}"/>
              </a:ext>
            </a:extLst>
          </p:cNvPr>
          <p:cNvSpPr/>
          <p:nvPr/>
        </p:nvSpPr>
        <p:spPr>
          <a:xfrm>
            <a:off x="7515329" y="600926"/>
            <a:ext cx="283063" cy="333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85800" fontAlgn="auto">
              <a:spcBef>
                <a:spcPts val="0"/>
              </a:spcBef>
              <a:spcAft>
                <a:spcPts val="0"/>
              </a:spcAft>
              <a:defRPr/>
            </a:pPr>
            <a:r>
              <a:rPr lang="en-GB" sz="1350" b="1" dirty="0">
                <a:solidFill>
                  <a:prstClr val="white"/>
                </a:solidFill>
                <a:latin typeface="Arial" panose="020B0604020202020204"/>
              </a:rPr>
              <a:t>3</a:t>
            </a:r>
            <a:endParaRPr lang="en-US" sz="1350" b="1" dirty="0" err="1">
              <a:solidFill>
                <a:prstClr val="white"/>
              </a:solidFill>
              <a:latin typeface="Arial" panose="020B0604020202020204"/>
            </a:endParaRPr>
          </a:p>
        </p:txBody>
      </p:sp>
      <p:sp>
        <p:nvSpPr>
          <p:cNvPr id="39" name="Arrow: Up 20">
            <a:extLst>
              <a:ext uri="{FF2B5EF4-FFF2-40B4-BE49-F238E27FC236}">
                <a16:creationId xmlns:a16="http://schemas.microsoft.com/office/drawing/2014/main" id="{EACDFAFF-A509-4FDF-AF26-828C72346675}"/>
              </a:ext>
            </a:extLst>
          </p:cNvPr>
          <p:cNvSpPr/>
          <p:nvPr/>
        </p:nvSpPr>
        <p:spPr>
          <a:xfrm>
            <a:off x="3129019" y="5182908"/>
            <a:ext cx="135000" cy="189000"/>
          </a:xfrm>
          <a:custGeom>
            <a:avLst/>
            <a:gdLst/>
            <a:ahLst/>
            <a:cxnLst>
              <a:cxn ang="0">
                <a:pos x="wd2" y="hd2"/>
              </a:cxn>
              <a:cxn ang="5400000">
                <a:pos x="wd2" y="hd2"/>
              </a:cxn>
              <a:cxn ang="10800000">
                <a:pos x="wd2" y="hd2"/>
              </a:cxn>
              <a:cxn ang="16200000">
                <a:pos x="wd2" y="hd2"/>
              </a:cxn>
            </a:cxnLst>
            <a:rect l="0" t="0" r="r" b="b"/>
            <a:pathLst>
              <a:path w="21600" h="21600" extrusionOk="0">
                <a:moveTo>
                  <a:pt x="0" y="8091"/>
                </a:moveTo>
                <a:lnTo>
                  <a:pt x="10800" y="0"/>
                </a:lnTo>
                <a:lnTo>
                  <a:pt x="21600" y="8091"/>
                </a:lnTo>
                <a:lnTo>
                  <a:pt x="13970" y="8091"/>
                </a:lnTo>
                <a:lnTo>
                  <a:pt x="13970" y="21600"/>
                </a:lnTo>
                <a:lnTo>
                  <a:pt x="7630" y="21600"/>
                </a:lnTo>
                <a:lnTo>
                  <a:pt x="7630" y="8091"/>
                </a:lnTo>
                <a:close/>
              </a:path>
            </a:pathLst>
          </a:custGeom>
          <a:solidFill>
            <a:schemeClr val="accent4"/>
          </a:solidFill>
          <a:ln w="12700">
            <a:miter lim="400000"/>
          </a:ln>
        </p:spPr>
        <p:txBody>
          <a:bodyPr lIns="54000" tIns="54000" rIns="54000" bIns="54000" anchor="ctr"/>
          <a:lstStyle/>
          <a:p>
            <a:pPr algn="ctr" defTabSz="685800" fontAlgn="auto">
              <a:spcBef>
                <a:spcPts val="0"/>
              </a:spcBef>
              <a:spcAft>
                <a:spcPts val="0"/>
              </a:spcAft>
              <a:defRPr>
                <a:solidFill>
                  <a:srgbClr val="FFFFFF"/>
                </a:solidFill>
                <a:latin typeface="Arial"/>
                <a:ea typeface="Arial"/>
                <a:cs typeface="Arial"/>
                <a:sym typeface="Arial"/>
              </a:defRPr>
            </a:pPr>
            <a:endParaRPr sz="1050" dirty="0">
              <a:solidFill>
                <a:srgbClr val="FFFFFF"/>
              </a:solidFill>
              <a:latin typeface="Arial" panose="020B0604020202020204" pitchFamily="34" charset="0"/>
              <a:cs typeface="Arial" panose="020B0604020202020204" pitchFamily="34" charset="0"/>
              <a:sym typeface="Arial"/>
            </a:endParaRPr>
          </a:p>
        </p:txBody>
      </p:sp>
      <p:sp>
        <p:nvSpPr>
          <p:cNvPr id="40" name="Content Placeholder 2">
            <a:extLst>
              <a:ext uri="{FF2B5EF4-FFF2-40B4-BE49-F238E27FC236}">
                <a16:creationId xmlns:a16="http://schemas.microsoft.com/office/drawing/2014/main" id="{45A71E5B-C236-4044-ADCD-2D27F6A0BE4E}"/>
              </a:ext>
            </a:extLst>
          </p:cNvPr>
          <p:cNvSpPr txBox="1">
            <a:spLocks/>
          </p:cNvSpPr>
          <p:nvPr/>
        </p:nvSpPr>
        <p:spPr>
          <a:xfrm>
            <a:off x="1806519" y="5684438"/>
            <a:ext cx="5664170" cy="549725"/>
          </a:xfrm>
          <a:prstGeom prst="roundRect">
            <a:avLst/>
          </a:prstGeom>
          <a:solidFill>
            <a:schemeClr val="bg1"/>
          </a:solidFill>
          <a:ln>
            <a:noFill/>
            <a:prstDash val="sysDot"/>
          </a:ln>
        </p:spPr>
        <p:txBody>
          <a:bodyPr vert="horz" lIns="27861" tIns="27861" rIns="27861" bIns="27861" rtlCol="0">
            <a:noAutofit/>
          </a:bodyPr>
          <a:lstStyle>
            <a:defPPr>
              <a:defRPr lang="nl-NL"/>
            </a:defPPr>
            <a:lvl1pPr marL="285750" indent="-168275" algn="just" defTabSz="713232">
              <a:lnSpc>
                <a:spcPct val="100000"/>
              </a:lnSpc>
              <a:spcBef>
                <a:spcPts val="702"/>
              </a:spcBef>
              <a:buClr>
                <a:schemeClr val="accent2"/>
              </a:buClr>
              <a:buFont typeface="Arial" panose="020B0604020202020204" pitchFamily="34" charset="0"/>
              <a:buChar char="•"/>
              <a:defRPr sz="1200" b="0"/>
            </a:lvl1pPr>
            <a:lvl2pPr marL="92868" lvl="1" indent="0" algn="just" defTabSz="713232">
              <a:lnSpc>
                <a:spcPct val="100000"/>
              </a:lnSpc>
              <a:spcBef>
                <a:spcPts val="569"/>
              </a:spcBef>
              <a:buFont typeface="Arial" panose="020B0604020202020204" pitchFamily="34" charset="0"/>
              <a:buNone/>
              <a:defRPr sz="1200" b="1">
                <a:solidFill>
                  <a:schemeClr val="accent2"/>
                </a:solidFill>
              </a:defRPr>
            </a:lvl2pPr>
            <a:lvl3pPr marL="173355" indent="-173355" defTabSz="713232">
              <a:lnSpc>
                <a:spcPct val="100000"/>
              </a:lnSpc>
              <a:spcBef>
                <a:spcPts val="702"/>
              </a:spcBef>
              <a:buClr>
                <a:schemeClr val="accent2"/>
              </a:buClr>
              <a:buFont typeface="Arial" panose="020B0604020202020204" pitchFamily="34" charset="0"/>
              <a:buChar char="•"/>
              <a:defRPr sz="1600">
                <a:solidFill>
                  <a:schemeClr val="tx2"/>
                </a:solidFill>
              </a:defRPr>
            </a:lvl3pPr>
            <a:lvl4pPr marL="417291" indent="-139923" defTabSz="713232">
              <a:lnSpc>
                <a:spcPct val="100000"/>
              </a:lnSpc>
              <a:spcBef>
                <a:spcPts val="702"/>
              </a:spcBef>
              <a:buClr>
                <a:schemeClr val="accent2"/>
              </a:buClr>
              <a:buFont typeface="Arial" panose="020B0604020202020204" pitchFamily="34" charset="0"/>
              <a:buChar char="•"/>
              <a:defRPr sz="1200">
                <a:solidFill>
                  <a:schemeClr val="tx2"/>
                </a:solidFill>
              </a:defRPr>
            </a:lvl4pPr>
            <a:lvl5pPr marL="700850" indent="-138684" defTabSz="713232">
              <a:lnSpc>
                <a:spcPct val="100000"/>
              </a:lnSpc>
              <a:spcBef>
                <a:spcPts val="702"/>
              </a:spcBef>
              <a:buClr>
                <a:schemeClr val="accent2"/>
              </a:buClr>
              <a:buFont typeface="Arial" panose="020B0604020202020204" pitchFamily="34" charset="0"/>
              <a:buChar char="•"/>
              <a:defRPr sz="1200">
                <a:solidFill>
                  <a:schemeClr val="tx2"/>
                </a:solidFill>
              </a:defRPr>
            </a:lvl5pPr>
            <a:lvl6pPr marL="1961388" indent="-178308" defTabSz="713232">
              <a:lnSpc>
                <a:spcPct val="90000"/>
              </a:lnSpc>
              <a:spcBef>
                <a:spcPts val="390"/>
              </a:spcBef>
              <a:buFont typeface="Arial" panose="020B0604020202020204" pitchFamily="34" charset="0"/>
              <a:buChar char="•"/>
              <a:defRPr sz="1400"/>
            </a:lvl6pPr>
            <a:lvl7pPr marL="2318004" indent="-178308" defTabSz="713232">
              <a:lnSpc>
                <a:spcPct val="90000"/>
              </a:lnSpc>
              <a:spcBef>
                <a:spcPts val="390"/>
              </a:spcBef>
              <a:buFont typeface="Arial" panose="020B0604020202020204" pitchFamily="34" charset="0"/>
              <a:buChar char="•"/>
              <a:defRPr sz="1400"/>
            </a:lvl7pPr>
            <a:lvl8pPr marL="2674620" indent="-178308" defTabSz="713232">
              <a:lnSpc>
                <a:spcPct val="90000"/>
              </a:lnSpc>
              <a:spcBef>
                <a:spcPts val="390"/>
              </a:spcBef>
              <a:buFont typeface="Arial" panose="020B0604020202020204" pitchFamily="34" charset="0"/>
              <a:buChar char="•"/>
              <a:defRPr sz="1400"/>
            </a:lvl8pPr>
            <a:lvl9pPr marL="3031236" indent="-178308" defTabSz="713232">
              <a:lnSpc>
                <a:spcPct val="90000"/>
              </a:lnSpc>
              <a:spcBef>
                <a:spcPts val="390"/>
              </a:spcBef>
              <a:buFont typeface="Arial" panose="020B0604020202020204" pitchFamily="34" charset="0"/>
              <a:buChar char="•"/>
              <a:defRPr sz="1400"/>
            </a:lvl9pPr>
          </a:lstStyle>
          <a:p>
            <a:pPr marL="69651" lvl="1" indent="69650" algn="l" defTabSz="534923" fontAlgn="auto">
              <a:spcBef>
                <a:spcPts val="375"/>
              </a:spcBef>
              <a:spcAft>
                <a:spcPts val="0"/>
              </a:spcAft>
              <a:defRPr sz="1400" b="1" u="sng">
                <a:solidFill>
                  <a:srgbClr val="06357A"/>
                </a:solidFill>
                <a:latin typeface="Arial"/>
                <a:ea typeface="Arial"/>
                <a:cs typeface="Arial"/>
                <a:sym typeface="Arial"/>
              </a:defRPr>
            </a:pPr>
            <a:r>
              <a:rPr lang="en-US" i="1" u="sng" dirty="0">
                <a:solidFill>
                  <a:srgbClr val="06357A"/>
                </a:solidFill>
                <a:latin typeface="Arial" panose="020B0604020202020204" pitchFamily="34" charset="0"/>
                <a:cs typeface="Arial" panose="020B0604020202020204" pitchFamily="34" charset="0"/>
                <a:sym typeface="Arial"/>
              </a:rPr>
              <a:t>Summary: The proposal works as worldwide minimum corporate taxation with either the source or the parent/residence jurisdiction picking up the tax if the other does not.</a:t>
            </a:r>
          </a:p>
          <a:p>
            <a:pPr marL="69651" lvl="1" indent="69650" algn="ctr" defTabSz="534923" fontAlgn="auto">
              <a:spcBef>
                <a:spcPts val="375"/>
              </a:spcBef>
              <a:spcAft>
                <a:spcPts val="0"/>
              </a:spcAft>
              <a:defRPr sz="1400" b="1" u="sng">
                <a:solidFill>
                  <a:srgbClr val="06357A"/>
                </a:solidFill>
                <a:latin typeface="Arial"/>
                <a:ea typeface="Arial"/>
                <a:cs typeface="Arial"/>
                <a:sym typeface="Arial"/>
              </a:defRPr>
            </a:pPr>
            <a:endParaRPr lang="en-US" sz="1050" i="1" u="sng" dirty="0">
              <a:solidFill>
                <a:srgbClr val="06357A"/>
              </a:solidFill>
              <a:latin typeface="Arial" panose="020B0604020202020204" pitchFamily="34" charset="0"/>
              <a:cs typeface="Arial" panose="020B0604020202020204" pitchFamily="34" charset="0"/>
              <a:sym typeface="Arial"/>
            </a:endParaRPr>
          </a:p>
        </p:txBody>
      </p:sp>
      <p:sp>
        <p:nvSpPr>
          <p:cNvPr id="3" name="Footer Placeholder 2">
            <a:extLst>
              <a:ext uri="{FF2B5EF4-FFF2-40B4-BE49-F238E27FC236}">
                <a16:creationId xmlns:a16="http://schemas.microsoft.com/office/drawing/2014/main" id="{0BD23A15-3466-1E9E-8944-22D6203C8B43}"/>
              </a:ext>
            </a:extLst>
          </p:cNvPr>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5BC8A68B-C50E-B100-2141-9B5388305B5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838204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D0B7EF-4502-F4EA-9C8F-AC475718AD10}"/>
              </a:ext>
            </a:extLst>
          </p:cNvPr>
          <p:cNvSpPr>
            <a:spLocks noGrp="1"/>
          </p:cNvSpPr>
          <p:nvPr>
            <p:ph idx="1"/>
          </p:nvPr>
        </p:nvSpPr>
        <p:spPr/>
        <p:txBody>
          <a:bodyPr/>
          <a:lstStyle/>
          <a:p>
            <a:r>
              <a:rPr lang="en-US" b="1" dirty="0"/>
              <a:t>There are two components of Pillar Two:</a:t>
            </a:r>
          </a:p>
          <a:p>
            <a:endParaRPr lang="en-US" b="1" dirty="0"/>
          </a:p>
          <a:p>
            <a:r>
              <a:rPr lang="en-US" b="1" dirty="0"/>
              <a:t>Income Inclusion Rule (IIR) </a:t>
            </a:r>
            <a:r>
              <a:rPr lang="en-US" dirty="0"/>
              <a:t>— Imposes a top-up tax on a parent entity with respect to the low-taxed income of a member of its financial reporting group</a:t>
            </a:r>
          </a:p>
          <a:p>
            <a:pPr lvl="1"/>
            <a:r>
              <a:rPr lang="en-US" dirty="0"/>
              <a:t>Applies to income taxed below a 15% effective tax rate threshold on a </a:t>
            </a:r>
            <a:r>
              <a:rPr lang="en-US" dirty="0" err="1"/>
              <a:t>CbC</a:t>
            </a:r>
            <a:r>
              <a:rPr lang="en-US" dirty="0"/>
              <a:t> basis</a:t>
            </a:r>
          </a:p>
          <a:p>
            <a:pPr lvl="1"/>
            <a:r>
              <a:rPr lang="en-US" dirty="0"/>
              <a:t>Implementation planned for 2023</a:t>
            </a:r>
          </a:p>
          <a:p>
            <a:pPr lvl="1"/>
            <a:endParaRPr lang="en-US" dirty="0"/>
          </a:p>
          <a:p>
            <a:r>
              <a:rPr lang="en-US" b="1" dirty="0"/>
              <a:t>UTPR </a:t>
            </a:r>
            <a:r>
              <a:rPr lang="en-US" dirty="0"/>
              <a:t>— Denies deductions or requires an equivalent adjustment to tax liability to the extent that the low-taxed income of a member of the group is not subject to an IIR—you can’t move HQ to a country that hasn’t implemented an IRR.</a:t>
            </a:r>
          </a:p>
          <a:p>
            <a:pPr lvl="1"/>
            <a:r>
              <a:rPr lang="en-US" dirty="0"/>
              <a:t>Implementation planned for 2024</a:t>
            </a:r>
          </a:p>
        </p:txBody>
      </p:sp>
      <p:sp>
        <p:nvSpPr>
          <p:cNvPr id="3" name="Title 2">
            <a:extLst>
              <a:ext uri="{FF2B5EF4-FFF2-40B4-BE49-F238E27FC236}">
                <a16:creationId xmlns:a16="http://schemas.microsoft.com/office/drawing/2014/main" id="{30AE8059-FDF7-64D6-FDBB-1623541B00D1}"/>
              </a:ext>
            </a:extLst>
          </p:cNvPr>
          <p:cNvSpPr>
            <a:spLocks noGrp="1"/>
          </p:cNvSpPr>
          <p:nvPr>
            <p:ph type="title"/>
          </p:nvPr>
        </p:nvSpPr>
        <p:spPr/>
        <p:txBody>
          <a:bodyPr/>
          <a:lstStyle/>
          <a:p>
            <a:r>
              <a:rPr lang="en-US" dirty="0"/>
              <a:t>IIR and UPTR</a:t>
            </a:r>
          </a:p>
        </p:txBody>
      </p:sp>
      <p:sp>
        <p:nvSpPr>
          <p:cNvPr id="4" name="Slide Number Placeholder 3">
            <a:extLst>
              <a:ext uri="{FF2B5EF4-FFF2-40B4-BE49-F238E27FC236}">
                <a16:creationId xmlns:a16="http://schemas.microsoft.com/office/drawing/2014/main" id="{75639F2E-6D80-C08E-9641-2D0B2C9A7287}"/>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3384D55B-F6FE-1AF3-66BA-150A29CB0455}"/>
              </a:ext>
            </a:extLst>
          </p:cNvPr>
          <p:cNvSpPr>
            <a:spLocks noGrp="1"/>
          </p:cNvSpPr>
          <p:nvPr>
            <p:ph type="ftr" sz="quarter" idx="11"/>
          </p:nvPr>
        </p:nvSpPr>
        <p:spPr/>
        <p:txBody>
          <a:bodyPr/>
          <a:lstStyle/>
          <a:p>
            <a:pPr>
              <a:defRPr/>
            </a:pPr>
            <a:r>
              <a:rPr lang="en-US"/>
              <a:t>Transfer Pricing</a:t>
            </a:r>
            <a:endParaRPr lang="en-US" dirty="0"/>
          </a:p>
        </p:txBody>
      </p:sp>
    </p:spTree>
    <p:extLst>
      <p:ext uri="{BB962C8B-B14F-4D97-AF65-F5344CB8AC3E}">
        <p14:creationId xmlns:p14="http://schemas.microsoft.com/office/powerpoint/2010/main" val="17223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lIns="0" tIns="0" rIns="0" bIns="0" anchor="t">
            <a:normAutofit/>
          </a:bodyPr>
          <a:lstStyle/>
          <a:p>
            <a:r>
              <a:rPr lang="en-US" b="1" dirty="0">
                <a:latin typeface="Arial"/>
                <a:cs typeface="Arial"/>
              </a:rPr>
              <a:t>Would repeal and replace the base erosion and anti-abuse tax (BEAT) with an undertaxed profits rule (UTPR) that mirrors Pillar Two’s UTPR </a:t>
            </a:r>
            <a:endParaRPr lang="en-US" b="1" dirty="0"/>
          </a:p>
          <a:p>
            <a:pPr lvl="1"/>
            <a:r>
              <a:rPr lang="en-US" dirty="0"/>
              <a:t>The proposed UTPR targets foreign-parented multinationals operating in low-tax jurisdictions</a:t>
            </a:r>
            <a:endParaRPr lang="en-US" dirty="0">
              <a:latin typeface="+mn-lt"/>
            </a:endParaRPr>
          </a:p>
          <a:p>
            <a:pPr lvl="1"/>
            <a:r>
              <a:rPr lang="en-US" dirty="0">
                <a:solidFill>
                  <a:srgbClr val="0E0E0E"/>
                </a:solidFill>
                <a:latin typeface="+mn-lt"/>
              </a:rPr>
              <a:t>UTPR would disallow some deductions for US corporations (or US branches of FCs) to the extent foreign members of the same “financial reporting group” have low-taxed income that is not subject to a Pillar Two-compliant IIR</a:t>
            </a:r>
          </a:p>
          <a:p>
            <a:pPr lvl="1"/>
            <a:r>
              <a:rPr lang="en-US" dirty="0">
                <a:solidFill>
                  <a:srgbClr val="0E0E0E"/>
                </a:solidFill>
                <a:latin typeface="+mn-lt"/>
              </a:rPr>
              <a:t>Wouldn’t apply t</a:t>
            </a:r>
            <a:r>
              <a:rPr lang="en-US" dirty="0"/>
              <a:t>o income subject to an IIR that is consistent with the Pillar Two Model Rules, which would include income that is subject to GILTI, reformed as proposed. Thus, the UTPR would generally not apply to U.S.-parented multinationals. </a:t>
            </a:r>
          </a:p>
          <a:p>
            <a:pPr lvl="1"/>
            <a:r>
              <a:rPr lang="en-US" dirty="0"/>
              <a:t> Would apply only to financial reporting groups with at least </a:t>
            </a:r>
            <a:r>
              <a:rPr lang="en-US" dirty="0" err="1"/>
              <a:t>Eur</a:t>
            </a:r>
            <a:r>
              <a:rPr lang="en-US" dirty="0"/>
              <a:t> 750mm in global annual revenue</a:t>
            </a:r>
          </a:p>
          <a:p>
            <a:pPr lvl="1"/>
            <a:endParaRPr lang="en-US" dirty="0">
              <a:latin typeface="+mn-lt"/>
            </a:endParaRPr>
          </a:p>
          <a:p>
            <a:pPr lvl="1"/>
            <a:endParaRPr lang="en-US" dirty="0"/>
          </a:p>
          <a:p>
            <a:endParaRPr lang="en-US" dirty="0"/>
          </a:p>
        </p:txBody>
      </p:sp>
      <p:sp>
        <p:nvSpPr>
          <p:cNvPr id="5" name="Title 4"/>
          <p:cNvSpPr>
            <a:spLocks noGrp="1"/>
          </p:cNvSpPr>
          <p:nvPr>
            <p:ph type="title"/>
          </p:nvPr>
        </p:nvSpPr>
        <p:spPr/>
        <p:txBody>
          <a:bodyPr/>
          <a:lstStyle/>
          <a:p>
            <a:r>
              <a:rPr lang="en-US" dirty="0"/>
              <a:t>Proposed Alignment with OECD’s Pillar Two: 2023 Greenbook </a:t>
            </a:r>
          </a:p>
        </p:txBody>
      </p:sp>
      <p:sp>
        <p:nvSpPr>
          <p:cNvPr id="4" name="TextBox 3">
            <a:extLst>
              <a:ext uri="{FF2B5EF4-FFF2-40B4-BE49-F238E27FC236}">
                <a16:creationId xmlns:a16="http://schemas.microsoft.com/office/drawing/2014/main" id="{F3A880D6-1EB0-49F4-A036-874C486F2DA9}"/>
              </a:ext>
            </a:extLst>
          </p:cNvPr>
          <p:cNvSpPr txBox="1"/>
          <p:nvPr/>
        </p:nvSpPr>
        <p:spPr>
          <a:xfrm>
            <a:off x="6781800" y="6116851"/>
            <a:ext cx="2209800" cy="207749"/>
          </a:xfrm>
          <a:prstGeom prst="rect">
            <a:avLst/>
          </a:prstGeom>
          <a:noFill/>
        </p:spPr>
        <p:txBody>
          <a:bodyPr wrap="square" lIns="68580" tIns="34290" rIns="68580" bIns="34290" rtlCol="0" anchor="t">
            <a:spAutoFit/>
          </a:bodyPr>
          <a:lstStyle/>
          <a:p>
            <a:r>
              <a:rPr lang="en-US" sz="900" dirty="0">
                <a:hlinkClick r:id="rId2"/>
              </a:rPr>
              <a:t>FY2024 Treasury Greenbook</a:t>
            </a:r>
            <a:r>
              <a:rPr lang="en-US" sz="900" dirty="0"/>
              <a:t>, pp. 32-36 </a:t>
            </a:r>
            <a:endParaRPr lang="en-US" sz="750" dirty="0"/>
          </a:p>
        </p:txBody>
      </p:sp>
      <p:sp>
        <p:nvSpPr>
          <p:cNvPr id="2" name="Footer Placeholder 1">
            <a:extLst>
              <a:ext uri="{FF2B5EF4-FFF2-40B4-BE49-F238E27FC236}">
                <a16:creationId xmlns:a16="http://schemas.microsoft.com/office/drawing/2014/main" id="{0D2A23B0-60AF-CDA3-16F4-F5B9D8217E6B}"/>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FF8B50C-5CCB-0F20-CDA1-D41F48EADFBA}"/>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380819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idx="1"/>
          </p:nvPr>
        </p:nvSpPr>
        <p:spPr/>
        <p:txBody>
          <a:bodyPr/>
          <a:lstStyle/>
          <a:p>
            <a:r>
              <a:rPr lang="en-US" dirty="0"/>
              <a:t>Repeal FDII</a:t>
            </a:r>
          </a:p>
          <a:p>
            <a:r>
              <a:rPr lang="en-US" dirty="0"/>
              <a:t>GILTI</a:t>
            </a:r>
          </a:p>
          <a:p>
            <a:pPr lvl="1"/>
            <a:r>
              <a:rPr lang="en-US" dirty="0"/>
              <a:t>Eliminate QBAI</a:t>
            </a:r>
          </a:p>
          <a:p>
            <a:pPr lvl="1"/>
            <a:r>
              <a:rPr lang="en-US" dirty="0"/>
              <a:t>§250 (50% deduction) reduced to 25%, but proposed </a:t>
            </a:r>
            <a:r>
              <a:rPr lang="en-US" dirty="0" err="1"/>
              <a:t>corp</a:t>
            </a:r>
            <a:r>
              <a:rPr lang="en-US" dirty="0"/>
              <a:t> rate of 28%, so ETF would be 21%</a:t>
            </a:r>
          </a:p>
          <a:p>
            <a:pPr lvl="1"/>
            <a:r>
              <a:rPr lang="en-US" dirty="0"/>
              <a:t>Repeal high-tax exemption to SF &amp; GILTI</a:t>
            </a:r>
          </a:p>
          <a:p>
            <a:r>
              <a:rPr lang="en-US" dirty="0"/>
              <a:t>Limit §245A </a:t>
            </a:r>
            <a:r>
              <a:rPr lang="en-US"/>
              <a:t>deductions from non-CFCs to 65%/50%</a:t>
            </a:r>
            <a:endParaRPr lang="en-US" dirty="0"/>
          </a:p>
          <a:p>
            <a:pPr lvl="1"/>
            <a:endParaRPr lang="en-US" dirty="0"/>
          </a:p>
          <a:p>
            <a:endParaRPr lang="en-US" dirty="0"/>
          </a:p>
        </p:txBody>
      </p:sp>
      <p:sp>
        <p:nvSpPr>
          <p:cNvPr id="5" name="Title 4"/>
          <p:cNvSpPr>
            <a:spLocks noGrp="1"/>
          </p:cNvSpPr>
          <p:nvPr>
            <p:ph type="title"/>
          </p:nvPr>
        </p:nvSpPr>
        <p:spPr/>
        <p:txBody>
          <a:bodyPr/>
          <a:lstStyle/>
          <a:p>
            <a:r>
              <a:rPr lang="en-US" dirty="0"/>
              <a:t>Other Proposals</a:t>
            </a:r>
          </a:p>
        </p:txBody>
      </p:sp>
      <p:sp>
        <p:nvSpPr>
          <p:cNvPr id="4" name="TextBox 3">
            <a:extLst>
              <a:ext uri="{FF2B5EF4-FFF2-40B4-BE49-F238E27FC236}">
                <a16:creationId xmlns:a16="http://schemas.microsoft.com/office/drawing/2014/main" id="{F3A880D6-1EB0-49F4-A036-874C486F2DA9}"/>
              </a:ext>
            </a:extLst>
          </p:cNvPr>
          <p:cNvSpPr txBox="1"/>
          <p:nvPr/>
        </p:nvSpPr>
        <p:spPr>
          <a:xfrm>
            <a:off x="685800" y="6107235"/>
            <a:ext cx="6270172" cy="207749"/>
          </a:xfrm>
          <a:prstGeom prst="rect">
            <a:avLst/>
          </a:prstGeom>
          <a:noFill/>
        </p:spPr>
        <p:txBody>
          <a:bodyPr wrap="square" lIns="68580" tIns="34290" rIns="68580" bIns="34290" rtlCol="0" anchor="t">
            <a:spAutoFit/>
          </a:bodyPr>
          <a:lstStyle/>
          <a:p>
            <a:r>
              <a:rPr lang="en-US" sz="900" dirty="0">
                <a:hlinkClick r:id="rId2"/>
              </a:rPr>
              <a:t>FY2024 Treasury Greenbook</a:t>
            </a:r>
            <a:r>
              <a:rPr lang="en-US" sz="900" dirty="0"/>
              <a:t>, pp. 22+</a:t>
            </a:r>
            <a:endParaRPr lang="en-US" sz="750" dirty="0"/>
          </a:p>
        </p:txBody>
      </p:sp>
      <p:sp>
        <p:nvSpPr>
          <p:cNvPr id="2" name="Footer Placeholder 1">
            <a:extLst>
              <a:ext uri="{FF2B5EF4-FFF2-40B4-BE49-F238E27FC236}">
                <a16:creationId xmlns:a16="http://schemas.microsoft.com/office/drawing/2014/main" id="{33741F70-175D-9479-DD2E-CB86CF16C609}"/>
              </a:ext>
            </a:extLst>
          </p:cNvPr>
          <p:cNvSpPr>
            <a:spLocks noGrp="1"/>
          </p:cNvSpPr>
          <p:nvPr>
            <p:ph type="ftr" sz="quarter" idx="11"/>
          </p:nvPr>
        </p:nvSpPr>
        <p:spPr/>
        <p:txBody>
          <a:bodyPr/>
          <a:lstStyle/>
          <a:p>
            <a:pPr>
              <a:defRPr/>
            </a:pPr>
            <a:r>
              <a:rPr lang="en-US"/>
              <a:t>Transfer Pricing</a:t>
            </a:r>
            <a:endParaRPr lang="en-US" dirty="0"/>
          </a:p>
        </p:txBody>
      </p:sp>
      <p:sp>
        <p:nvSpPr>
          <p:cNvPr id="3" name="Slide Number Placeholder 2">
            <a:extLst>
              <a:ext uri="{FF2B5EF4-FFF2-40B4-BE49-F238E27FC236}">
                <a16:creationId xmlns:a16="http://schemas.microsoft.com/office/drawing/2014/main" id="{787A0838-E502-40F6-1D24-91698BC20FD7}"/>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2334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Rectangle 3"/>
          <p:cNvSpPr>
            <a:spLocks noGrp="1" noChangeArrowheads="1"/>
          </p:cNvSpPr>
          <p:nvPr>
            <p:ph idx="1"/>
          </p:nvPr>
        </p:nvSpPr>
        <p:spPr/>
        <p:txBody>
          <a:bodyPr/>
          <a:lstStyle/>
          <a:p>
            <a:pPr marL="0" indent="0" eaLnBrk="1" hangingPunct="1">
              <a:buFontTx/>
              <a:buNone/>
              <a:defRPr/>
            </a:pPr>
            <a:endParaRPr lang="en-US" sz="2400" dirty="0">
              <a:cs typeface="+mn-cs"/>
            </a:endParaRPr>
          </a:p>
          <a:p>
            <a:pPr marL="292100" indent="-292100" eaLnBrk="1" hangingPunct="1">
              <a:defRPr/>
            </a:pPr>
            <a:r>
              <a:rPr lang="en-US" sz="2400" dirty="0">
                <a:cs typeface="+mn-cs"/>
              </a:rPr>
              <a:t>1968:  Set out arm</a:t>
            </a:r>
            <a:r>
              <a:rPr lang="en-US" sz="2400" dirty="0">
                <a:latin typeface="Arial"/>
                <a:cs typeface="+mn-cs"/>
              </a:rPr>
              <a:t>’</a:t>
            </a:r>
            <a:r>
              <a:rPr lang="en-US" sz="2400" dirty="0">
                <a:cs typeface="+mn-cs"/>
              </a:rPr>
              <a:t>s-length standard for loans, services, use and sale of tangible property, and transfer of intangible property</a:t>
            </a:r>
          </a:p>
          <a:p>
            <a:pPr marL="292100" indent="-292100" eaLnBrk="1" hangingPunct="1">
              <a:defRPr/>
            </a:pPr>
            <a:r>
              <a:rPr lang="en-US" sz="2400" dirty="0">
                <a:cs typeface="+mn-cs"/>
              </a:rPr>
              <a:t>1986:  Added the CWI standard in section 482 for intangibles</a:t>
            </a:r>
          </a:p>
          <a:p>
            <a:pPr marL="292100" indent="-292100" eaLnBrk="1" hangingPunct="1">
              <a:defRPr/>
            </a:pPr>
            <a:r>
              <a:rPr lang="en-US" sz="2400" dirty="0">
                <a:cs typeface="+mn-cs"/>
              </a:rPr>
              <a:t>1988:  Treasury White Paper </a:t>
            </a:r>
          </a:p>
          <a:p>
            <a:pPr marL="292100" indent="-292100" eaLnBrk="1" hangingPunct="1">
              <a:defRPr/>
            </a:pPr>
            <a:r>
              <a:rPr lang="en-US" sz="2400" dirty="0">
                <a:cs typeface="+mn-cs"/>
              </a:rPr>
              <a:t>1994:  Final Section 482 </a:t>
            </a:r>
            <a:r>
              <a:rPr lang="en-US" sz="2400" dirty="0" err="1">
                <a:cs typeface="+mn-cs"/>
              </a:rPr>
              <a:t>Regs</a:t>
            </a:r>
            <a:endParaRPr lang="en-US" sz="2400" dirty="0">
              <a:cs typeface="+mn-cs"/>
            </a:endParaRPr>
          </a:p>
          <a:p>
            <a:pPr marL="292100" indent="-292100" eaLnBrk="1" hangingPunct="1">
              <a:defRPr/>
            </a:pPr>
            <a:r>
              <a:rPr lang="en-US" sz="2400" dirty="0">
                <a:cs typeface="+mn-cs"/>
              </a:rPr>
              <a:t>2005:  New Proposed Cost-Sharing </a:t>
            </a:r>
            <a:r>
              <a:rPr lang="en-US" sz="2400" dirty="0" err="1">
                <a:cs typeface="+mn-cs"/>
              </a:rPr>
              <a:t>Regs</a:t>
            </a:r>
            <a:endParaRPr lang="en-US" sz="2400" dirty="0">
              <a:cs typeface="+mn-cs"/>
            </a:endParaRPr>
          </a:p>
          <a:p>
            <a:pPr marL="292100" indent="-292100" eaLnBrk="1" hangingPunct="1">
              <a:defRPr/>
            </a:pPr>
            <a:r>
              <a:rPr lang="en-US" sz="2400" dirty="0">
                <a:cs typeface="+mn-cs"/>
              </a:rPr>
              <a:t>2006:  New Controlled Services </a:t>
            </a:r>
            <a:r>
              <a:rPr lang="en-US" sz="2400" dirty="0" err="1">
                <a:cs typeface="+mn-cs"/>
              </a:rPr>
              <a:t>Regs</a:t>
            </a:r>
            <a:endParaRPr lang="en-US" sz="2400" dirty="0">
              <a:cs typeface="+mn-cs"/>
            </a:endParaRPr>
          </a:p>
          <a:p>
            <a:pPr marL="292100" indent="-292100" eaLnBrk="1" hangingPunct="1">
              <a:defRPr/>
            </a:pPr>
            <a:r>
              <a:rPr lang="en-US" sz="2400" dirty="0">
                <a:cs typeface="+mn-cs"/>
              </a:rPr>
              <a:t>2008-9:  New Temporary Cost-Sharing </a:t>
            </a:r>
            <a:r>
              <a:rPr lang="en-US" sz="2400" dirty="0" err="1">
                <a:cs typeface="+mn-cs"/>
              </a:rPr>
              <a:t>Regs</a:t>
            </a:r>
            <a:endParaRPr lang="en-US" sz="2400" dirty="0">
              <a:cs typeface="+mn-cs"/>
            </a:endParaRPr>
          </a:p>
          <a:p>
            <a:pPr marL="292100" indent="-292100" eaLnBrk="1" hangingPunct="1">
              <a:defRPr/>
            </a:pPr>
            <a:r>
              <a:rPr lang="en-US" sz="2400" dirty="0">
                <a:cs typeface="+mn-cs"/>
              </a:rPr>
              <a:t>Dec. 16, 2011: Final Cost-Sharing </a:t>
            </a:r>
            <a:r>
              <a:rPr lang="en-US" sz="2400" dirty="0" err="1">
                <a:cs typeface="+mn-cs"/>
              </a:rPr>
              <a:t>Regs</a:t>
            </a:r>
            <a:endParaRPr lang="en-US" sz="3200" dirty="0">
              <a:cs typeface="+mn-cs"/>
            </a:endParaRPr>
          </a:p>
        </p:txBody>
      </p:sp>
      <p:sp>
        <p:nvSpPr>
          <p:cNvPr id="442370" name="Rectangle 2"/>
          <p:cNvSpPr>
            <a:spLocks noGrp="1" noChangeArrowheads="1"/>
          </p:cNvSpPr>
          <p:nvPr>
            <p:ph type="title"/>
          </p:nvPr>
        </p:nvSpPr>
        <p:spPr/>
        <p:txBody>
          <a:bodyPr/>
          <a:lstStyle/>
          <a:p>
            <a:pPr eaLnBrk="1" hangingPunct="1">
              <a:defRPr/>
            </a:pPr>
            <a:r>
              <a:rPr lang="en-US" b="1" dirty="0">
                <a:cs typeface="+mj-cs"/>
              </a:rPr>
              <a:t>Transfer Pricing:  482 Regulations</a:t>
            </a:r>
          </a:p>
        </p:txBody>
      </p:sp>
      <p:sp>
        <p:nvSpPr>
          <p:cNvPr id="2" name="Footer Placeholder 1"/>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0122CE-4797-FF1D-785D-BB4EB3B528F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eaLnBrk="1" hangingPunct="1">
              <a:defRPr/>
            </a:pPr>
            <a:r>
              <a:rPr lang="en-US" sz="2400" dirty="0">
                <a:cs typeface="+mn-cs"/>
              </a:rPr>
              <a:t>In determining the true taxable income of a controlled taxpayer, the standard to be applied in every case is that of a taxpayer dealing at </a:t>
            </a:r>
            <a:r>
              <a:rPr lang="en-US" sz="2400" b="1" i="1" dirty="0">
                <a:cs typeface="+mn-cs"/>
              </a:rPr>
              <a:t>arm’s length </a:t>
            </a:r>
            <a:r>
              <a:rPr lang="en-US" sz="2400" b="1" dirty="0">
                <a:cs typeface="+mn-cs"/>
              </a:rPr>
              <a:t>with an uncontrolled taxpayer. </a:t>
            </a:r>
            <a:r>
              <a:rPr lang="en-US" sz="2400" dirty="0">
                <a:cs typeface="+mn-cs"/>
              </a:rPr>
              <a:t>A </a:t>
            </a:r>
            <a:r>
              <a:rPr lang="en-US" sz="2400" b="1" i="1" dirty="0">
                <a:cs typeface="+mn-cs"/>
              </a:rPr>
              <a:t>controlled transaction </a:t>
            </a:r>
            <a:r>
              <a:rPr lang="en-US" sz="2400" dirty="0">
                <a:cs typeface="+mn-cs"/>
              </a:rPr>
              <a:t>meets the arm’s length standard if the results of the transaction are consistent with the results that would have been realized if </a:t>
            </a:r>
            <a:r>
              <a:rPr lang="en-US" sz="2400" b="1" dirty="0">
                <a:cs typeface="+mn-cs"/>
              </a:rPr>
              <a:t>uncontrolled taxpayers had engaged in the same transaction under the same circumstances (arm’s length result). </a:t>
            </a:r>
            <a:r>
              <a:rPr lang="en-US" sz="2400" dirty="0">
                <a:cs typeface="+mn-cs"/>
              </a:rPr>
              <a:t>However, because identical transactions can rarely be located, whether a transaction produces an arm’s length result generally will be determined by reference to the results of </a:t>
            </a:r>
            <a:r>
              <a:rPr lang="en-US" sz="2400" b="1" i="1" dirty="0">
                <a:cs typeface="+mn-cs"/>
              </a:rPr>
              <a:t>comparable transactions</a:t>
            </a:r>
            <a:r>
              <a:rPr lang="en-US" sz="2400" b="1" dirty="0">
                <a:cs typeface="+mn-cs"/>
              </a:rPr>
              <a:t> under comparable circumstances.</a:t>
            </a:r>
            <a:r>
              <a:rPr lang="en-US" sz="2400" dirty="0">
                <a:cs typeface="+mn-cs"/>
              </a:rPr>
              <a:t> (-1(b)(1))</a:t>
            </a:r>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C63343AC-AA77-148B-2BF3-FDB1F3E2F2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eaLnBrk="1" hangingPunct="1">
              <a:defRPr/>
            </a:pPr>
            <a:r>
              <a:rPr lang="en-US" sz="2400" dirty="0">
                <a:cs typeface="+mn-cs"/>
              </a:rPr>
              <a:t>The arm’s length result of a controlled transaction must be determined under the method that, under the facts and circumstances, provides the most reliable measure of an arm’s length result. (-1(c)(1))</a:t>
            </a:r>
          </a:p>
          <a:p>
            <a:pPr marL="685800" lvl="1" indent="-342900" eaLnBrk="1" hangingPunct="1">
              <a:defRPr/>
            </a:pPr>
            <a:r>
              <a:rPr lang="en-US" b="1" dirty="0">
                <a:solidFill>
                  <a:srgbClr val="FF0000"/>
                </a:solidFill>
              </a:rPr>
              <a:t>Transactions </a:t>
            </a:r>
            <a:r>
              <a:rPr lang="en-US" dirty="0"/>
              <a:t>between </a:t>
            </a:r>
            <a:r>
              <a:rPr lang="en-US" b="1" dirty="0"/>
              <a:t>unrelated parties </a:t>
            </a:r>
            <a:r>
              <a:rPr lang="en-US" dirty="0"/>
              <a:t>provide the most objective basis for determining whether the results of a controlled transaction are arm’s length. (-1(c)(2))</a:t>
            </a:r>
          </a:p>
          <a:p>
            <a:pPr marL="342900" indent="-342900" eaLnBrk="1" hangingPunct="1">
              <a:defRPr/>
            </a:pPr>
            <a:r>
              <a:rPr lang="en-US" sz="2400" dirty="0">
                <a:cs typeface="+mn-cs"/>
              </a:rPr>
              <a:t>Comparability</a:t>
            </a:r>
          </a:p>
          <a:p>
            <a:pPr marL="723900" lvl="1" indent="-342900" eaLnBrk="1" hangingPunct="1">
              <a:defRPr/>
            </a:pPr>
            <a:r>
              <a:rPr lang="en-US" sz="2000" b="1" i="1" dirty="0"/>
              <a:t>Economic Functions</a:t>
            </a:r>
            <a:r>
              <a:rPr lang="en-US" sz="2000" dirty="0"/>
              <a:t>:  R&amp;D, Product design, manufacturing, purchasing, marketing, transportation, management services</a:t>
            </a:r>
          </a:p>
          <a:p>
            <a:pPr marL="723900" lvl="1" indent="-342900" eaLnBrk="1" hangingPunct="1">
              <a:defRPr/>
            </a:pPr>
            <a:r>
              <a:rPr lang="en-US" sz="2000" b="1" i="1" dirty="0"/>
              <a:t>Contract Terms</a:t>
            </a:r>
            <a:r>
              <a:rPr lang="en-US" sz="2000" dirty="0"/>
              <a:t>: volume, warranties, duration of licenses, credit terms</a:t>
            </a:r>
          </a:p>
          <a:p>
            <a:pPr marL="723900" lvl="1" indent="-342900" eaLnBrk="1" hangingPunct="1">
              <a:defRPr/>
            </a:pPr>
            <a:r>
              <a:rPr lang="en-US" sz="2000" b="1" i="1" dirty="0"/>
              <a:t>Risks</a:t>
            </a:r>
            <a:r>
              <a:rPr lang="en-US" sz="2000" i="1" dirty="0"/>
              <a:t>:</a:t>
            </a:r>
            <a:r>
              <a:rPr lang="en-US" sz="2000" dirty="0"/>
              <a:t> market risks, financial risks (FX, interest rate), product liability risk </a:t>
            </a:r>
          </a:p>
          <a:p>
            <a:pPr marL="723900" lvl="1" indent="-342900" eaLnBrk="1" hangingPunct="1">
              <a:defRPr/>
            </a:pPr>
            <a:r>
              <a:rPr lang="en-US" sz="2000" b="1" i="1" dirty="0"/>
              <a:t>Economic Conditions</a:t>
            </a:r>
            <a:r>
              <a:rPr lang="en-US" sz="2000" dirty="0"/>
              <a:t>: relative size of markets, market shares, location-specific costs</a:t>
            </a:r>
          </a:p>
          <a:p>
            <a:pPr marL="342900" indent="-342900" eaLnBrk="1" hangingPunct="1">
              <a:defRPr/>
            </a:pPr>
            <a:r>
              <a:rPr lang="en-US" sz="2400" dirty="0">
                <a:cs typeface="+mn-cs"/>
              </a:rPr>
              <a:t>Arm’s length Range (-1(e))</a:t>
            </a:r>
          </a:p>
          <a:p>
            <a:pPr eaLnBrk="1" hangingPunct="1">
              <a:defRPr/>
            </a:pPr>
            <a:endParaRPr lang="en-US" dirty="0">
              <a:cs typeface="+mn-cs"/>
            </a:endParaRPr>
          </a:p>
          <a:p>
            <a:pPr lvl="1" eaLnBrk="1" hangingPunct="1">
              <a:defRPr/>
            </a:pPr>
            <a:endParaRPr lang="en-US" sz="2000" dirty="0"/>
          </a:p>
        </p:txBody>
      </p:sp>
      <p:sp>
        <p:nvSpPr>
          <p:cNvPr id="2" name="Title 1"/>
          <p:cNvSpPr>
            <a:spLocks noGrp="1"/>
          </p:cNvSpPr>
          <p:nvPr>
            <p:ph type="title"/>
          </p:nvPr>
        </p:nvSpPr>
        <p:spPr/>
        <p:txBody>
          <a:bodyPr/>
          <a:lstStyle/>
          <a:p>
            <a:pPr eaLnBrk="1" hangingPunct="1">
              <a:defRPr/>
            </a:pPr>
            <a:r>
              <a:rPr lang="en-US" b="1" dirty="0">
                <a:cs typeface="+mj-cs"/>
              </a:rPr>
              <a:t>Transfer Pricing: 482 Regulations</a:t>
            </a:r>
            <a:endParaRPr lang="en-US" dirty="0">
              <a:cs typeface="+mj-cs"/>
            </a:endParaRP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BC1AD607-8210-CA9B-AFAE-213CA796C34F}"/>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sz="3200" b="1" dirty="0">
                <a:cs typeface="+mn-cs"/>
              </a:rPr>
              <a:t>Tangible Property</a:t>
            </a:r>
          </a:p>
          <a:p>
            <a:pPr lvl="1" eaLnBrk="1" hangingPunct="1">
              <a:defRPr/>
            </a:pPr>
            <a:r>
              <a:rPr lang="en-US" sz="2800" b="1" dirty="0">
                <a:solidFill>
                  <a:srgbClr val="FF0000"/>
                </a:solidFill>
              </a:rPr>
              <a:t>CUP, RPM</a:t>
            </a:r>
            <a:r>
              <a:rPr lang="en-US" sz="2800" dirty="0"/>
              <a:t>, </a:t>
            </a:r>
            <a:r>
              <a:rPr lang="en-US" sz="2800" b="1" dirty="0">
                <a:solidFill>
                  <a:srgbClr val="FF0000"/>
                </a:solidFill>
              </a:rPr>
              <a:t>CP+</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a:p>
            <a:pPr eaLnBrk="1" hangingPunct="1">
              <a:defRPr/>
            </a:pPr>
            <a:endParaRPr lang="en-US" sz="3200" dirty="0">
              <a:cs typeface="+mn-cs"/>
            </a:endParaRPr>
          </a:p>
          <a:p>
            <a:pPr eaLnBrk="1" hangingPunct="1">
              <a:defRPr/>
            </a:pPr>
            <a:r>
              <a:rPr lang="en-US" sz="3200" b="1" dirty="0">
                <a:cs typeface="+mn-cs"/>
              </a:rPr>
              <a:t>Intangible Property</a:t>
            </a:r>
          </a:p>
          <a:p>
            <a:pPr lvl="1" eaLnBrk="1" hangingPunct="1">
              <a:defRPr/>
            </a:pPr>
            <a:r>
              <a:rPr lang="en-US" sz="2800" b="1" dirty="0">
                <a:solidFill>
                  <a:srgbClr val="FF0000"/>
                </a:solidFill>
              </a:rPr>
              <a:t>CUT</a:t>
            </a:r>
          </a:p>
          <a:p>
            <a:pPr lvl="1" eaLnBrk="1" hangingPunct="1">
              <a:defRPr/>
            </a:pPr>
            <a:r>
              <a:rPr lang="en-US" sz="2800" b="1" dirty="0">
                <a:solidFill>
                  <a:schemeClr val="accent3">
                    <a:lumMod val="50000"/>
                    <a:lumOff val="50000"/>
                  </a:schemeClr>
                </a:solidFill>
              </a:rPr>
              <a:t>Comparable Profits</a:t>
            </a:r>
          </a:p>
          <a:p>
            <a:pPr lvl="1" eaLnBrk="1" hangingPunct="1">
              <a:defRPr/>
            </a:pPr>
            <a:r>
              <a:rPr lang="en-US" sz="2800" b="1" dirty="0">
                <a:solidFill>
                  <a:schemeClr val="accent3">
                    <a:lumMod val="50000"/>
                    <a:lumOff val="50000"/>
                  </a:schemeClr>
                </a:solidFill>
              </a:rPr>
              <a:t>Profit Split</a:t>
            </a:r>
          </a:p>
        </p:txBody>
      </p:sp>
      <p:sp>
        <p:nvSpPr>
          <p:cNvPr id="2" name="Title 1"/>
          <p:cNvSpPr>
            <a:spLocks noGrp="1"/>
          </p:cNvSpPr>
          <p:nvPr>
            <p:ph type="title"/>
          </p:nvPr>
        </p:nvSpPr>
        <p:spPr/>
        <p:txBody>
          <a:bodyPr/>
          <a:lstStyle/>
          <a:p>
            <a:pPr eaLnBrk="1" hangingPunct="1">
              <a:defRPr/>
            </a:pPr>
            <a:r>
              <a:rPr lang="en-US" b="1" dirty="0">
                <a:cs typeface="+mj-cs"/>
              </a:rPr>
              <a:t>Transfer Pricing Methods: </a:t>
            </a:r>
            <a:r>
              <a:rPr lang="en-US" b="1" dirty="0">
                <a:solidFill>
                  <a:srgbClr val="FF0000"/>
                </a:solidFill>
                <a:cs typeface="+mj-cs"/>
              </a:rPr>
              <a:t>Transaction Based </a:t>
            </a:r>
            <a:r>
              <a:rPr lang="en-US" b="1" dirty="0">
                <a:cs typeface="+mj-cs"/>
              </a:rPr>
              <a:t>and </a:t>
            </a:r>
            <a:r>
              <a:rPr lang="en-US" dirty="0">
                <a:solidFill>
                  <a:schemeClr val="accent3">
                    <a:lumMod val="50000"/>
                    <a:lumOff val="50000"/>
                  </a:schemeClr>
                </a:solidFill>
                <a:cs typeface="+mj-cs"/>
              </a:rPr>
              <a:t>Profit Based</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D394040B-878B-5953-59D7-45C8D8BE5F61}"/>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i="1" dirty="0"/>
              <a:t>Comparable Uncontrolled Price</a:t>
            </a:r>
            <a:r>
              <a:rPr lang="en-US" sz="2800" b="1" dirty="0"/>
              <a:t> (CUP) (tangible property)</a:t>
            </a:r>
          </a:p>
          <a:p>
            <a:pPr lvl="1"/>
            <a:r>
              <a:rPr lang="en-US" sz="2400" dirty="0"/>
              <a:t>Compares amount charged in a </a:t>
            </a:r>
            <a:r>
              <a:rPr lang="en-US" sz="2400" b="1" dirty="0"/>
              <a:t>controlled transaction </a:t>
            </a:r>
            <a:r>
              <a:rPr lang="en-US" sz="2400" dirty="0"/>
              <a:t>by reference to amount charged in a </a:t>
            </a:r>
            <a:r>
              <a:rPr lang="en-US" sz="2400" b="1" i="1" dirty="0"/>
              <a:t>comparable uncontrolled transaction</a:t>
            </a:r>
            <a:r>
              <a:rPr lang="en-US" sz="2400" b="1" dirty="0"/>
              <a:t> </a:t>
            </a:r>
            <a:r>
              <a:rPr lang="en-US" sz="2400" dirty="0"/>
              <a:t>(-3(b)(2)</a:t>
            </a:r>
          </a:p>
          <a:p>
            <a:pPr lvl="1"/>
            <a:r>
              <a:rPr lang="en-US" sz="2400" dirty="0"/>
              <a:t>Comparable? Effect of TMs, etc.</a:t>
            </a:r>
          </a:p>
          <a:p>
            <a:r>
              <a:rPr lang="en-US" sz="2800" b="1" i="1" dirty="0"/>
              <a:t>Comparable Uncontrolled Transactions </a:t>
            </a:r>
            <a:r>
              <a:rPr lang="en-US" sz="2800" b="1" dirty="0"/>
              <a:t>(CUT) (intangibles) (-4)</a:t>
            </a:r>
          </a:p>
          <a:p>
            <a:pPr lvl="1"/>
            <a:r>
              <a:rPr lang="en-US" sz="2400" dirty="0"/>
              <a:t>Comparable IP must have same </a:t>
            </a:r>
            <a:r>
              <a:rPr lang="en-US" sz="2400" i="1" dirty="0"/>
              <a:t>profit potential</a:t>
            </a:r>
            <a:r>
              <a:rPr lang="en-US" sz="2400" dirty="0"/>
              <a:t> –NPV of benefits to be realized (based on prospective profits or costs) (-4(c)(2)(iii)(B)(1)</a:t>
            </a:r>
          </a:p>
          <a:p>
            <a:pPr lvl="1"/>
            <a:r>
              <a:rPr lang="en-US" sz="2400" dirty="0"/>
              <a:t>CWI adjustments, but not if, </a:t>
            </a:r>
            <a:r>
              <a:rPr lang="en-US" sz="2400" i="1" dirty="0"/>
              <a:t>inter alia</a:t>
            </a:r>
            <a:r>
              <a:rPr lang="en-US" sz="2400" dirty="0"/>
              <a:t>, IP transferred to uncontrolled taxpayer in a CUT transaction under substantially the same circumstances as those of the controlled transaction (-4(f)) </a:t>
            </a:r>
          </a:p>
          <a:p>
            <a:pPr lvl="1"/>
            <a:endParaRPr lang="en-US" sz="1400" dirty="0"/>
          </a:p>
        </p:txBody>
      </p:sp>
      <p:sp>
        <p:nvSpPr>
          <p:cNvPr id="2" name="Title 1"/>
          <p:cNvSpPr>
            <a:spLocks noGrp="1"/>
          </p:cNvSpPr>
          <p:nvPr>
            <p:ph type="title"/>
          </p:nvPr>
        </p:nvSpPr>
        <p:spPr/>
        <p:txBody>
          <a:bodyPr/>
          <a:lstStyle/>
          <a:p>
            <a:r>
              <a:rPr lang="en-US" b="1" dirty="0"/>
              <a:t>Transfer Pricing: Transaction Methods</a:t>
            </a:r>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4041E073-EC59-A8CC-0939-7112A165935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9316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i="1" dirty="0"/>
              <a:t>Resale Price </a:t>
            </a:r>
            <a:r>
              <a:rPr lang="en-US" sz="2800" b="1" dirty="0"/>
              <a:t>(tangible property)</a:t>
            </a:r>
          </a:p>
          <a:p>
            <a:pPr lvl="1"/>
            <a:r>
              <a:rPr lang="en-US" sz="2400" dirty="0"/>
              <a:t>Sales between related parties are analyzed from the POV of a </a:t>
            </a:r>
            <a:r>
              <a:rPr lang="en-US" sz="2400" b="1" i="1" dirty="0"/>
              <a:t>buyer</a:t>
            </a:r>
            <a:r>
              <a:rPr lang="en-US" sz="2400" dirty="0"/>
              <a:t> that resells the goods to an unrelated person and is used in cases where the reseller (distributor) </a:t>
            </a:r>
            <a:r>
              <a:rPr lang="en-US" sz="2400" b="1" dirty="0"/>
              <a:t>does not add </a:t>
            </a:r>
            <a:r>
              <a:rPr lang="en-US" sz="2400" dirty="0"/>
              <a:t>substantial value to the goods by physically altering them before resale (-4(c))</a:t>
            </a:r>
          </a:p>
          <a:p>
            <a:pPr lvl="1"/>
            <a:r>
              <a:rPr lang="en-US" sz="2400" dirty="0"/>
              <a:t>Not ordinarily used where the controlled party uses its IP to add substantial value.</a:t>
            </a:r>
          </a:p>
          <a:p>
            <a:pPr lvl="1"/>
            <a:r>
              <a:rPr lang="en-US" sz="2400" dirty="0"/>
              <a:t>Similarity of functions, risks borne, and contractual terms are especially important</a:t>
            </a:r>
          </a:p>
          <a:p>
            <a:r>
              <a:rPr lang="en-US" sz="2800" b="1" i="1" dirty="0"/>
              <a:t>Cost Plus </a:t>
            </a:r>
            <a:r>
              <a:rPr lang="en-US" sz="2800" b="1" dirty="0"/>
              <a:t>(tangible property)</a:t>
            </a:r>
            <a:endParaRPr lang="en-US" sz="2800" b="1" i="1" dirty="0"/>
          </a:p>
          <a:p>
            <a:pPr lvl="1"/>
            <a:r>
              <a:rPr lang="en-US" sz="2400" dirty="0"/>
              <a:t>Compares gross profit markups of comparable controlled and uncontrolled transactions.  Focuses on POV of </a:t>
            </a:r>
            <a:r>
              <a:rPr lang="en-US" sz="2400" i="1" dirty="0"/>
              <a:t>producer, </a:t>
            </a:r>
            <a:r>
              <a:rPr lang="en-US" sz="2400" b="1" i="1" dirty="0"/>
              <a:t>manufacturer</a:t>
            </a:r>
            <a:r>
              <a:rPr lang="en-US" sz="2400" b="1" dirty="0"/>
              <a:t>.</a:t>
            </a:r>
            <a:r>
              <a:rPr lang="en-US" sz="2400" dirty="0"/>
              <a:t> (-4(d))</a:t>
            </a:r>
          </a:p>
        </p:txBody>
      </p:sp>
      <p:sp>
        <p:nvSpPr>
          <p:cNvPr id="2" name="Title 1"/>
          <p:cNvSpPr>
            <a:spLocks noGrp="1"/>
          </p:cNvSpPr>
          <p:nvPr>
            <p:ph type="title"/>
          </p:nvPr>
        </p:nvSpPr>
        <p:spPr/>
        <p:txBody>
          <a:bodyPr/>
          <a:lstStyle/>
          <a:p>
            <a:r>
              <a:rPr lang="en-US" b="1" dirty="0"/>
              <a:t>Transfer Pricing: Transaction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94AB224B-88CF-B120-E212-7D75AF96781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6359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92100" indent="-292100"/>
            <a:r>
              <a:rPr lang="en-US" sz="2400" b="1" i="1" dirty="0"/>
              <a:t>Profit Split</a:t>
            </a:r>
          </a:p>
          <a:p>
            <a:pPr marL="571500" lvl="1" indent="-342900"/>
            <a:r>
              <a:rPr lang="en-US" sz="2000" dirty="0"/>
              <a:t>Allocate P&amp;L based on </a:t>
            </a:r>
            <a:r>
              <a:rPr lang="en-US" sz="2000" b="1" dirty="0"/>
              <a:t>relative value of each controlled taxpayer’s contribution to combined P&amp;L </a:t>
            </a:r>
            <a:r>
              <a:rPr lang="en-US" sz="2000" dirty="0"/>
              <a:t>based on </a:t>
            </a:r>
            <a:r>
              <a:rPr lang="en-US" sz="2000" b="1" dirty="0"/>
              <a:t>functions performed</a:t>
            </a:r>
            <a:r>
              <a:rPr lang="en-US" sz="2000" dirty="0"/>
              <a:t>, risks assumed, and capital employed by each party.  (-6(b))</a:t>
            </a:r>
          </a:p>
          <a:p>
            <a:pPr marL="571500" lvl="1" indent="-342900"/>
            <a:r>
              <a:rPr lang="en-US" sz="2000" b="1" dirty="0"/>
              <a:t>Comparable Profit Split </a:t>
            </a:r>
            <a:r>
              <a:rPr lang="en-US" sz="2000" dirty="0"/>
              <a:t>(-6(c)(2))</a:t>
            </a:r>
          </a:p>
          <a:p>
            <a:pPr marL="800100" lvl="2" indent="-228600"/>
            <a:r>
              <a:rPr lang="en-US" sz="1800" dirty="0"/>
              <a:t>Difficult to find uncontrolled parties dealing at arm’s length in similar transactions and enough information about their combined P&amp;Ls</a:t>
            </a:r>
          </a:p>
          <a:p>
            <a:pPr marL="800100" lvl="2" indent="-228600"/>
            <a:r>
              <a:rPr lang="en-US" sz="1800" dirty="0"/>
              <a:t>Examine operating profit margin relative to financial metric</a:t>
            </a:r>
          </a:p>
          <a:p>
            <a:pPr marL="571500" lvl="1" indent="-342900"/>
            <a:r>
              <a:rPr lang="en-US" sz="2000" b="1" dirty="0"/>
              <a:t>Residual Profit Split </a:t>
            </a:r>
            <a:r>
              <a:rPr lang="en-US" sz="2000" dirty="0"/>
              <a:t>(-6(c)(3))</a:t>
            </a:r>
          </a:p>
          <a:p>
            <a:pPr marL="800100" lvl="2" indent="-228600"/>
            <a:r>
              <a:rPr lang="en-US" sz="1800" dirty="0"/>
              <a:t>Operating income allocated to each party to provide market return for “routine”  contributions to activity—contributions of tangible and IP, services that are generally owned by uncontrolled TP engaged in similar activities.</a:t>
            </a:r>
          </a:p>
          <a:p>
            <a:pPr marL="800100" lvl="2" indent="-228600"/>
            <a:r>
              <a:rPr lang="en-US" sz="1800" dirty="0"/>
              <a:t>Residual profit divided among the controlled parties based on relative value of their contributions of IP to the relevant business activity</a:t>
            </a:r>
          </a:p>
          <a:p>
            <a:pPr marL="1206500" lvl="3"/>
            <a:r>
              <a:rPr lang="en-US" sz="1600" dirty="0"/>
              <a:t>External market benchmarks that reflect the FMV of the IP,</a:t>
            </a:r>
          </a:p>
          <a:p>
            <a:pPr marL="1206500" lvl="3"/>
            <a:r>
              <a:rPr lang="en-US" sz="1600" dirty="0"/>
              <a:t>Capitalized cost of developing the IP, or</a:t>
            </a:r>
          </a:p>
          <a:p>
            <a:pPr marL="1206500" lvl="3"/>
            <a:r>
              <a:rPr lang="en-US" sz="1600" dirty="0"/>
              <a:t>The amount of actual expenditures</a:t>
            </a:r>
          </a:p>
          <a:p>
            <a:pPr lvl="3"/>
            <a:endParaRPr lang="en-US" sz="1600" dirty="0"/>
          </a:p>
        </p:txBody>
      </p:sp>
      <p:sp>
        <p:nvSpPr>
          <p:cNvPr id="2" name="Title 1"/>
          <p:cNvSpPr>
            <a:spLocks noGrp="1"/>
          </p:cNvSpPr>
          <p:nvPr>
            <p:ph type="title"/>
          </p:nvPr>
        </p:nvSpPr>
        <p:spPr/>
        <p:txBody>
          <a:bodyPr/>
          <a:lstStyle/>
          <a:p>
            <a:r>
              <a:rPr lang="en-US" b="1" dirty="0"/>
              <a:t>Transfer Pricing: Profit-Based Methods</a:t>
            </a:r>
            <a:endParaRPr lang="en-US" dirty="0"/>
          </a:p>
        </p:txBody>
      </p:sp>
      <p:sp>
        <p:nvSpPr>
          <p:cNvPr id="6" name="Footer Placeholder 5"/>
          <p:cNvSpPr>
            <a:spLocks noGrp="1"/>
          </p:cNvSpPr>
          <p:nvPr>
            <p:ph type="ftr" sz="quarter" idx="11"/>
          </p:nvPr>
        </p:nvSpPr>
        <p:spPr/>
        <p:txBody>
          <a:bodyPr/>
          <a:lstStyle/>
          <a:p>
            <a:pPr>
              <a:defRPr/>
            </a:pPr>
            <a:r>
              <a:rPr lang="en-US"/>
              <a:t>Transfer Pricing</a:t>
            </a:r>
            <a:endParaRPr lang="en-US" dirty="0"/>
          </a:p>
        </p:txBody>
      </p:sp>
      <p:sp>
        <p:nvSpPr>
          <p:cNvPr id="4" name="Slide Number Placeholder 3">
            <a:extLst>
              <a:ext uri="{FF2B5EF4-FFF2-40B4-BE49-F238E27FC236}">
                <a16:creationId xmlns:a16="http://schemas.microsoft.com/office/drawing/2014/main" id="{E1C5938F-3CE3-E774-C67A-8AACE6000B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55344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4" ma:contentTypeDescription="Create a new document." ma:contentTypeScope="" ma:versionID="355496d53b48951c1c2360cf12630e2f">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cde13c9cc2618a69b6b012c7e41fbbcd"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0194FE-8F5C-4FB1-9C58-A785AE4B8BC6}">
  <ds:schemaRefs>
    <ds:schemaRef ds:uri="http://schemas.microsoft.com/office/2006/documentManagement/types"/>
    <ds:schemaRef ds:uri="dee7606c-638d-4687-a004-8de278f93ba2"/>
    <ds:schemaRef ds:uri="http://schemas.microsoft.com/office/2006/metadata/properties"/>
    <ds:schemaRef ds:uri="f450584a-cb59-46a6-8009-931c1e5e40a6"/>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F731BF7-A4D2-45F5-A127-F6DFA9E51DBA}">
  <ds:schemaRefs>
    <ds:schemaRef ds:uri="http://schemas.microsoft.com/sharepoint/v3/contenttype/forms"/>
  </ds:schemaRefs>
</ds:datastoreItem>
</file>

<file path=customXml/itemProps3.xml><?xml version="1.0" encoding="utf-8"?>
<ds:datastoreItem xmlns:ds="http://schemas.openxmlformats.org/officeDocument/2006/customXml" ds:itemID="{92AED492-37F5-4E0C-BE94-1F2FEF79E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11084</TotalTime>
  <Words>2994</Words>
  <Application>Microsoft Macintosh PowerPoint</Application>
  <PresentationFormat>On-screen Show (4:3)</PresentationFormat>
  <Paragraphs>305</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NSimSun</vt:lpstr>
      <vt:lpstr>Arial</vt:lpstr>
      <vt:lpstr>Calibri</vt:lpstr>
      <vt:lpstr>Calibri Regular</vt:lpstr>
      <vt:lpstr>Courier New</vt:lpstr>
      <vt:lpstr>Wingdings</vt:lpstr>
      <vt:lpstr>Wingdings 2</vt:lpstr>
      <vt:lpstr>CG Body - Standard</vt:lpstr>
      <vt:lpstr>Transfer Pricing</vt:lpstr>
      <vt:lpstr>Transfer Pricing: 482</vt:lpstr>
      <vt:lpstr>Transfer Pricing:  482 Regulations</vt:lpstr>
      <vt:lpstr>Transfer Pricing: 482 Regulations</vt:lpstr>
      <vt:lpstr>Transfer Pricing: 482 Regulations</vt:lpstr>
      <vt:lpstr>Transfer Pricing Methods: Transaction Based and Profit Based</vt:lpstr>
      <vt:lpstr>Transfer Pricing: Transaction Methods</vt:lpstr>
      <vt:lpstr>Transfer Pricing: Transaction Methods</vt:lpstr>
      <vt:lpstr>Transfer Pricing: Profit-Based Methods</vt:lpstr>
      <vt:lpstr>Intellectual Property and Section 482</vt:lpstr>
      <vt:lpstr>Cost Sharing Arrangements (-7T)</vt:lpstr>
      <vt:lpstr>IP, Section 482, and Cost Sharing</vt:lpstr>
      <vt:lpstr>Amazon v. CIR (148 TC No. 8, (2017)); aff’d 934 F.3d 976 (2019)</vt:lpstr>
      <vt:lpstr>Recent 482 Cases</vt:lpstr>
      <vt:lpstr>Transfer Pricing</vt:lpstr>
      <vt:lpstr>Google Double Irish/Dutch Sandwich I-2003</vt:lpstr>
      <vt:lpstr>Google Double Irish/Dutch Sandwich II-2003</vt:lpstr>
      <vt:lpstr>Google’s Effective Tax Rate</vt:lpstr>
      <vt:lpstr>Google’s Effective Tax Rate: Reconciliation</vt:lpstr>
      <vt:lpstr>BEPS Initiative: 15 Action Points</vt:lpstr>
      <vt:lpstr>Repairing the Cracks in the International Tax System </vt:lpstr>
      <vt:lpstr>Pillar Two: Anti Global Base Erosion/GLoBE Rules (oecd.org)</vt:lpstr>
      <vt:lpstr>Pillar Two – Four measures for global minimum taxation</vt:lpstr>
      <vt:lpstr>Pillar Two – Four measures for global minimum taxation</vt:lpstr>
      <vt:lpstr>IIR and UPTR</vt:lpstr>
      <vt:lpstr>Proposed Alignment with OECD’s Pillar Two: 2023 Greenbook </vt:lpstr>
      <vt:lpstr>Other Proposals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244</cp:revision>
  <cp:lastPrinted>2023-04-26T16:47:32Z</cp:lastPrinted>
  <dcterms:created xsi:type="dcterms:W3CDTF">2006-01-20T19:34:26Z</dcterms:created>
  <dcterms:modified xsi:type="dcterms:W3CDTF">2023-05-02T10:56:24Z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