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7" r:id="rId37"/>
    <p:sldId id="316"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81" dt="2022-01-23T17:39:37.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96166" autoAdjust="0"/>
  </p:normalViewPr>
  <p:slideViewPr>
    <p:cSldViewPr>
      <p:cViewPr varScale="1">
        <p:scale>
          <a:sx n="118" d="100"/>
          <a:sy n="118" d="100"/>
        </p:scale>
        <p:origin x="208" y="20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modSld sldOrd">
      <pc:chgData name="Jeffrey M. Colon" userId="615143b1-cdee-493d-9a9d-1565ce8666d9" providerId="ADAL" clId="{431202E0-85BF-4E40-A16C-DEDB963CAD3B}" dt="2022-01-23T17:39:37.594" v="367"/>
      <pc:docMkLst>
        <pc:docMk/>
      </pc:docMkLst>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pc:chgData name="Jeffrey M. Colon" userId="615143b1-cdee-493d-9a9d-1565ce8666d9" providerId="ADAL" clId="{431202E0-85BF-4E40-A16C-DEDB963CAD3B}" dt="2022-01-23T17:04:24.505" v="2" actId="20577"/>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3T17:30:31.334" v="8"/>
        <pc:sldMkLst>
          <pc:docMk/>
          <pc:sldMk cId="0" sldId="311"/>
        </pc:sldMkLst>
        <pc:spChg chg="mod">
          <ac:chgData name="Jeffrey M. Colon" userId="615143b1-cdee-493d-9a9d-1565ce8666d9" providerId="ADAL" clId="{431202E0-85BF-4E40-A16C-DEDB963CAD3B}" dt="2022-01-23T17:30:31.334" v="8"/>
          <ac:spMkLst>
            <pc:docMk/>
            <pc:sldMk cId="0" sldId="311"/>
            <ac:spMk id="115715" creationId="{00000000-0000-0000-0000-000000000000}"/>
          </ac:spMkLst>
        </pc:spChg>
      </pc:sldChg>
      <pc:sldChg chg="modSp modAnim">
        <pc:chgData name="Jeffrey M. Colon" userId="615143b1-cdee-493d-9a9d-1565ce8666d9" providerId="ADAL" clId="{431202E0-85BF-4E40-A16C-DEDB963CAD3B}" dt="2022-01-23T17:39:37.594" v="367"/>
        <pc:sldMkLst>
          <pc:docMk/>
          <pc:sldMk cId="0" sldId="316"/>
        </pc:sldMkLst>
        <pc:spChg chg="mod">
          <ac:chgData name="Jeffrey M. Colon" userId="615143b1-cdee-493d-9a9d-1565ce8666d9" providerId="ADAL" clId="{431202E0-85BF-4E40-A16C-DEDB963CAD3B}" dt="2022-01-23T17:39:35.617" v="366"/>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36</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37</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As a result of TCJA changes to </a:t>
            </a:r>
          </a:p>
          <a:p>
            <a:endParaRPr lang="en-US" sz="2400" dirty="0">
              <a:solidFill>
                <a:srgbClr val="000000"/>
              </a:solidFill>
            </a:endParaRPr>
          </a:p>
          <a:p>
            <a:endParaRPr lang="en-US" sz="2400" dirty="0">
              <a:solidFill>
                <a:srgbClr val="000000"/>
              </a:solidFill>
            </a:endParaRPr>
          </a:p>
          <a:p>
            <a:r>
              <a:rPr lang="en-US" sz="2400" dirty="0">
                <a:solidFill>
                  <a:srgbClr val="000000"/>
                </a:solidFill>
              </a:rPr>
              <a:t>Old Rules</a:t>
            </a:r>
          </a:p>
          <a:p>
            <a:pPr lvl="1"/>
            <a:r>
              <a:rPr lang="en-US" sz="2250" dirty="0">
                <a:solidFill>
                  <a:srgbClr val="000000"/>
                </a:solidFill>
              </a:rPr>
              <a:t>Allocated based on export terminal price ("ETP");  </a:t>
            </a:r>
          </a:p>
          <a:p>
            <a:pPr lvl="1"/>
            <a:r>
              <a:rPr lang="en-US" sz="225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6798</TotalTime>
  <Words>3851</Words>
  <Application>Microsoft Macintosh PowerPoint</Application>
  <PresentationFormat>On-screen Show (4:3)</PresentationFormat>
  <Paragraphs>553</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2022-01-23T17:39:39Z</dcterms:modified>
</cp:coreProperties>
</file>