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1"/>
  </p:sldMasterIdLst>
  <p:notesMasterIdLst>
    <p:notesMasterId r:id="rId11"/>
  </p:notesMasterIdLst>
  <p:handoutMasterIdLst>
    <p:handoutMasterId r:id="rId12"/>
  </p:handoutMasterIdLst>
  <p:sldIdLst>
    <p:sldId id="279" r:id="rId2"/>
    <p:sldId id="280" r:id="rId3"/>
    <p:sldId id="281" r:id="rId4"/>
    <p:sldId id="282" r:id="rId5"/>
    <p:sldId id="283" r:id="rId6"/>
    <p:sldId id="284" r:id="rId7"/>
    <p:sldId id="285" r:id="rId8"/>
    <p:sldId id="286" r:id="rId9"/>
    <p:sldId id="287" r:id="rId10"/>
  </p:sldIdLst>
  <p:sldSz cx="9144000" cy="6858000" type="screen4x3"/>
  <p:notesSz cx="6997700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charset="0"/>
        <a:ea typeface="ＭＳ Ｐゴシック" charset="0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2400" b="1" kern="1200">
        <a:solidFill>
          <a:schemeClr val="tx1"/>
        </a:solidFill>
        <a:latin typeface="Times New Roman" charset="0"/>
        <a:ea typeface="ＭＳ Ｐゴシック" charset="0"/>
        <a:cs typeface="+mn-cs"/>
      </a:defRPr>
    </a:lvl6pPr>
    <a:lvl7pPr marL="2743200" algn="l" defTabSz="457200" rtl="0" eaLnBrk="1" latinLnBrk="0" hangingPunct="1">
      <a:defRPr sz="2400" b="1" kern="1200">
        <a:solidFill>
          <a:schemeClr val="tx1"/>
        </a:solidFill>
        <a:latin typeface="Times New Roman" charset="0"/>
        <a:ea typeface="ＭＳ Ｐゴシック" charset="0"/>
        <a:cs typeface="+mn-cs"/>
      </a:defRPr>
    </a:lvl7pPr>
    <a:lvl8pPr marL="3200400" algn="l" defTabSz="457200" rtl="0" eaLnBrk="1" latinLnBrk="0" hangingPunct="1">
      <a:defRPr sz="2400" b="1" kern="1200">
        <a:solidFill>
          <a:schemeClr val="tx1"/>
        </a:solidFill>
        <a:latin typeface="Times New Roman" charset="0"/>
        <a:ea typeface="ＭＳ Ｐゴシック" charset="0"/>
        <a:cs typeface="+mn-cs"/>
      </a:defRPr>
    </a:lvl8pPr>
    <a:lvl9pPr marL="3657600" algn="l" defTabSz="457200" rtl="0" eaLnBrk="1" latinLnBrk="0" hangingPunct="1">
      <a:defRPr sz="2400" b="1" kern="1200">
        <a:solidFill>
          <a:schemeClr val="tx1"/>
        </a:solidFill>
        <a:latin typeface="Times New Roman" charset="0"/>
        <a:ea typeface="ＭＳ Ｐゴシック" charset="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  <a:srgbClr val="00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730D29F-BECA-D345-AF93-09AAC791CC1B}" v="32" dt="2023-02-26T23:35:19.7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60" autoAdjust="0"/>
    <p:restoredTop sz="96327" autoAdjust="0"/>
  </p:normalViewPr>
  <p:slideViewPr>
    <p:cSldViewPr>
      <p:cViewPr varScale="1">
        <p:scale>
          <a:sx n="123" d="100"/>
          <a:sy n="123" d="100"/>
        </p:scale>
        <p:origin x="1064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6.xml"/><Relationship Id="rId1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ffrey M. Colon" userId="615143b1-cdee-493d-9a9d-1565ce8666d9" providerId="ADAL" clId="{C730D29F-BECA-D345-AF93-09AAC791CC1B}"/>
    <pc:docChg chg="undo custSel modSld modMainMaster">
      <pc:chgData name="Jeffrey M. Colon" userId="615143b1-cdee-493d-9a9d-1565ce8666d9" providerId="ADAL" clId="{C730D29F-BECA-D345-AF93-09AAC791CC1B}" dt="2023-02-26T23:35:19.724" v="43" actId="114"/>
      <pc:docMkLst>
        <pc:docMk/>
      </pc:docMkLst>
      <pc:sldChg chg="modSp mod modAnim">
        <pc:chgData name="Jeffrey M. Colon" userId="615143b1-cdee-493d-9a9d-1565ce8666d9" providerId="ADAL" clId="{C730D29F-BECA-D345-AF93-09AAC791CC1B}" dt="2023-02-26T23:16:34.326" v="24"/>
        <pc:sldMkLst>
          <pc:docMk/>
          <pc:sldMk cId="0" sldId="280"/>
        </pc:sldMkLst>
        <pc:spChg chg="mod">
          <ac:chgData name="Jeffrey M. Colon" userId="615143b1-cdee-493d-9a9d-1565ce8666d9" providerId="ADAL" clId="{C730D29F-BECA-D345-AF93-09AAC791CC1B}" dt="2023-02-26T23:13:10.446" v="10" actId="1076"/>
          <ac:spMkLst>
            <pc:docMk/>
            <pc:sldMk cId="0" sldId="280"/>
            <ac:spMk id="203791" creationId="{00000000-0000-0000-0000-000000000000}"/>
          </ac:spMkLst>
        </pc:spChg>
        <pc:spChg chg="mod">
          <ac:chgData name="Jeffrey M. Colon" userId="615143b1-cdee-493d-9a9d-1565ce8666d9" providerId="ADAL" clId="{C730D29F-BECA-D345-AF93-09AAC791CC1B}" dt="2023-02-26T23:13:10.446" v="10" actId="1076"/>
          <ac:spMkLst>
            <pc:docMk/>
            <pc:sldMk cId="0" sldId="280"/>
            <ac:spMk id="203792" creationId="{00000000-0000-0000-0000-000000000000}"/>
          </ac:spMkLst>
        </pc:spChg>
        <pc:spChg chg="mod">
          <ac:chgData name="Jeffrey M. Colon" userId="615143b1-cdee-493d-9a9d-1565ce8666d9" providerId="ADAL" clId="{C730D29F-BECA-D345-AF93-09AAC791CC1B}" dt="2023-02-26T23:13:10.446" v="10" actId="1076"/>
          <ac:spMkLst>
            <pc:docMk/>
            <pc:sldMk cId="0" sldId="280"/>
            <ac:spMk id="203794" creationId="{00000000-0000-0000-0000-000000000000}"/>
          </ac:spMkLst>
        </pc:spChg>
        <pc:spChg chg="mod">
          <ac:chgData name="Jeffrey M. Colon" userId="615143b1-cdee-493d-9a9d-1565ce8666d9" providerId="ADAL" clId="{C730D29F-BECA-D345-AF93-09AAC791CC1B}" dt="2023-02-26T23:13:10.446" v="10" actId="1076"/>
          <ac:spMkLst>
            <pc:docMk/>
            <pc:sldMk cId="0" sldId="280"/>
            <ac:spMk id="203795" creationId="{00000000-0000-0000-0000-000000000000}"/>
          </ac:spMkLst>
        </pc:spChg>
      </pc:sldChg>
      <pc:sldChg chg="modSp mod modAnim">
        <pc:chgData name="Jeffrey M. Colon" userId="615143b1-cdee-493d-9a9d-1565ce8666d9" providerId="ADAL" clId="{C730D29F-BECA-D345-AF93-09AAC791CC1B}" dt="2023-02-26T23:34:03.372" v="38" actId="14100"/>
        <pc:sldMkLst>
          <pc:docMk/>
          <pc:sldMk cId="0" sldId="281"/>
        </pc:sldMkLst>
        <pc:spChg chg="mod">
          <ac:chgData name="Jeffrey M. Colon" userId="615143b1-cdee-493d-9a9d-1565ce8666d9" providerId="ADAL" clId="{C730D29F-BECA-D345-AF93-09AAC791CC1B}" dt="2023-02-26T23:34:03.372" v="38" actId="14100"/>
          <ac:spMkLst>
            <pc:docMk/>
            <pc:sldMk cId="0" sldId="281"/>
            <ac:spMk id="205827" creationId="{00000000-0000-0000-0000-000000000000}"/>
          </ac:spMkLst>
        </pc:spChg>
      </pc:sldChg>
      <pc:sldChg chg="modSp">
        <pc:chgData name="Jeffrey M. Colon" userId="615143b1-cdee-493d-9a9d-1565ce8666d9" providerId="ADAL" clId="{C730D29F-BECA-D345-AF93-09AAC791CC1B}" dt="2023-02-26T23:35:19.724" v="43" actId="114"/>
        <pc:sldMkLst>
          <pc:docMk/>
          <pc:sldMk cId="0" sldId="282"/>
        </pc:sldMkLst>
        <pc:spChg chg="mod">
          <ac:chgData name="Jeffrey M. Colon" userId="615143b1-cdee-493d-9a9d-1565ce8666d9" providerId="ADAL" clId="{C730D29F-BECA-D345-AF93-09AAC791CC1B}" dt="2023-02-26T23:35:19.724" v="43" actId="114"/>
          <ac:spMkLst>
            <pc:docMk/>
            <pc:sldMk cId="0" sldId="282"/>
            <ac:spMk id="207875" creationId="{00000000-0000-0000-0000-000000000000}"/>
          </ac:spMkLst>
        </pc:spChg>
      </pc:sldChg>
      <pc:sldMasterChg chg="modSp mod">
        <pc:chgData name="Jeffrey M. Colon" userId="615143b1-cdee-493d-9a9d-1565ce8666d9" providerId="ADAL" clId="{C730D29F-BECA-D345-AF93-09AAC791CC1B}" dt="2023-02-26T23:34:22.895" v="40" actId="20577"/>
        <pc:sldMasterMkLst>
          <pc:docMk/>
          <pc:sldMasterMk cId="1003159863" sldId="2147483683"/>
        </pc:sldMasterMkLst>
        <pc:spChg chg="mod">
          <ac:chgData name="Jeffrey M. Colon" userId="615143b1-cdee-493d-9a9d-1565ce8666d9" providerId="ADAL" clId="{C730D29F-BECA-D345-AF93-09AAC791CC1B}" dt="2023-02-26T23:34:22.895" v="40" actId="20577"/>
          <ac:spMkLst>
            <pc:docMk/>
            <pc:sldMasterMk cId="1003159863" sldId="2147483683"/>
            <ac:spMk id="9" creationId="{00000000-0000-0000-0000-000000000000}"/>
          </ac:spMkLst>
        </pc:sp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66" tIns="46383" rIns="92766" bIns="46383" numCol="1" anchor="t" anchorCtr="0" compatLnSpc="1">
            <a:prstTxWarp prst="textNoShape">
              <a:avLst/>
            </a:prstTxWarp>
          </a:bodyPr>
          <a:lstStyle>
            <a:lvl1pPr defTabSz="927100">
              <a:defRPr sz="1200" b="0" smtClean="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 dirty="0">
              <a:latin typeface="Calibri Regular" charset="0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66" tIns="46383" rIns="92766" bIns="46383" numCol="1" anchor="t" anchorCtr="0" compatLnSpc="1">
            <a:prstTxWarp prst="textNoShape">
              <a:avLst/>
            </a:prstTxWarp>
          </a:bodyPr>
          <a:lstStyle>
            <a:lvl1pPr algn="r" defTabSz="927100">
              <a:defRPr sz="1200" b="0" smtClean="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 dirty="0">
              <a:latin typeface="Calibri Regular" charset="0"/>
            </a:endParaRPr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66" tIns="46383" rIns="92766" bIns="46383" numCol="1" anchor="b" anchorCtr="0" compatLnSpc="1">
            <a:prstTxWarp prst="textNoShape">
              <a:avLst/>
            </a:prstTxWarp>
          </a:bodyPr>
          <a:lstStyle>
            <a:lvl1pPr defTabSz="927100">
              <a:defRPr sz="1200" b="0" smtClean="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r>
              <a:rPr lang="en-US" dirty="0" err="1">
                <a:latin typeface="Calibri Regular" charset="0"/>
              </a:rPr>
              <a:t>IT_Source</a:t>
            </a:r>
            <a:endParaRPr lang="en-US" dirty="0">
              <a:latin typeface="Calibri Regular" charset="0"/>
            </a:endParaRPr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66" tIns="46383" rIns="92766" bIns="46383" numCol="1" anchor="b" anchorCtr="0" compatLnSpc="1">
            <a:prstTxWarp prst="textNoShape">
              <a:avLst/>
            </a:prstTxWarp>
          </a:bodyPr>
          <a:lstStyle>
            <a:lvl1pPr algn="r" defTabSz="927100">
              <a:defRPr sz="1200" b="0"/>
            </a:lvl1pPr>
          </a:lstStyle>
          <a:p>
            <a:fld id="{EAB2CC31-4CB3-B34B-AC8E-955EB8B66EC9}" type="slidenum">
              <a:rPr lang="en-US">
                <a:latin typeface="Calibri Regular" charset="0"/>
              </a:rPr>
              <a:pPr/>
              <a:t>‹#›</a:t>
            </a:fld>
            <a:endParaRPr lang="en-US" dirty="0">
              <a:latin typeface="Calibri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28195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66" tIns="46383" rIns="92766" bIns="46383" numCol="1" anchor="t" anchorCtr="0" compatLnSpc="1">
            <a:prstTxWarp prst="textNoShape">
              <a:avLst/>
            </a:prstTxWarp>
          </a:bodyPr>
          <a:lstStyle>
            <a:lvl1pPr defTabSz="927100">
              <a:defRPr sz="1200" b="0" i="0" smtClean="0">
                <a:latin typeface="Calibri Regular" charset="0"/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5" y="0"/>
            <a:ext cx="30321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66" tIns="46383" rIns="92766" bIns="46383" numCol="1" anchor="t" anchorCtr="0" compatLnSpc="1">
            <a:prstTxWarp prst="textNoShape">
              <a:avLst/>
            </a:prstTxWarp>
          </a:bodyPr>
          <a:lstStyle>
            <a:lvl1pPr algn="r" defTabSz="927100">
              <a:defRPr sz="1200" b="0" i="0" smtClean="0">
                <a:latin typeface="Calibri Regular" charset="0"/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7450" y="692150"/>
            <a:ext cx="4624388" cy="34686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450" y="4392613"/>
            <a:ext cx="5130800" cy="416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66" tIns="46383" rIns="92766" bIns="4638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85225"/>
            <a:ext cx="30321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66" tIns="46383" rIns="92766" bIns="46383" numCol="1" anchor="b" anchorCtr="0" compatLnSpc="1">
            <a:prstTxWarp prst="textNoShape">
              <a:avLst/>
            </a:prstTxWarp>
          </a:bodyPr>
          <a:lstStyle>
            <a:lvl1pPr defTabSz="927100">
              <a:defRPr sz="1200" b="0" i="0" smtClean="0">
                <a:latin typeface="Calibri Regular" charset="0"/>
                <a:ea typeface="+mn-ea"/>
              </a:defRPr>
            </a:lvl1pPr>
          </a:lstStyle>
          <a:p>
            <a:pPr>
              <a:defRPr/>
            </a:pPr>
            <a:r>
              <a:rPr lang="en-US" dirty="0" err="1"/>
              <a:t>IT_Source</a:t>
            </a:r>
            <a:endParaRPr lang="en-US" dirty="0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5" y="8785225"/>
            <a:ext cx="30321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66" tIns="46383" rIns="92766" bIns="46383" numCol="1" anchor="b" anchorCtr="0" compatLnSpc="1">
            <a:prstTxWarp prst="textNoShape">
              <a:avLst/>
            </a:prstTxWarp>
          </a:bodyPr>
          <a:lstStyle>
            <a:lvl1pPr algn="r" defTabSz="927100">
              <a:defRPr sz="1200" b="0" i="0">
                <a:latin typeface="Calibri Regular" charset="0"/>
              </a:defRPr>
            </a:lvl1pPr>
          </a:lstStyle>
          <a:p>
            <a:fld id="{12E615FE-6ADF-4343-B120-729F38C33EF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29708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b="0" i="0" kern="1200">
        <a:solidFill>
          <a:schemeClr val="tx1"/>
        </a:solidFill>
        <a:latin typeface="Calibri Regular" charset="0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b="0" i="0" kern="1200">
        <a:solidFill>
          <a:schemeClr val="tx1"/>
        </a:solidFill>
        <a:latin typeface="Calibri Regular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b="0" i="0" kern="1200">
        <a:solidFill>
          <a:schemeClr val="tx1"/>
        </a:solidFill>
        <a:latin typeface="Calibri Regular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b="0" i="0" kern="1200">
        <a:solidFill>
          <a:schemeClr val="tx1"/>
        </a:solidFill>
        <a:latin typeface="Calibri Regular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b="0" i="0" kern="1200">
        <a:solidFill>
          <a:schemeClr val="tx1"/>
        </a:solidFill>
        <a:latin typeface="Calibri Regular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b="0" dirty="0" err="1">
                <a:latin typeface="Calibri Regular" charset="0"/>
              </a:rPr>
              <a:t>IT_Source</a:t>
            </a:r>
            <a:endParaRPr lang="en-US" sz="1200" b="0" dirty="0">
              <a:latin typeface="Calibri Regular" charset="0"/>
            </a:endParaRPr>
          </a:p>
        </p:txBody>
      </p:sp>
      <p:sp>
        <p:nvSpPr>
          <p:cNvPr id="2048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FE57DEE2-C393-534E-A446-2F8CF7379927}" type="slidenum">
              <a:rPr lang="en-US" sz="1200" b="0">
                <a:latin typeface="Calibri Regular" charset="0"/>
              </a:rPr>
              <a:pPr eaLnBrk="1" hangingPunct="1"/>
              <a:t>1</a:t>
            </a:fld>
            <a:endParaRPr lang="en-US" sz="1200" b="0" dirty="0">
              <a:latin typeface="Calibri Regular" charset="0"/>
            </a:endParaRPr>
          </a:p>
        </p:txBody>
      </p:sp>
      <p:sp>
        <p:nvSpPr>
          <p:cNvPr id="204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6338" y="695325"/>
            <a:ext cx="4645025" cy="3482975"/>
          </a:xfrm>
          <a:ln/>
        </p:spPr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0088" y="4410075"/>
            <a:ext cx="5597525" cy="4178300"/>
          </a:xfrm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9471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b="0" dirty="0" err="1">
                <a:latin typeface="Calibri Regular" charset="0"/>
              </a:rPr>
              <a:t>IT_Source</a:t>
            </a:r>
            <a:endParaRPr lang="en-US" sz="1200" b="0" dirty="0">
              <a:latin typeface="Calibri Regular" charset="0"/>
            </a:endParaRPr>
          </a:p>
        </p:txBody>
      </p:sp>
      <p:sp>
        <p:nvSpPr>
          <p:cNvPr id="2150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A4C156EB-F65D-D147-947E-D37B9583AC2F}" type="slidenum">
              <a:rPr lang="en-US" sz="1200" b="0">
                <a:latin typeface="Calibri Regular" charset="0"/>
              </a:rPr>
              <a:pPr eaLnBrk="1" hangingPunct="1"/>
              <a:t>2</a:t>
            </a:fld>
            <a:endParaRPr lang="en-US" sz="1200" b="0" dirty="0">
              <a:latin typeface="Calibri Regular" charset="0"/>
            </a:endParaRPr>
          </a:p>
        </p:txBody>
      </p:sp>
      <p:sp>
        <p:nvSpPr>
          <p:cNvPr id="2150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6338" y="695325"/>
            <a:ext cx="4645025" cy="3482975"/>
          </a:xfrm>
          <a:ln/>
        </p:spPr>
      </p:sp>
      <p:sp>
        <p:nvSpPr>
          <p:cNvPr id="215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0088" y="4410075"/>
            <a:ext cx="5597525" cy="4178300"/>
          </a:xfrm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8314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b="0" dirty="0" err="1">
                <a:latin typeface="Calibri Regular" charset="0"/>
              </a:rPr>
              <a:t>IT_Source</a:t>
            </a:r>
            <a:endParaRPr lang="en-US" sz="1200" b="0" dirty="0">
              <a:latin typeface="Calibri Regular" charset="0"/>
            </a:endParaRPr>
          </a:p>
        </p:txBody>
      </p:sp>
      <p:sp>
        <p:nvSpPr>
          <p:cNvPr id="2253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519476CE-39A8-8D4D-B705-89565D672CDE}" type="slidenum">
              <a:rPr lang="en-US" sz="1200" b="0">
                <a:latin typeface="Calibri Regular" charset="0"/>
              </a:rPr>
              <a:pPr eaLnBrk="1" hangingPunct="1"/>
              <a:t>3</a:t>
            </a:fld>
            <a:endParaRPr lang="en-US" sz="1200" b="0" dirty="0">
              <a:latin typeface="Calibri Regular" charset="0"/>
            </a:endParaRPr>
          </a:p>
        </p:txBody>
      </p:sp>
      <p:sp>
        <p:nvSpPr>
          <p:cNvPr id="225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6338" y="695325"/>
            <a:ext cx="4645025" cy="3482975"/>
          </a:xfrm>
          <a:ln/>
        </p:spPr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0088" y="4410075"/>
            <a:ext cx="5597525" cy="4178300"/>
          </a:xfrm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867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b="0" dirty="0" err="1">
                <a:latin typeface="Calibri Regular" charset="0"/>
              </a:rPr>
              <a:t>IT_Source</a:t>
            </a:r>
            <a:endParaRPr lang="en-US" sz="1200" b="0" dirty="0">
              <a:latin typeface="Calibri Regular" charset="0"/>
            </a:endParaRPr>
          </a:p>
        </p:txBody>
      </p:sp>
      <p:sp>
        <p:nvSpPr>
          <p:cNvPr id="2355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7DE36F31-1637-0640-90C4-6B83495768B8}" type="slidenum">
              <a:rPr lang="en-US" sz="1200" b="0">
                <a:latin typeface="Calibri Regular" charset="0"/>
              </a:rPr>
              <a:pPr eaLnBrk="1" hangingPunct="1"/>
              <a:t>4</a:t>
            </a:fld>
            <a:endParaRPr lang="en-US" sz="1200" b="0" dirty="0">
              <a:latin typeface="Calibri Regular" charset="0"/>
            </a:endParaRPr>
          </a:p>
        </p:txBody>
      </p:sp>
      <p:sp>
        <p:nvSpPr>
          <p:cNvPr id="2355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6338" y="695325"/>
            <a:ext cx="4645025" cy="3482975"/>
          </a:xfrm>
          <a:ln/>
        </p:spPr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0088" y="4410075"/>
            <a:ext cx="5597525" cy="4178300"/>
          </a:xfrm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6288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b="0" dirty="0" err="1">
                <a:latin typeface="Calibri Regular" charset="0"/>
              </a:rPr>
              <a:t>IT_Source</a:t>
            </a:r>
            <a:endParaRPr lang="en-US" sz="1200" b="0" dirty="0">
              <a:latin typeface="Calibri Regular" charset="0"/>
            </a:endParaRPr>
          </a:p>
        </p:txBody>
      </p:sp>
      <p:sp>
        <p:nvSpPr>
          <p:cNvPr id="2457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CEBA8321-7E3D-BC44-943B-2D0E1DCA8176}" type="slidenum">
              <a:rPr lang="en-US" sz="1200" b="0">
                <a:latin typeface="Calibri Regular" charset="0"/>
              </a:rPr>
              <a:pPr eaLnBrk="1" hangingPunct="1"/>
              <a:t>5</a:t>
            </a:fld>
            <a:endParaRPr lang="en-US" sz="1200" b="0" dirty="0">
              <a:latin typeface="Calibri Regular" charset="0"/>
            </a:endParaRPr>
          </a:p>
        </p:txBody>
      </p:sp>
      <p:sp>
        <p:nvSpPr>
          <p:cNvPr id="2458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6338" y="695325"/>
            <a:ext cx="4645025" cy="3482975"/>
          </a:xfrm>
          <a:ln/>
        </p:spPr>
      </p:sp>
      <p:sp>
        <p:nvSpPr>
          <p:cNvPr id="245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0088" y="4410075"/>
            <a:ext cx="5597525" cy="4178300"/>
          </a:xfrm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0288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b="0" dirty="0" err="1">
                <a:latin typeface="Calibri Regular" charset="0"/>
              </a:rPr>
              <a:t>IT_Source</a:t>
            </a:r>
            <a:endParaRPr lang="en-US" sz="1200" b="0" dirty="0">
              <a:latin typeface="Calibri Regular" charset="0"/>
            </a:endParaRPr>
          </a:p>
        </p:txBody>
      </p:sp>
      <p:sp>
        <p:nvSpPr>
          <p:cNvPr id="2560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E28908C6-AAF7-E549-96FB-DC521FEFDB6A}" type="slidenum">
              <a:rPr lang="en-US" sz="1200" b="0">
                <a:latin typeface="Calibri Regular" charset="0"/>
              </a:rPr>
              <a:pPr eaLnBrk="1" hangingPunct="1"/>
              <a:t>6</a:t>
            </a:fld>
            <a:endParaRPr lang="en-US" sz="1200" b="0" dirty="0">
              <a:latin typeface="Calibri Regular" charset="0"/>
            </a:endParaRPr>
          </a:p>
        </p:txBody>
      </p:sp>
      <p:sp>
        <p:nvSpPr>
          <p:cNvPr id="2560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6338" y="695325"/>
            <a:ext cx="4645025" cy="3482975"/>
          </a:xfrm>
          <a:ln/>
        </p:spPr>
      </p:sp>
      <p:sp>
        <p:nvSpPr>
          <p:cNvPr id="256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0088" y="4410075"/>
            <a:ext cx="5597525" cy="4178300"/>
          </a:xfrm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3893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1"/>
          <p:cNvSpPr txBox="1">
            <a:spLocks noChangeArrowheads="1"/>
          </p:cNvSpPr>
          <p:nvPr userDrawn="1"/>
        </p:nvSpPr>
        <p:spPr bwMode="auto">
          <a:xfrm>
            <a:off x="0" y="914400"/>
            <a:ext cx="9144000" cy="30008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alpha val="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sz="1350" b="0" i="0" dirty="0">
              <a:latin typeface="Calibri Regular" charset="0"/>
              <a:ea typeface="+mn-ea"/>
              <a:cs typeface="Calibri Regular" charset="0"/>
            </a:endParaRPr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/>
            </a:lvl1pPr>
          </a:lstStyle>
          <a:p>
            <a:fld id="{22D706CB-156B-8643-9A07-D8448DABBCBD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74734"/>
            <a:ext cx="2895600" cy="2889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FIRPTA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Double 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Arrow 8"/>
          <p:cNvSpPr/>
          <p:nvPr userDrawn="1"/>
        </p:nvSpPr>
        <p:spPr bwMode="auto">
          <a:xfrm>
            <a:off x="4019344" y="2692959"/>
            <a:ext cx="994787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 b="0" i="0" dirty="0">
              <a:latin typeface="Calibri Regular" charset="0"/>
              <a:ea typeface="+mn-ea"/>
              <a:cs typeface="Calibri Regular" charset="0"/>
            </a:endParaRPr>
          </a:p>
        </p:txBody>
      </p:sp>
      <p:sp>
        <p:nvSpPr>
          <p:cNvPr id="12" name="Right Arrow 11"/>
          <p:cNvSpPr/>
          <p:nvPr userDrawn="1"/>
        </p:nvSpPr>
        <p:spPr bwMode="auto">
          <a:xfrm rot="10800000">
            <a:off x="4070503" y="3778177"/>
            <a:ext cx="1014887" cy="102228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 b="0" i="0" dirty="0">
              <a:latin typeface="Calibri Regular" charset="0"/>
              <a:ea typeface="+mn-ea"/>
              <a:cs typeface="Calibri Regular" charset="0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9412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5029200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807534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1"/>
          </p:nvPr>
        </p:nvSpPr>
        <p:spPr>
          <a:xfrm>
            <a:off x="5029200" y="1807534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0A6B8188-A85F-5349-B14D-08361E6A724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FIRPTA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Top Arrow to Two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4244941" y="3276599"/>
            <a:ext cx="654118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 b="0" i="0" dirty="0">
              <a:latin typeface="Calibri Regular" charset="0"/>
              <a:ea typeface="+mn-ea"/>
              <a:cs typeface="Calibri Regular" charset="0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457200" y="4479952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4800600" y="4479952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457200" y="1807534"/>
            <a:ext cx="82296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457200" y="1417320"/>
            <a:ext cx="8229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57200" y="4114800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4800600" y="4114800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7C6F7C23-5FF9-2A4B-BF08-C1294322DB5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FIRPTA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Arrow to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4244941" y="3276599"/>
            <a:ext cx="654118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 b="0" i="0" dirty="0">
              <a:latin typeface="Calibri Regular" charset="0"/>
              <a:ea typeface="+mn-ea"/>
              <a:cs typeface="Calibri Regular" charset="0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457200" y="1783080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4800600" y="1783080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457200" y="4505014"/>
            <a:ext cx="82296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457200" y="4114800"/>
            <a:ext cx="8229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57200" y="1417928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4800600" y="1417928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06494A95-A7E5-E34F-8DB1-F10A4839B0B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FIRPTA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Six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4643438" y="4627745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7"/>
          </p:nvPr>
        </p:nvSpPr>
        <p:spPr>
          <a:xfrm>
            <a:off x="376238" y="4627745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6"/>
          </p:nvPr>
        </p:nvSpPr>
        <p:spPr>
          <a:xfrm>
            <a:off x="376238" y="3015622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9"/>
          </p:nvPr>
        </p:nvSpPr>
        <p:spPr>
          <a:xfrm>
            <a:off x="4643438" y="3015622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8"/>
          </p:nvPr>
        </p:nvSpPr>
        <p:spPr>
          <a:xfrm>
            <a:off x="4643438" y="1403499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376238" y="1403499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376238" y="167640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376238" y="3302419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376238" y="491499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4643438" y="167640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4643438" y="3302418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4643438" y="491499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7"/>
          </p:nvPr>
        </p:nvSpPr>
        <p:spPr/>
        <p:txBody>
          <a:bodyPr/>
          <a:lstStyle>
            <a:lvl1pPr>
              <a:defRPr/>
            </a:lvl1pPr>
          </a:lstStyle>
          <a:p>
            <a:fld id="{A23329EE-AB34-E748-89A3-8E74FFF398F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2"/>
          <p:cNvSpPr>
            <a:spLocks noGrp="1"/>
          </p:cNvSpPr>
          <p:nvPr>
            <p:ph type="ftr" sz="quarter" idx="3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FIRPTA</a:t>
            </a:r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Five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451174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133600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3847770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7"/>
          </p:nvPr>
        </p:nvSpPr>
        <p:spPr>
          <a:xfrm>
            <a:off x="5556729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8"/>
          </p:nvPr>
        </p:nvSpPr>
        <p:spPr>
          <a:xfrm>
            <a:off x="7310438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9"/>
          </p:nvPr>
        </p:nvSpPr>
        <p:spPr>
          <a:xfrm>
            <a:off x="451174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40"/>
          </p:nvPr>
        </p:nvSpPr>
        <p:spPr>
          <a:xfrm>
            <a:off x="2133600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41"/>
          </p:nvPr>
        </p:nvSpPr>
        <p:spPr>
          <a:xfrm>
            <a:off x="3847770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42"/>
          </p:nvPr>
        </p:nvSpPr>
        <p:spPr>
          <a:xfrm>
            <a:off x="5556729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43"/>
          </p:nvPr>
        </p:nvSpPr>
        <p:spPr>
          <a:xfrm>
            <a:off x="7310438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1EB3DA79-8920-3645-A529-9AD16B41E65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9" name="Footer Placeholder 12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FIRPTA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jor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457200" y="1417320"/>
            <a:ext cx="1682496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457200" y="3065544"/>
            <a:ext cx="1682496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457200" y="4713767"/>
            <a:ext cx="1682496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133600" y="1417320"/>
            <a:ext cx="6556248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133600" y="3065543"/>
            <a:ext cx="6556248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133600" y="4713767"/>
            <a:ext cx="6556248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055F7767-1EA1-1B4C-AF44-6A3FCE36527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1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FIRPTA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22276" y="1397000"/>
            <a:ext cx="1738313" cy="1155700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060576" y="1397000"/>
            <a:ext cx="173672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5335590" y="1397000"/>
            <a:ext cx="1738312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3698876" y="1397000"/>
            <a:ext cx="1736725" cy="1155700"/>
          </a:xfrm>
          <a:prstGeom prst="chevron">
            <a:avLst>
              <a:gd name="adj" fmla="val 1868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6973891" y="1397000"/>
            <a:ext cx="173672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422275" y="2954338"/>
            <a:ext cx="2147888" cy="1155700"/>
          </a:xfrm>
          <a:prstGeom prst="homePlate">
            <a:avLst>
              <a:gd name="adj" fmla="val 1955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2468564" y="2954338"/>
            <a:ext cx="214947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6561140" y="2954338"/>
            <a:ext cx="214947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4514852" y="2954338"/>
            <a:ext cx="214947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1"/>
          <p:cNvSpPr>
            <a:spLocks noGrp="1"/>
          </p:cNvSpPr>
          <p:nvPr>
            <p:ph type="body" sz="quarter" idx="22"/>
          </p:nvPr>
        </p:nvSpPr>
        <p:spPr>
          <a:xfrm>
            <a:off x="431801" y="4497388"/>
            <a:ext cx="2816225" cy="1154112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23"/>
          </p:nvPr>
        </p:nvSpPr>
        <p:spPr>
          <a:xfrm>
            <a:off x="3170239" y="4497388"/>
            <a:ext cx="2816225" cy="1154112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3"/>
          <p:cNvSpPr>
            <a:spLocks noGrp="1"/>
          </p:cNvSpPr>
          <p:nvPr>
            <p:ph type="body" sz="quarter" idx="25"/>
          </p:nvPr>
        </p:nvSpPr>
        <p:spPr>
          <a:xfrm>
            <a:off x="5908676" y="4497388"/>
            <a:ext cx="2816225" cy="1154112"/>
          </a:xfrm>
          <a:prstGeom prst="chevron">
            <a:avLst>
              <a:gd name="adj" fmla="val 1871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>
              <a:defRPr/>
            </a:lvl1pPr>
          </a:lstStyle>
          <a:p>
            <a:fld id="{48E524AC-D0C7-2340-84EA-A4DF70E8214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FIRPTA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 Blocks - Major Points -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133600" y="1344304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133600" y="2360778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133600" y="3377252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2133600" y="4393726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133600" y="5410200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457200" y="1344304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457200" y="2357366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4"/>
          </p:nvPr>
        </p:nvSpPr>
        <p:spPr>
          <a:xfrm>
            <a:off x="457200" y="3370428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6"/>
          </p:nvPr>
        </p:nvSpPr>
        <p:spPr>
          <a:xfrm>
            <a:off x="457200" y="4383490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8"/>
          </p:nvPr>
        </p:nvSpPr>
        <p:spPr>
          <a:xfrm>
            <a:off x="457200" y="5396552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19846C2F-D19C-FA45-A159-B087F18BCDE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FIRPTA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Line 105"/>
          <p:cNvSpPr>
            <a:spLocks noChangeShapeType="1"/>
          </p:cNvSpPr>
          <p:nvPr/>
        </p:nvSpPr>
        <p:spPr bwMode="gray">
          <a:xfrm>
            <a:off x="4419600" y="3632202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 b="0" i="0" dirty="0">
              <a:latin typeface="Calibri Regular" charset="0"/>
            </a:endParaRPr>
          </a:p>
        </p:txBody>
      </p:sp>
      <p:sp>
        <p:nvSpPr>
          <p:cNvPr id="16" name="Line 115"/>
          <p:cNvSpPr>
            <a:spLocks noChangeShapeType="1"/>
          </p:cNvSpPr>
          <p:nvPr userDrawn="1"/>
        </p:nvSpPr>
        <p:spPr bwMode="gray">
          <a:xfrm>
            <a:off x="2286000" y="3632202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 b="0" i="0" dirty="0">
              <a:latin typeface="Calibri Regular" charset="0"/>
            </a:endParaRPr>
          </a:p>
        </p:txBody>
      </p:sp>
      <p:sp>
        <p:nvSpPr>
          <p:cNvPr id="17" name="Line 118"/>
          <p:cNvSpPr>
            <a:spLocks noChangeShapeType="1"/>
          </p:cNvSpPr>
          <p:nvPr/>
        </p:nvSpPr>
        <p:spPr bwMode="gray">
          <a:xfrm>
            <a:off x="6753225" y="3632202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 b="0" i="0" dirty="0">
              <a:latin typeface="Calibri Regular" charset="0"/>
            </a:endParaRPr>
          </a:p>
        </p:txBody>
      </p:sp>
      <p:grpSp>
        <p:nvGrpSpPr>
          <p:cNvPr id="18" name="Group 123"/>
          <p:cNvGrpSpPr>
            <a:grpSpLocks/>
          </p:cNvGrpSpPr>
          <p:nvPr userDrawn="1"/>
        </p:nvGrpSpPr>
        <p:grpSpPr bwMode="auto">
          <a:xfrm>
            <a:off x="458789" y="3478213"/>
            <a:ext cx="7769225" cy="182562"/>
            <a:chOff x="289" y="2191"/>
            <a:chExt cx="4894" cy="115"/>
          </a:xfrm>
        </p:grpSpPr>
        <p:grpSp>
          <p:nvGrpSpPr>
            <p:cNvPr id="19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53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54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55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56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57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58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59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60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61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62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63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64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65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</p:grpSp>
        <p:grpSp>
          <p:nvGrpSpPr>
            <p:cNvPr id="20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40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41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42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43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44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45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46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47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48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49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50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51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52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</p:grpSp>
        <p:grpSp>
          <p:nvGrpSpPr>
            <p:cNvPr id="21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27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28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29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30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31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32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33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34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35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36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37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38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39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</p:grpSp>
        <p:sp>
          <p:nvSpPr>
            <p:cNvPr id="22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 b="0" i="0" dirty="0">
                <a:latin typeface="Calibri Regular" charset="0"/>
              </a:endParaRPr>
            </a:p>
          </p:txBody>
        </p:sp>
        <p:sp>
          <p:nvSpPr>
            <p:cNvPr id="23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 b="0" i="0" dirty="0">
                <a:latin typeface="Calibri Regular" charset="0"/>
              </a:endParaRPr>
            </a:p>
          </p:txBody>
        </p:sp>
        <p:sp>
          <p:nvSpPr>
            <p:cNvPr id="24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 b="0" i="0" dirty="0">
                <a:latin typeface="Calibri Regular" charset="0"/>
              </a:endParaRPr>
            </a:p>
          </p:txBody>
        </p:sp>
        <p:sp>
          <p:nvSpPr>
            <p:cNvPr id="25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 b="0" i="0" dirty="0">
                <a:latin typeface="Calibri Regular" charset="0"/>
              </a:endParaRPr>
            </a:p>
          </p:txBody>
        </p:sp>
        <p:sp>
          <p:nvSpPr>
            <p:cNvPr id="26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 b="0" i="0" dirty="0">
                <a:latin typeface="Calibri Regular" charset="0"/>
              </a:endParaRPr>
            </a:p>
          </p:txBody>
        </p:sp>
      </p:grpSp>
      <p:sp>
        <p:nvSpPr>
          <p:cNvPr id="66" name="Line 125"/>
          <p:cNvSpPr>
            <a:spLocks noChangeShapeType="1"/>
          </p:cNvSpPr>
          <p:nvPr userDrawn="1"/>
        </p:nvSpPr>
        <p:spPr bwMode="gray">
          <a:xfrm>
            <a:off x="3429000" y="3651252"/>
            <a:ext cx="0" cy="175736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 b="0" i="0" dirty="0">
              <a:latin typeface="Calibri Regular" charset="0"/>
            </a:endParaRPr>
          </a:p>
        </p:txBody>
      </p:sp>
      <p:sp>
        <p:nvSpPr>
          <p:cNvPr id="67" name="Line 4"/>
          <p:cNvSpPr>
            <a:spLocks noChangeShapeType="1"/>
          </p:cNvSpPr>
          <p:nvPr userDrawn="1"/>
        </p:nvSpPr>
        <p:spPr bwMode="gray">
          <a:xfrm>
            <a:off x="16764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 b="0" i="0" dirty="0">
              <a:latin typeface="Calibri Regular" charset="0"/>
            </a:endParaRPr>
          </a:p>
        </p:txBody>
      </p:sp>
      <p:sp>
        <p:nvSpPr>
          <p:cNvPr id="68" name="Line 108"/>
          <p:cNvSpPr>
            <a:spLocks noChangeShapeType="1"/>
          </p:cNvSpPr>
          <p:nvPr userDrawn="1"/>
        </p:nvSpPr>
        <p:spPr bwMode="gray">
          <a:xfrm>
            <a:off x="55626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 b="0" i="0" dirty="0">
              <a:latin typeface="Calibri Regular" charset="0"/>
            </a:endParaRPr>
          </a:p>
        </p:txBody>
      </p:sp>
      <p:sp>
        <p:nvSpPr>
          <p:cNvPr id="69" name="Line 111"/>
          <p:cNvSpPr>
            <a:spLocks noChangeShapeType="1"/>
          </p:cNvSpPr>
          <p:nvPr userDrawn="1"/>
        </p:nvSpPr>
        <p:spPr bwMode="gray">
          <a:xfrm>
            <a:off x="76962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 b="0" i="0" dirty="0">
              <a:latin typeface="Calibri Regular" charset="0"/>
            </a:endParaRPr>
          </a:p>
        </p:txBody>
      </p:sp>
      <p:sp>
        <p:nvSpPr>
          <p:cNvPr id="70" name="Line 139"/>
          <p:cNvSpPr>
            <a:spLocks noChangeShapeType="1"/>
          </p:cNvSpPr>
          <p:nvPr userDrawn="1"/>
        </p:nvSpPr>
        <p:spPr bwMode="gray">
          <a:xfrm>
            <a:off x="3281363" y="2074863"/>
            <a:ext cx="0" cy="14144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 b="0" i="0" dirty="0">
              <a:latin typeface="Calibri Regular" charset="0"/>
            </a:endParaRPr>
          </a:p>
        </p:txBody>
      </p:sp>
      <p:sp>
        <p:nvSpPr>
          <p:cNvPr id="71" name="AutoShape 3"/>
          <p:cNvSpPr>
            <a:spLocks noChangeArrowheads="1"/>
          </p:cNvSpPr>
          <p:nvPr userDrawn="1"/>
        </p:nvSpPr>
        <p:spPr bwMode="gray">
          <a:xfrm>
            <a:off x="452438" y="3413125"/>
            <a:ext cx="8239125" cy="311150"/>
          </a:xfrm>
          <a:prstGeom prst="rightArrow">
            <a:avLst>
              <a:gd name="adj1" fmla="val 52037"/>
              <a:gd name="adj2" fmla="val 96479"/>
            </a:avLst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 tIns="68580" bIns="68580" anchor="ctr"/>
          <a:lstStyle>
            <a:lvl1pPr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nl-NL" altLang="en-US" sz="750" b="0" i="0" dirty="0">
              <a:solidFill>
                <a:srgbClr val="4D4D4D"/>
              </a:solidFill>
              <a:latin typeface="Calibri Regular" charset="0"/>
              <a:ea typeface="Calibri Regular" charset="0"/>
              <a:cs typeface="Calibri Regular" charset="0"/>
            </a:endParaRPr>
          </a:p>
        </p:txBody>
      </p:sp>
      <p:grpSp>
        <p:nvGrpSpPr>
          <p:cNvPr id="72" name="Group 123"/>
          <p:cNvGrpSpPr>
            <a:grpSpLocks/>
          </p:cNvGrpSpPr>
          <p:nvPr userDrawn="1"/>
        </p:nvGrpSpPr>
        <p:grpSpPr bwMode="auto">
          <a:xfrm>
            <a:off x="611189" y="3460752"/>
            <a:ext cx="7769225" cy="182563"/>
            <a:chOff x="289" y="2191"/>
            <a:chExt cx="4894" cy="115"/>
          </a:xfrm>
        </p:grpSpPr>
        <p:grpSp>
          <p:nvGrpSpPr>
            <p:cNvPr id="73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107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108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109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110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111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112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113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114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115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116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117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118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119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</p:grpSp>
        <p:grpSp>
          <p:nvGrpSpPr>
            <p:cNvPr id="74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94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95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96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97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98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99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100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101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102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103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104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105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106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</p:grpSp>
        <p:grpSp>
          <p:nvGrpSpPr>
            <p:cNvPr id="75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81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82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83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84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85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86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87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88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89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90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91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92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93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</p:grpSp>
        <p:sp>
          <p:nvSpPr>
            <p:cNvPr id="76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 b="0" i="0" dirty="0">
                <a:latin typeface="Calibri Regular" charset="0"/>
              </a:endParaRPr>
            </a:p>
          </p:txBody>
        </p:sp>
        <p:sp>
          <p:nvSpPr>
            <p:cNvPr id="77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 b="0" i="0" dirty="0">
                <a:latin typeface="Calibri Regular" charset="0"/>
              </a:endParaRPr>
            </a:p>
          </p:txBody>
        </p:sp>
        <p:sp>
          <p:nvSpPr>
            <p:cNvPr id="78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 b="0" i="0" dirty="0">
                <a:latin typeface="Calibri Regular" charset="0"/>
              </a:endParaRPr>
            </a:p>
          </p:txBody>
        </p:sp>
        <p:sp>
          <p:nvSpPr>
            <p:cNvPr id="79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 b="0" i="0" dirty="0">
                <a:latin typeface="Calibri Regular" charset="0"/>
              </a:endParaRPr>
            </a:p>
          </p:txBody>
        </p:sp>
        <p:sp>
          <p:nvSpPr>
            <p:cNvPr id="80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 b="0" i="0" dirty="0">
                <a:latin typeface="Calibri Regular" charset="0"/>
              </a:endParaRPr>
            </a:p>
          </p:txBody>
        </p:sp>
      </p:grpSp>
      <p:sp>
        <p:nvSpPr>
          <p:cNvPr id="248" name="Text Placeholder 246"/>
          <p:cNvSpPr>
            <a:spLocks noGrp="1"/>
          </p:cNvSpPr>
          <p:nvPr>
            <p:ph type="body" sz="quarter" idx="11"/>
          </p:nvPr>
        </p:nvSpPr>
        <p:spPr>
          <a:xfrm>
            <a:off x="2535866" y="12954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3" name="Text Placeholder 142"/>
          <p:cNvSpPr>
            <a:spLocks noGrp="1"/>
          </p:cNvSpPr>
          <p:nvPr>
            <p:ph type="body" sz="quarter" idx="19"/>
          </p:nvPr>
        </p:nvSpPr>
        <p:spPr>
          <a:xfrm>
            <a:off x="106680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4" name="Text Placeholder 142"/>
          <p:cNvSpPr>
            <a:spLocks noGrp="1"/>
          </p:cNvSpPr>
          <p:nvPr>
            <p:ph type="body" sz="quarter" idx="20"/>
          </p:nvPr>
        </p:nvSpPr>
        <p:spPr>
          <a:xfrm>
            <a:off x="358140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6" name="Text Placeholder 142"/>
          <p:cNvSpPr>
            <a:spLocks noGrp="1"/>
          </p:cNvSpPr>
          <p:nvPr>
            <p:ph type="body" sz="quarter" idx="21"/>
          </p:nvPr>
        </p:nvSpPr>
        <p:spPr>
          <a:xfrm>
            <a:off x="530352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7" name="Text Placeholder 142"/>
          <p:cNvSpPr>
            <a:spLocks noGrp="1"/>
          </p:cNvSpPr>
          <p:nvPr>
            <p:ph type="body" sz="quarter" idx="22"/>
          </p:nvPr>
        </p:nvSpPr>
        <p:spPr>
          <a:xfrm>
            <a:off x="722376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2" name="Text Placeholder 246"/>
          <p:cNvSpPr>
            <a:spLocks noGrp="1"/>
          </p:cNvSpPr>
          <p:nvPr>
            <p:ph type="body" sz="quarter" idx="23"/>
          </p:nvPr>
        </p:nvSpPr>
        <p:spPr>
          <a:xfrm>
            <a:off x="914400" y="2133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8" name="Text Placeholder 246"/>
          <p:cNvSpPr>
            <a:spLocks noGrp="1"/>
          </p:cNvSpPr>
          <p:nvPr>
            <p:ph type="body" sz="quarter" idx="24"/>
          </p:nvPr>
        </p:nvSpPr>
        <p:spPr>
          <a:xfrm>
            <a:off x="6934200" y="2133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9" name="Text Placeholder 246"/>
          <p:cNvSpPr>
            <a:spLocks noGrp="1"/>
          </p:cNvSpPr>
          <p:nvPr>
            <p:ph type="body" sz="quarter" idx="25"/>
          </p:nvPr>
        </p:nvSpPr>
        <p:spPr>
          <a:xfrm>
            <a:off x="1524000" y="41148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0" name="Text Placeholder 246"/>
          <p:cNvSpPr>
            <a:spLocks noGrp="1"/>
          </p:cNvSpPr>
          <p:nvPr>
            <p:ph type="body" sz="quarter" idx="26"/>
          </p:nvPr>
        </p:nvSpPr>
        <p:spPr>
          <a:xfrm>
            <a:off x="4800600" y="2133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1" name="Text Placeholder 246"/>
          <p:cNvSpPr>
            <a:spLocks noGrp="1"/>
          </p:cNvSpPr>
          <p:nvPr>
            <p:ph type="body" sz="quarter" idx="27"/>
          </p:nvPr>
        </p:nvSpPr>
        <p:spPr>
          <a:xfrm>
            <a:off x="2667000" y="5181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2" name="Text Placeholder 246"/>
          <p:cNvSpPr>
            <a:spLocks noGrp="1"/>
          </p:cNvSpPr>
          <p:nvPr>
            <p:ph type="body" sz="quarter" idx="28"/>
          </p:nvPr>
        </p:nvSpPr>
        <p:spPr>
          <a:xfrm>
            <a:off x="5991225" y="41148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3" name="Text Placeholder 246"/>
          <p:cNvSpPr>
            <a:spLocks noGrp="1"/>
          </p:cNvSpPr>
          <p:nvPr>
            <p:ph type="body" sz="quarter" idx="29"/>
          </p:nvPr>
        </p:nvSpPr>
        <p:spPr>
          <a:xfrm>
            <a:off x="3657600" y="41148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0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132B4441-E44F-854A-A9C3-46F08E0FCFC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1" name="Footer Placeholder 133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FIRPTA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/ 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/>
          <p:cNvSpPr>
            <a:spLocks noGrp="1"/>
          </p:cNvSpPr>
          <p:nvPr>
            <p:ph type="body" sz="quarter" idx="21"/>
          </p:nvPr>
        </p:nvSpPr>
        <p:spPr>
          <a:xfrm>
            <a:off x="914401" y="1295400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7"/>
          <p:cNvSpPr>
            <a:spLocks noGrp="1"/>
          </p:cNvSpPr>
          <p:nvPr>
            <p:ph type="body" sz="quarter" idx="22"/>
          </p:nvPr>
        </p:nvSpPr>
        <p:spPr>
          <a:xfrm>
            <a:off x="914401" y="1800013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7"/>
          <p:cNvSpPr>
            <a:spLocks noGrp="1"/>
          </p:cNvSpPr>
          <p:nvPr>
            <p:ph type="body" sz="quarter" idx="23"/>
          </p:nvPr>
        </p:nvSpPr>
        <p:spPr>
          <a:xfrm>
            <a:off x="914401" y="2304626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7"/>
          <p:cNvSpPr>
            <a:spLocks noGrp="1"/>
          </p:cNvSpPr>
          <p:nvPr>
            <p:ph type="body" sz="quarter" idx="24"/>
          </p:nvPr>
        </p:nvSpPr>
        <p:spPr>
          <a:xfrm>
            <a:off x="914401" y="2809239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7"/>
          <p:cNvSpPr>
            <a:spLocks noGrp="1"/>
          </p:cNvSpPr>
          <p:nvPr>
            <p:ph type="body" sz="quarter" idx="25"/>
          </p:nvPr>
        </p:nvSpPr>
        <p:spPr>
          <a:xfrm>
            <a:off x="914401" y="3313852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7"/>
          <p:cNvSpPr>
            <a:spLocks noGrp="1"/>
          </p:cNvSpPr>
          <p:nvPr>
            <p:ph type="body" sz="quarter" idx="26"/>
          </p:nvPr>
        </p:nvSpPr>
        <p:spPr>
          <a:xfrm>
            <a:off x="914401" y="3818465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7"/>
          <p:cNvSpPr>
            <a:spLocks noGrp="1"/>
          </p:cNvSpPr>
          <p:nvPr>
            <p:ph type="body" sz="quarter" idx="27"/>
          </p:nvPr>
        </p:nvSpPr>
        <p:spPr>
          <a:xfrm>
            <a:off x="914401" y="4323078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7"/>
          <p:cNvSpPr>
            <a:spLocks noGrp="1"/>
          </p:cNvSpPr>
          <p:nvPr>
            <p:ph type="body" sz="quarter" idx="28"/>
          </p:nvPr>
        </p:nvSpPr>
        <p:spPr>
          <a:xfrm>
            <a:off x="914401" y="4827691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457200" y="1295400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457200" y="1800013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457200" y="2304626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457200" y="2809239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457200" y="3313852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457200" y="3818465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5"/>
          </p:nvPr>
        </p:nvSpPr>
        <p:spPr>
          <a:xfrm>
            <a:off x="457200" y="4323078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6"/>
          </p:nvPr>
        </p:nvSpPr>
        <p:spPr>
          <a:xfrm>
            <a:off x="457200" y="4827691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Text Placeholder 22"/>
          <p:cNvSpPr>
            <a:spLocks noGrp="1"/>
          </p:cNvSpPr>
          <p:nvPr>
            <p:ph type="body" sz="quarter" idx="37"/>
          </p:nvPr>
        </p:nvSpPr>
        <p:spPr>
          <a:xfrm>
            <a:off x="8229600" y="1295400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38"/>
          </p:nvPr>
        </p:nvSpPr>
        <p:spPr>
          <a:xfrm>
            <a:off x="8229600" y="1800013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/>
          <p:cNvSpPr>
            <a:spLocks noGrp="1"/>
          </p:cNvSpPr>
          <p:nvPr>
            <p:ph type="body" sz="quarter" idx="39"/>
          </p:nvPr>
        </p:nvSpPr>
        <p:spPr>
          <a:xfrm>
            <a:off x="8229600" y="2304626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40"/>
          </p:nvPr>
        </p:nvSpPr>
        <p:spPr>
          <a:xfrm>
            <a:off x="8229600" y="2809239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22"/>
          <p:cNvSpPr>
            <a:spLocks noGrp="1"/>
          </p:cNvSpPr>
          <p:nvPr>
            <p:ph type="body" sz="quarter" idx="41"/>
          </p:nvPr>
        </p:nvSpPr>
        <p:spPr>
          <a:xfrm>
            <a:off x="8229600" y="3313852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2"/>
          <p:cNvSpPr>
            <a:spLocks noGrp="1"/>
          </p:cNvSpPr>
          <p:nvPr>
            <p:ph type="body" sz="quarter" idx="42"/>
          </p:nvPr>
        </p:nvSpPr>
        <p:spPr>
          <a:xfrm>
            <a:off x="8229600" y="3818465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22"/>
          <p:cNvSpPr>
            <a:spLocks noGrp="1"/>
          </p:cNvSpPr>
          <p:nvPr>
            <p:ph type="body" sz="quarter" idx="43"/>
          </p:nvPr>
        </p:nvSpPr>
        <p:spPr>
          <a:xfrm>
            <a:off x="8229600" y="4323078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22"/>
          <p:cNvSpPr>
            <a:spLocks noGrp="1"/>
          </p:cNvSpPr>
          <p:nvPr>
            <p:ph type="body" sz="quarter" idx="44"/>
          </p:nvPr>
        </p:nvSpPr>
        <p:spPr>
          <a:xfrm>
            <a:off x="8229600" y="4827691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27"/>
          <p:cNvSpPr>
            <a:spLocks noGrp="1"/>
          </p:cNvSpPr>
          <p:nvPr>
            <p:ph type="body" sz="quarter" idx="45"/>
          </p:nvPr>
        </p:nvSpPr>
        <p:spPr>
          <a:xfrm>
            <a:off x="911777" y="5332304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22"/>
          <p:cNvSpPr>
            <a:spLocks noGrp="1"/>
          </p:cNvSpPr>
          <p:nvPr>
            <p:ph type="body" sz="quarter" idx="46"/>
          </p:nvPr>
        </p:nvSpPr>
        <p:spPr>
          <a:xfrm>
            <a:off x="454575" y="5332304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22"/>
          <p:cNvSpPr>
            <a:spLocks noGrp="1"/>
          </p:cNvSpPr>
          <p:nvPr>
            <p:ph type="body" sz="quarter" idx="47"/>
          </p:nvPr>
        </p:nvSpPr>
        <p:spPr>
          <a:xfrm>
            <a:off x="8226975" y="5332304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27"/>
          <p:cNvSpPr>
            <a:spLocks noGrp="1"/>
          </p:cNvSpPr>
          <p:nvPr>
            <p:ph type="body" sz="quarter" idx="48"/>
          </p:nvPr>
        </p:nvSpPr>
        <p:spPr>
          <a:xfrm>
            <a:off x="911777" y="5836920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22"/>
          <p:cNvSpPr>
            <a:spLocks noGrp="1"/>
          </p:cNvSpPr>
          <p:nvPr>
            <p:ph type="body" sz="quarter" idx="49"/>
          </p:nvPr>
        </p:nvSpPr>
        <p:spPr>
          <a:xfrm>
            <a:off x="454575" y="5836920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22"/>
          <p:cNvSpPr>
            <a:spLocks noGrp="1"/>
          </p:cNvSpPr>
          <p:nvPr>
            <p:ph type="body" sz="quarter" idx="50"/>
          </p:nvPr>
        </p:nvSpPr>
        <p:spPr>
          <a:xfrm>
            <a:off x="8226975" y="5836920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Slide Number Placeholder 9"/>
          <p:cNvSpPr>
            <a:spLocks noGrp="1"/>
          </p:cNvSpPr>
          <p:nvPr>
            <p:ph type="sldNum" sz="quarter" idx="51"/>
          </p:nvPr>
        </p:nvSpPr>
        <p:spPr/>
        <p:txBody>
          <a:bodyPr/>
          <a:lstStyle>
            <a:lvl1pPr>
              <a:defRPr/>
            </a:lvl1pPr>
          </a:lstStyle>
          <a:p>
            <a:fld id="{4A9EBD57-3091-C548-9F5E-83F63CC3338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3" name="Footer Placeholder 12"/>
          <p:cNvSpPr>
            <a:spLocks noGrp="1"/>
          </p:cNvSpPr>
          <p:nvPr>
            <p:ph type="ftr" sz="quarter" idx="5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FIRPTA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84048" y="533400"/>
            <a:ext cx="8458200" cy="5812064"/>
          </a:xfrm>
          <a:prstGeom prst="rect">
            <a:avLst/>
          </a:prstGeom>
        </p:spPr>
        <p:txBody>
          <a:bodyPr/>
          <a:lstStyle>
            <a:lvl1pPr marL="171450" indent="-171450" algn="just" defTabSz="685800" rtl="0" eaLnBrk="1" latinLnBrk="0" hangingPunct="1">
              <a:spcBef>
                <a:spcPct val="20000"/>
              </a:spcBef>
              <a:buClr>
                <a:srgbClr val="B01C2E"/>
              </a:buClr>
              <a:buSzPct val="60000"/>
              <a:buFont typeface="Wingdings 2" pitchFamily="18" charset="2"/>
              <a:buChar char=""/>
              <a:defRPr lang="en-US" sz="1800" kern="12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342900" indent="-171450" algn="just">
              <a:buClr>
                <a:srgbClr val="B01C2E"/>
              </a:buClr>
              <a:buSzPct val="60000"/>
              <a:buFont typeface="Wingdings" charset="2"/>
              <a:buChar char="Ø"/>
              <a:defRPr lang="en-US" sz="165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 algn="just">
              <a:buClr>
                <a:srgbClr val="B01C2E"/>
              </a:buClr>
              <a:buSzPct val="60000"/>
              <a:buFont typeface="Courier New" charset="0"/>
              <a:buChar char="o"/>
              <a:defRPr lang="en-US" sz="165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685800" indent="-171450" algn="just">
              <a:buClr>
                <a:srgbClr val="B01C2E"/>
              </a:buClr>
              <a:buSzPct val="60000"/>
              <a:buFont typeface="Arial" charset="0"/>
              <a:buChar char="•"/>
              <a:defRPr lang="en-US" sz="15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857250" algn="just">
              <a:buClr>
                <a:srgbClr val="B01C2E"/>
              </a:buClr>
              <a:buSzPct val="60000"/>
              <a:buFont typeface="Calibri" pitchFamily="34" charset="0"/>
              <a:buChar char="–"/>
              <a:defRPr lang="en-US" sz="15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84048" y="41934"/>
            <a:ext cx="8458200" cy="365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marL="0" indent="0" algn="l">
              <a:tabLst>
                <a:tab pos="296466" algn="l"/>
              </a:tabLst>
              <a:defRPr sz="165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0"/>
          </p:nvPr>
        </p:nvSpPr>
        <p:spPr>
          <a:xfrm>
            <a:off x="8385048" y="6471106"/>
            <a:ext cx="457200" cy="365125"/>
          </a:xfrm>
        </p:spPr>
        <p:txBody>
          <a:bodyPr/>
          <a:lstStyle>
            <a:lvl1pPr algn="r">
              <a:defRPr/>
            </a:lvl1pPr>
          </a:lstStyle>
          <a:p>
            <a:fld id="{7B3E355C-57B9-BC4B-95D8-406A1F834537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 err="1"/>
              <a:t>FIRPTA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384048" y="407061"/>
            <a:ext cx="8458200" cy="91169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Major and Sub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457200" y="1335024"/>
            <a:ext cx="13716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22"/>
          </p:nvPr>
        </p:nvSpPr>
        <p:spPr>
          <a:xfrm>
            <a:off x="457200" y="3744363"/>
            <a:ext cx="13716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1905000" y="1348565"/>
            <a:ext cx="9144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1905000" y="3763963"/>
            <a:ext cx="9144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25"/>
          </p:nvPr>
        </p:nvSpPr>
        <p:spPr>
          <a:xfrm>
            <a:off x="1905000" y="2199167"/>
            <a:ext cx="9144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5"/>
          <p:cNvSpPr>
            <a:spLocks noGrp="1"/>
          </p:cNvSpPr>
          <p:nvPr>
            <p:ph type="body" sz="quarter" idx="26"/>
          </p:nvPr>
        </p:nvSpPr>
        <p:spPr>
          <a:xfrm>
            <a:off x="1905000" y="4619625"/>
            <a:ext cx="9144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819400" y="1348565"/>
            <a:ext cx="5870448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819400" y="3763963"/>
            <a:ext cx="5870448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819400" y="2199167"/>
            <a:ext cx="5870448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2819400" y="4619625"/>
            <a:ext cx="5870448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1622A13A-1CFD-CA4E-A8DD-C641C07281E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3" name="Footer Placeholder 12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FIRPTA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4"/>
          <p:cNvSpPr>
            <a:spLocks/>
          </p:cNvSpPr>
          <p:nvPr userDrawn="1"/>
        </p:nvSpPr>
        <p:spPr bwMode="auto">
          <a:xfrm>
            <a:off x="4646613" y="1914525"/>
            <a:ext cx="36576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274320" rIns="137160" bIns="137160"/>
          <a:lstStyle/>
          <a:p>
            <a:endParaRPr lang="en-US" sz="1350" b="0" i="0" dirty="0">
              <a:latin typeface="Calibri Regular" charset="0"/>
            </a:endParaRPr>
          </a:p>
        </p:txBody>
      </p:sp>
      <p:sp>
        <p:nvSpPr>
          <p:cNvPr id="8" name="Freeform 4"/>
          <p:cNvSpPr>
            <a:spLocks/>
          </p:cNvSpPr>
          <p:nvPr userDrawn="1"/>
        </p:nvSpPr>
        <p:spPr bwMode="auto">
          <a:xfrm>
            <a:off x="752475" y="1914525"/>
            <a:ext cx="36576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274320" rIns="137160" bIns="137160"/>
          <a:lstStyle/>
          <a:p>
            <a:endParaRPr lang="en-US" sz="1350" b="0" i="0" dirty="0">
              <a:latin typeface="Calibri Regular" charset="0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2262459" y="-89846"/>
            <a:ext cx="636898" cy="36576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25"/>
          </p:nvPr>
        </p:nvSpPr>
        <p:spPr>
          <a:xfrm rot="5400000">
            <a:off x="6157271" y="-89846"/>
            <a:ext cx="636898" cy="36576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752108" y="2282953"/>
            <a:ext cx="36576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4646920" y="2282953"/>
            <a:ext cx="36576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9B3A2EF8-18A0-3548-8284-3CDE95E84B9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0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FIRPTA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4"/>
          <p:cNvSpPr>
            <a:spLocks/>
          </p:cNvSpPr>
          <p:nvPr userDrawn="1"/>
        </p:nvSpPr>
        <p:spPr bwMode="auto">
          <a:xfrm>
            <a:off x="441326" y="1911352"/>
            <a:ext cx="1920875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endParaRPr lang="en-US" sz="1350" b="0" i="0" dirty="0">
              <a:latin typeface="Calibri Regular" charset="0"/>
            </a:endParaRPr>
          </a:p>
        </p:txBody>
      </p:sp>
      <p:sp>
        <p:nvSpPr>
          <p:cNvPr id="12" name="Freeform 4"/>
          <p:cNvSpPr>
            <a:spLocks/>
          </p:cNvSpPr>
          <p:nvPr userDrawn="1"/>
        </p:nvSpPr>
        <p:spPr bwMode="auto">
          <a:xfrm>
            <a:off x="2552701" y="1911352"/>
            <a:ext cx="1919288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endParaRPr lang="en-US" sz="1350" b="0" i="0" dirty="0">
              <a:latin typeface="Calibri Regular" charset="0"/>
            </a:endParaRPr>
          </a:p>
        </p:txBody>
      </p:sp>
      <p:sp>
        <p:nvSpPr>
          <p:cNvPr id="13" name="Freeform 4"/>
          <p:cNvSpPr>
            <a:spLocks/>
          </p:cNvSpPr>
          <p:nvPr userDrawn="1"/>
        </p:nvSpPr>
        <p:spPr bwMode="auto">
          <a:xfrm>
            <a:off x="4648201" y="1911352"/>
            <a:ext cx="1920875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endParaRPr lang="en-US" sz="1350" b="0" i="0" dirty="0">
              <a:latin typeface="Calibri Regular" charset="0"/>
            </a:endParaRPr>
          </a:p>
        </p:txBody>
      </p:sp>
      <p:sp>
        <p:nvSpPr>
          <p:cNvPr id="14" name="Freeform 4"/>
          <p:cNvSpPr>
            <a:spLocks/>
          </p:cNvSpPr>
          <p:nvPr userDrawn="1"/>
        </p:nvSpPr>
        <p:spPr bwMode="auto">
          <a:xfrm>
            <a:off x="6770689" y="1911352"/>
            <a:ext cx="1920875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endParaRPr lang="en-US" sz="1350" b="0" i="0" dirty="0">
              <a:latin typeface="Calibri Regular" charset="0"/>
            </a:endParaRPr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1095755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8"/>
          <p:cNvSpPr>
            <a:spLocks noGrp="1"/>
          </p:cNvSpPr>
          <p:nvPr>
            <p:ph type="body" sz="quarter" idx="27"/>
          </p:nvPr>
        </p:nvSpPr>
        <p:spPr>
          <a:xfrm rot="5400000">
            <a:off x="3206179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8"/>
          <p:cNvSpPr>
            <a:spLocks noGrp="1"/>
          </p:cNvSpPr>
          <p:nvPr>
            <p:ph type="body" sz="quarter" idx="28"/>
          </p:nvPr>
        </p:nvSpPr>
        <p:spPr>
          <a:xfrm rot="5400000">
            <a:off x="5301996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8"/>
          <p:cNvSpPr>
            <a:spLocks noGrp="1"/>
          </p:cNvSpPr>
          <p:nvPr>
            <p:ph type="body" sz="quarter" idx="29"/>
          </p:nvPr>
        </p:nvSpPr>
        <p:spPr>
          <a:xfrm rot="5400000">
            <a:off x="7425119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441959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552383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4648200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6771323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6D75ED15-758A-614E-A17B-56CD5E692F6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FIRPTA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338328" y="1450181"/>
            <a:ext cx="2596896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l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3273554" y="1447806"/>
            <a:ext cx="2651125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29"/>
          </p:nvPr>
        </p:nvSpPr>
        <p:spPr>
          <a:xfrm>
            <a:off x="6208779" y="1447806"/>
            <a:ext cx="2651125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3273552" y="2057400"/>
            <a:ext cx="2523744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6208776" y="2057400"/>
            <a:ext cx="2523744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338328" y="2057403"/>
            <a:ext cx="2523744" cy="230832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>
            <a:spAutoFit/>
          </a:bodyPr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8A4AF9FF-8501-8442-BA34-6C86C862CF8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FIRPTA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g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8"/>
          <p:cNvSpPr>
            <a:spLocks noGrp="1"/>
          </p:cNvSpPr>
          <p:nvPr>
            <p:ph type="body" sz="quarter" idx="29"/>
          </p:nvPr>
        </p:nvSpPr>
        <p:spPr>
          <a:xfrm>
            <a:off x="7129272" y="1493520"/>
            <a:ext cx="1481328" cy="47548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lIns="45720" anchor="t"/>
          <a:lstStyle>
            <a:lvl1pPr marL="123444" indent="-123444" algn="l">
              <a:lnSpc>
                <a:spcPts val="105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  <a:defRPr sz="900" b="0">
                <a:solidFill>
                  <a:srgbClr val="000000"/>
                </a:solidFill>
              </a:defRPr>
            </a:lvl1pPr>
            <a:lvl2pPr marL="123444" indent="0" algn="l">
              <a:spcBef>
                <a:spcPts val="525"/>
              </a:spcBef>
              <a:buNone/>
              <a:defRPr sz="900" b="0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1"/>
          </p:nvPr>
        </p:nvSpPr>
        <p:spPr>
          <a:xfrm>
            <a:off x="457200" y="1600200"/>
            <a:ext cx="16002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C0C0"/>
              </a:buClr>
              <a:buSzTx/>
              <a:buFont typeface="Wingdings 2" pitchFamily="18" charset="2"/>
              <a:buChar char="¡"/>
              <a:tabLst/>
              <a:defRPr sz="900" b="1" baseline="0">
                <a:solidFill>
                  <a:srgbClr val="FFFFFF"/>
                </a:solidFill>
              </a:defRPr>
            </a:lvl1pPr>
            <a:lvl2pPr marL="88106" indent="0">
              <a:buFontTx/>
              <a:buNone/>
              <a:defRPr sz="75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3"/>
          </p:nvPr>
        </p:nvSpPr>
        <p:spPr>
          <a:xfrm>
            <a:off x="457200" y="4876800"/>
            <a:ext cx="16002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9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88106" indent="0">
              <a:buFontTx/>
              <a:buNone/>
              <a:defRPr sz="75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4"/>
          </p:nvPr>
        </p:nvSpPr>
        <p:spPr>
          <a:xfrm>
            <a:off x="457200" y="3238500"/>
            <a:ext cx="16002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9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88106" indent="0">
              <a:buFontTx/>
              <a:buNone/>
              <a:defRPr sz="75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2191512" y="1600200"/>
            <a:ext cx="4864608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23444" marR="0" indent="-12344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23444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452628" indent="-123444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576072" indent="-123444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685800" indent="-123444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191512" y="3238500"/>
            <a:ext cx="4864608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23444" marR="0" indent="-12344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23444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452628" indent="-123444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576072" indent="-123444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685800" indent="-123444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191512" y="4876800"/>
            <a:ext cx="4864608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23444" marR="0" indent="-12344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23444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452628" indent="-123444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576072" indent="-123444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685800" indent="-123444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00398512-78EB-D84B-88E3-8EFD360D49E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FIRPTA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Two palettes moving forw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3"/>
          <p:cNvSpPr>
            <a:spLocks noChangeArrowheads="1"/>
          </p:cNvSpPr>
          <p:nvPr userDrawn="1"/>
        </p:nvSpPr>
        <p:spPr bwMode="auto">
          <a:xfrm>
            <a:off x="684213" y="2635250"/>
            <a:ext cx="7777162" cy="1587500"/>
          </a:xfrm>
          <a:prstGeom prst="homePlate">
            <a:avLst>
              <a:gd name="adj" fmla="val 32592"/>
            </a:avLst>
          </a:prstGeom>
          <a:gradFill rotWithShape="1">
            <a:gsLst>
              <a:gs pos="0">
                <a:srgbClr val="9E9E9E"/>
              </a:gs>
              <a:gs pos="50000">
                <a:srgbClr val="C4C4C4"/>
              </a:gs>
              <a:gs pos="100000">
                <a:srgbClr val="E3E3E3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68580" bIns="6858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 sz="1350" b="0" i="0" dirty="0">
              <a:latin typeface="Calibri Regular" charset="0"/>
              <a:ea typeface="Calibri Regular" charset="0"/>
              <a:cs typeface="Calibri Regular" charset="0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051560" y="1417320"/>
            <a:ext cx="329184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4572000" y="1417320"/>
            <a:ext cx="329184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0"/>
          </p:nvPr>
        </p:nvSpPr>
        <p:spPr>
          <a:xfrm>
            <a:off x="1051560" y="1874520"/>
            <a:ext cx="329184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0"/>
          <p:cNvSpPr>
            <a:spLocks noGrp="1"/>
          </p:cNvSpPr>
          <p:nvPr>
            <p:ph sz="quarter" idx="24"/>
          </p:nvPr>
        </p:nvSpPr>
        <p:spPr>
          <a:xfrm>
            <a:off x="4572000" y="1874520"/>
            <a:ext cx="329184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B47071-B393-DC4F-9921-408D035EE57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FIRPTA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li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7"/>
          <p:cNvSpPr>
            <a:spLocks/>
          </p:cNvSpPr>
          <p:nvPr userDrawn="1"/>
        </p:nvSpPr>
        <p:spPr bwMode="auto">
          <a:xfrm>
            <a:off x="4384675" y="3341688"/>
            <a:ext cx="376238" cy="1403350"/>
          </a:xfrm>
          <a:custGeom>
            <a:avLst/>
            <a:gdLst>
              <a:gd name="T0" fmla="*/ 2147483647 w 176"/>
              <a:gd name="T1" fmla="*/ 0 h 608"/>
              <a:gd name="T2" fmla="*/ 0 w 176"/>
              <a:gd name="T3" fmla="*/ 2147483647 h 608"/>
              <a:gd name="T4" fmla="*/ 2147483647 w 176"/>
              <a:gd name="T5" fmla="*/ 2147483647 h 608"/>
              <a:gd name="T6" fmla="*/ 0 w 176"/>
              <a:gd name="T7" fmla="*/ 2147483647 h 608"/>
              <a:gd name="T8" fmla="*/ 2147483647 w 176"/>
              <a:gd name="T9" fmla="*/ 2147483647 h 608"/>
              <a:gd name="T10" fmla="*/ 2147483647 w 176"/>
              <a:gd name="T11" fmla="*/ 2147483647 h 608"/>
              <a:gd name="T12" fmla="*/ 0 w 176"/>
              <a:gd name="T13" fmla="*/ 2147483647 h 608"/>
              <a:gd name="T14" fmla="*/ 0 w 176"/>
              <a:gd name="T15" fmla="*/ 2147483647 h 608"/>
              <a:gd name="T16" fmla="*/ 2147483647 w 176"/>
              <a:gd name="T17" fmla="*/ 2147483647 h 608"/>
              <a:gd name="T18" fmla="*/ 2147483647 w 176"/>
              <a:gd name="T19" fmla="*/ 2147483647 h 608"/>
              <a:gd name="T20" fmla="*/ 2147483647 w 176"/>
              <a:gd name="T21" fmla="*/ 2147483647 h 608"/>
              <a:gd name="T22" fmla="*/ 2147483647 w 176"/>
              <a:gd name="T23" fmla="*/ 2147483647 h 608"/>
              <a:gd name="T24" fmla="*/ 2147483647 w 176"/>
              <a:gd name="T25" fmla="*/ 2147483647 h 608"/>
              <a:gd name="T26" fmla="*/ 2147483647 w 176"/>
              <a:gd name="T27" fmla="*/ 2147483647 h 608"/>
              <a:gd name="T28" fmla="*/ 2147483647 w 176"/>
              <a:gd name="T29" fmla="*/ 0 h 608"/>
              <a:gd name="T30" fmla="*/ 2147483647 w 176"/>
              <a:gd name="T31" fmla="*/ 0 h 60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76" h="608">
                <a:moveTo>
                  <a:pt x="72" y="0"/>
                </a:moveTo>
                <a:lnTo>
                  <a:pt x="0" y="232"/>
                </a:lnTo>
                <a:lnTo>
                  <a:pt x="48" y="232"/>
                </a:lnTo>
                <a:lnTo>
                  <a:pt x="0" y="376"/>
                </a:lnTo>
                <a:lnTo>
                  <a:pt x="72" y="376"/>
                </a:lnTo>
                <a:lnTo>
                  <a:pt x="32" y="504"/>
                </a:lnTo>
                <a:lnTo>
                  <a:pt x="0" y="504"/>
                </a:lnTo>
                <a:lnTo>
                  <a:pt x="0" y="608"/>
                </a:lnTo>
                <a:lnTo>
                  <a:pt x="96" y="496"/>
                </a:lnTo>
                <a:lnTo>
                  <a:pt x="48" y="504"/>
                </a:lnTo>
                <a:lnTo>
                  <a:pt x="144" y="336"/>
                </a:lnTo>
                <a:lnTo>
                  <a:pt x="72" y="336"/>
                </a:lnTo>
                <a:lnTo>
                  <a:pt x="144" y="192"/>
                </a:lnTo>
                <a:lnTo>
                  <a:pt x="88" y="192"/>
                </a:lnTo>
                <a:lnTo>
                  <a:pt x="176" y="0"/>
                </a:lnTo>
                <a:lnTo>
                  <a:pt x="72" y="0"/>
                </a:lnTo>
                <a:close/>
              </a:path>
            </a:pathLst>
          </a:custGeom>
          <a:solidFill>
            <a:srgbClr val="B01C2E"/>
          </a:solidFill>
          <a:ln w="6350" cap="flat" cmpd="sng">
            <a:solidFill>
              <a:srgbClr val="B01C2E"/>
            </a:solidFill>
            <a:prstDash val="solid"/>
            <a:round/>
            <a:headEnd/>
            <a:tailEnd/>
          </a:ln>
        </p:spPr>
        <p:txBody>
          <a:bodyPr lIns="54000" tIns="54000" rIns="54000" bIns="54000" anchor="ctr"/>
          <a:lstStyle/>
          <a:p>
            <a:endParaRPr lang="en-US" sz="1350" b="0" i="0" dirty="0">
              <a:latin typeface="Calibri Regular" charset="0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835152" y="1417320"/>
            <a:ext cx="3035808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5266627" y="1417320"/>
            <a:ext cx="3054096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835152" y="1874520"/>
            <a:ext cx="3291840" cy="4343400"/>
          </a:xfrm>
          <a:prstGeom prst="homePlate">
            <a:avLst>
              <a:gd name="adj" fmla="val 7684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4"/>
          </p:nvPr>
        </p:nvSpPr>
        <p:spPr>
          <a:xfrm flipH="1">
            <a:off x="5028883" y="1874520"/>
            <a:ext cx="3291840" cy="4343400"/>
          </a:xfrm>
          <a:prstGeom prst="homePlate">
            <a:avLst>
              <a:gd name="adj" fmla="val 7343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22860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637242-61C1-4C47-AFEF-079B86936FE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FIRPTA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0"/>
          <p:cNvSpPr>
            <a:spLocks noGrp="1"/>
          </p:cNvSpPr>
          <p:nvPr>
            <p:ph sz="quarter" idx="35"/>
          </p:nvPr>
        </p:nvSpPr>
        <p:spPr>
          <a:xfrm>
            <a:off x="6181725" y="1577977"/>
            <a:ext cx="2487168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0" rIns="9144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10"/>
          <p:cNvSpPr>
            <a:spLocks noGrp="1"/>
          </p:cNvSpPr>
          <p:nvPr>
            <p:ph sz="quarter" idx="20"/>
          </p:nvPr>
        </p:nvSpPr>
        <p:spPr>
          <a:xfrm>
            <a:off x="484632" y="1577977"/>
            <a:ext cx="2487168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0"/>
          </p:nvPr>
        </p:nvSpPr>
        <p:spPr>
          <a:xfrm>
            <a:off x="2667000" y="182880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3"/>
          <p:cNvSpPr>
            <a:spLocks noGrp="1"/>
          </p:cNvSpPr>
          <p:nvPr>
            <p:ph type="body" sz="quarter" idx="21"/>
          </p:nvPr>
        </p:nvSpPr>
        <p:spPr>
          <a:xfrm>
            <a:off x="2667000" y="242316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3"/>
          <p:cNvSpPr>
            <a:spLocks noGrp="1"/>
          </p:cNvSpPr>
          <p:nvPr>
            <p:ph type="body" sz="quarter" idx="22"/>
          </p:nvPr>
        </p:nvSpPr>
        <p:spPr>
          <a:xfrm>
            <a:off x="2667000" y="301752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3"/>
          <p:cNvSpPr>
            <a:spLocks noGrp="1"/>
          </p:cNvSpPr>
          <p:nvPr>
            <p:ph type="body" sz="quarter" idx="23"/>
          </p:nvPr>
        </p:nvSpPr>
        <p:spPr>
          <a:xfrm>
            <a:off x="2667000" y="361188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3"/>
          <p:cNvSpPr>
            <a:spLocks noGrp="1"/>
          </p:cNvSpPr>
          <p:nvPr>
            <p:ph type="body" sz="quarter" idx="24"/>
          </p:nvPr>
        </p:nvSpPr>
        <p:spPr>
          <a:xfrm>
            <a:off x="2667000" y="420624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3"/>
          <p:cNvSpPr>
            <a:spLocks noGrp="1"/>
          </p:cNvSpPr>
          <p:nvPr>
            <p:ph type="body" sz="quarter" idx="25"/>
          </p:nvPr>
        </p:nvSpPr>
        <p:spPr>
          <a:xfrm>
            <a:off x="2667000" y="480060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2514600" y="1981200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2514600" y="2570074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2514600" y="3158948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2514600" y="3747822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2514600" y="4336696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2514600" y="4925568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6F716D94-026E-1240-A247-91A0127FD88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FIRPTA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Horizont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396240" y="160020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621280" y="160020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396240" y="274828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2621280" y="274828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396240" y="389636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2621280" y="389636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402266" y="504444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35"/>
          </p:nvPr>
        </p:nvSpPr>
        <p:spPr>
          <a:xfrm>
            <a:off x="2627306" y="504444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DDD5FA0E-3EAB-CB47-B428-C2E5915BFD6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FIRPTA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Vertic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3"/>
          <p:cNvSpPr>
            <a:spLocks noGrp="1"/>
          </p:cNvSpPr>
          <p:nvPr>
            <p:ph type="body" sz="quarter" idx="17"/>
          </p:nvPr>
        </p:nvSpPr>
        <p:spPr>
          <a:xfrm rot="5400000">
            <a:off x="731520" y="1097281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362200" y="1371600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2362200" y="2474977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2362200" y="3578353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2362200" y="4681728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33"/>
          </p:nvPr>
        </p:nvSpPr>
        <p:spPr>
          <a:xfrm rot="5400000">
            <a:off x="731520" y="2200657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34"/>
          </p:nvPr>
        </p:nvSpPr>
        <p:spPr>
          <a:xfrm rot="5400000">
            <a:off x="731520" y="3304033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35"/>
          </p:nvPr>
        </p:nvSpPr>
        <p:spPr>
          <a:xfrm rot="5400000">
            <a:off x="731520" y="4407408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4835DA82-056E-9542-8819-BE1B86DFF07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FIRPTA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10"/>
          <p:cNvSpPr>
            <a:spLocks noGrp="1"/>
          </p:cNvSpPr>
          <p:nvPr>
            <p:ph sz="quarter" idx="16"/>
          </p:nvPr>
        </p:nvSpPr>
        <p:spPr>
          <a:xfrm>
            <a:off x="381000" y="1417320"/>
            <a:ext cx="4114800" cy="4572000"/>
          </a:xfrm>
          <a:prstGeom prst="rect">
            <a:avLst/>
          </a:prstGeom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200">
                <a:latin typeface="Calibri" charset="0"/>
                <a:ea typeface="Calibri" charset="0"/>
                <a:cs typeface="Calibri" charset="0"/>
              </a:defRPr>
            </a:lvl1pPr>
            <a:lvl2pPr marL="342900" indent="-171450">
              <a:buClr>
                <a:schemeClr val="accent1"/>
              </a:buClr>
              <a:buSzPct val="60000"/>
              <a:buFont typeface="Wingdings" charset="2"/>
              <a:buChar char="Ø"/>
              <a:defRPr lang="en-US" sz="12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>
              <a:buClr>
                <a:schemeClr val="accent1"/>
              </a:buClr>
              <a:buSzPct val="60000"/>
              <a:buFont typeface="Courier New" charset="0"/>
              <a:buChar char="o"/>
              <a:defRPr sz="1200">
                <a:latin typeface="Calibri" charset="0"/>
                <a:ea typeface="Calibri" charset="0"/>
                <a:cs typeface="Calibri" charset="0"/>
              </a:defRPr>
            </a:lvl3pPr>
            <a:lvl4pPr marL="685800" indent="-171450">
              <a:buClr>
                <a:schemeClr val="accent1"/>
              </a:buClr>
              <a:buSzPct val="60000"/>
              <a:buFont typeface="Arial" charset="0"/>
              <a:buChar char="•"/>
              <a:defRPr sz="1200">
                <a:latin typeface="Calibri" charset="0"/>
                <a:ea typeface="Calibri" charset="0"/>
                <a:cs typeface="Calibri" charset="0"/>
              </a:defRPr>
            </a:lvl4pPr>
            <a:lvl5pPr marL="857250">
              <a:buClr>
                <a:schemeClr val="accent1"/>
              </a:buClr>
              <a:buSzPct val="60000"/>
              <a:buFont typeface="Arial" pitchFamily="34" charset="0"/>
              <a:buChar char="–"/>
              <a:defRPr sz="12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7"/>
          </p:nvPr>
        </p:nvSpPr>
        <p:spPr>
          <a:xfrm>
            <a:off x="4648200" y="1417320"/>
            <a:ext cx="4114800" cy="4572000"/>
          </a:xfrm>
          <a:prstGeom prst="rect">
            <a:avLst/>
          </a:prstGeom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200">
                <a:latin typeface="Calibri" charset="0"/>
                <a:ea typeface="Calibri" charset="0"/>
                <a:cs typeface="Calibri" charset="0"/>
              </a:defRPr>
            </a:lvl1pPr>
            <a:lvl2pPr marL="342900" indent="-171450">
              <a:buClr>
                <a:schemeClr val="accent1"/>
              </a:buClr>
              <a:buSzPct val="60000"/>
              <a:buFont typeface="Wingdings" charset="2"/>
              <a:buChar char="Ø"/>
              <a:defRPr lang="en-US" sz="12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>
              <a:buClr>
                <a:schemeClr val="accent1"/>
              </a:buClr>
              <a:buSzPct val="60000"/>
              <a:buFont typeface="Courier New" charset="0"/>
              <a:buChar char="o"/>
              <a:defRPr sz="1200">
                <a:latin typeface="Calibri" charset="0"/>
                <a:ea typeface="Calibri" charset="0"/>
                <a:cs typeface="Calibri" charset="0"/>
              </a:defRPr>
            </a:lvl3pPr>
            <a:lvl4pPr marL="685800" indent="-171450">
              <a:buClr>
                <a:schemeClr val="accent1"/>
              </a:buClr>
              <a:buSzPct val="60000"/>
              <a:buFont typeface="Arial" charset="0"/>
              <a:buChar char="•"/>
              <a:defRPr sz="1200">
                <a:latin typeface="Calibri" charset="0"/>
                <a:ea typeface="Calibri" charset="0"/>
                <a:cs typeface="Calibri" charset="0"/>
              </a:defRPr>
            </a:lvl4pPr>
            <a:lvl5pPr marL="857250">
              <a:buClr>
                <a:schemeClr val="accent1"/>
              </a:buClr>
              <a:buSzPct val="60000"/>
              <a:buFont typeface="Arial" pitchFamily="34" charset="0"/>
              <a:buChar char="–"/>
              <a:defRPr sz="12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463EAD6B-1B79-144E-A805-1CA6FF1F03FA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FIRPTA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2061030" y="537029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350" b="0" i="0" dirty="0">
              <a:latin typeface="Calibri Regular" charset="0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tr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Shape 8"/>
          <p:cNvSpPr>
            <a:spLocks noChangeArrowheads="1"/>
          </p:cNvSpPr>
          <p:nvPr userDrawn="1"/>
        </p:nvSpPr>
        <p:spPr bwMode="auto">
          <a:xfrm rot="5400000">
            <a:off x="5297488" y="3346450"/>
            <a:ext cx="4406900" cy="13716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 b="0" i="0" dirty="0">
              <a:latin typeface="Calibri Regular" charset="0"/>
              <a:ea typeface="+mn-ea"/>
            </a:endParaRPr>
          </a:p>
        </p:txBody>
      </p:sp>
      <p:sp>
        <p:nvSpPr>
          <p:cNvPr id="12" name="AutoShape 4"/>
          <p:cNvSpPr>
            <a:spLocks noChangeArrowheads="1"/>
          </p:cNvSpPr>
          <p:nvPr userDrawn="1"/>
        </p:nvSpPr>
        <p:spPr bwMode="auto">
          <a:xfrm rot="5400000">
            <a:off x="-760413" y="3351213"/>
            <a:ext cx="4416425" cy="13716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 b="0" i="0" dirty="0">
              <a:latin typeface="Calibri Regular" charset="0"/>
              <a:ea typeface="+mn-ea"/>
            </a:endParaRPr>
          </a:p>
        </p:txBody>
      </p:sp>
      <p:sp>
        <p:nvSpPr>
          <p:cNvPr id="13" name="AutoShape 5"/>
          <p:cNvSpPr>
            <a:spLocks noChangeArrowheads="1"/>
          </p:cNvSpPr>
          <p:nvPr userDrawn="1"/>
        </p:nvSpPr>
        <p:spPr bwMode="auto">
          <a:xfrm rot="5400000">
            <a:off x="754063" y="3351213"/>
            <a:ext cx="4416425" cy="13716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 b="0" i="0" dirty="0">
              <a:latin typeface="Calibri Regular" charset="0"/>
              <a:ea typeface="+mn-ea"/>
            </a:endParaRPr>
          </a:p>
        </p:txBody>
      </p:sp>
      <p:sp>
        <p:nvSpPr>
          <p:cNvPr id="14" name="AutoShape 6"/>
          <p:cNvSpPr>
            <a:spLocks noChangeArrowheads="1"/>
          </p:cNvSpPr>
          <p:nvPr userDrawn="1"/>
        </p:nvSpPr>
        <p:spPr bwMode="auto">
          <a:xfrm rot="5400000">
            <a:off x="2266951" y="3351213"/>
            <a:ext cx="4416425" cy="13716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 b="0" i="0" dirty="0">
              <a:latin typeface="Calibri Regular" charset="0"/>
              <a:ea typeface="+mn-ea"/>
            </a:endParaRPr>
          </a:p>
        </p:txBody>
      </p:sp>
      <p:sp>
        <p:nvSpPr>
          <p:cNvPr id="15" name="AutoShape 7"/>
          <p:cNvSpPr>
            <a:spLocks noChangeArrowheads="1"/>
          </p:cNvSpPr>
          <p:nvPr userDrawn="1"/>
        </p:nvSpPr>
        <p:spPr bwMode="auto">
          <a:xfrm rot="5400000">
            <a:off x="3781426" y="3351213"/>
            <a:ext cx="4416425" cy="13716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 b="0" i="0" dirty="0">
              <a:latin typeface="Calibri Regular" charset="0"/>
              <a:ea typeface="+mn-ea"/>
            </a:endParaRP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762000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1"/>
          </p:nvPr>
        </p:nvSpPr>
        <p:spPr>
          <a:xfrm>
            <a:off x="2276475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2"/>
          </p:nvPr>
        </p:nvSpPr>
        <p:spPr>
          <a:xfrm>
            <a:off x="3789363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5303838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6815138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609600" y="2133601"/>
            <a:ext cx="7891272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609600" y="3390901"/>
            <a:ext cx="7891272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  <a:lvl4pPr>
              <a:defRPr lang="en-US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609600" y="4648200"/>
            <a:ext cx="7891272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  <a:lvl4pPr>
              <a:defRPr lang="en-US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fld id="{4755A724-3117-D848-90FF-6F79FEC2065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FIRPTA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resulting Fr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3273552" y="1444752"/>
            <a:ext cx="2596896" cy="3968496"/>
          </a:xfrm>
          <a:prstGeom prst="rect">
            <a:avLst/>
          </a:prstGeom>
        </p:spPr>
        <p:txBody>
          <a:bodyPr wrap="square" lIns="640080" rIns="640080" anchor="ctr" anchorCtr="1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5370576" y="152400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 flipH="1">
            <a:off x="609600" y="152400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5370576" y="255016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 flipH="1">
            <a:off x="609600" y="255016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5370576" y="357632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35"/>
          </p:nvPr>
        </p:nvSpPr>
        <p:spPr>
          <a:xfrm flipH="1">
            <a:off x="609600" y="357632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6"/>
          </p:nvPr>
        </p:nvSpPr>
        <p:spPr>
          <a:xfrm>
            <a:off x="5370576" y="460248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4" name="Text Placeholder 19"/>
          <p:cNvSpPr>
            <a:spLocks noGrp="1"/>
          </p:cNvSpPr>
          <p:nvPr>
            <p:ph type="body" sz="quarter" idx="37"/>
          </p:nvPr>
        </p:nvSpPr>
        <p:spPr>
          <a:xfrm flipH="1">
            <a:off x="609600" y="460248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9"/>
          <p:cNvSpPr>
            <a:spLocks noGrp="1"/>
          </p:cNvSpPr>
          <p:nvPr>
            <p:ph type="sldNum" sz="quarter" idx="38"/>
          </p:nvPr>
        </p:nvSpPr>
        <p:spPr/>
        <p:txBody>
          <a:bodyPr/>
          <a:lstStyle>
            <a:lvl1pPr>
              <a:defRPr/>
            </a:lvl1pPr>
          </a:lstStyle>
          <a:p>
            <a:fld id="{BA6B416F-5AE6-D74C-AE38-5D34E63DFA9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Footer Placeholder 12"/>
          <p:cNvSpPr>
            <a:spLocks noGrp="1"/>
          </p:cNvSpPr>
          <p:nvPr>
            <p:ph type="ftr" sz="quarter" idx="3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FIRPTA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6248400" y="1420504"/>
            <a:ext cx="2587752" cy="48006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90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90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836676">
              <a:buClr>
                <a:srgbClr val="B01C1A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502920" y="15544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502920" y="27482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502920" y="39420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23"/>
          </p:nvPr>
        </p:nvSpPr>
        <p:spPr>
          <a:xfrm>
            <a:off x="502920" y="51358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>
              <a:defRPr/>
            </a:lvl1pPr>
          </a:lstStyle>
          <a:p>
            <a:fld id="{12EFD6B5-614C-464C-AC16-8E45A0815BB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FIRPTA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ar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304800" y="2362200"/>
            <a:ext cx="6117336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750" b="1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304800" y="3491484"/>
            <a:ext cx="6096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750" b="1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304800" y="4620768"/>
            <a:ext cx="6096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750" b="1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1"/>
          </p:nvPr>
        </p:nvSpPr>
        <p:spPr>
          <a:xfrm>
            <a:off x="6411433" y="1417320"/>
            <a:ext cx="2103120" cy="429768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27"/>
          </p:nvPr>
        </p:nvSpPr>
        <p:spPr>
          <a:xfrm>
            <a:off x="4391025" y="2136788"/>
            <a:ext cx="1481328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75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75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75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2774061" y="2136788"/>
            <a:ext cx="1481328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75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75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75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12"/>
          <p:cNvSpPr>
            <a:spLocks noGrp="1"/>
          </p:cNvSpPr>
          <p:nvPr>
            <p:ph type="body" sz="quarter" idx="29"/>
          </p:nvPr>
        </p:nvSpPr>
        <p:spPr>
          <a:xfrm>
            <a:off x="1157097" y="2136788"/>
            <a:ext cx="1481328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75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75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75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5"/>
          <p:cNvSpPr>
            <a:spLocks noGrp="1"/>
          </p:cNvSpPr>
          <p:nvPr>
            <p:ph type="body" sz="quarter" idx="30"/>
          </p:nvPr>
        </p:nvSpPr>
        <p:spPr>
          <a:xfrm>
            <a:off x="1157097" y="1738919"/>
            <a:ext cx="1481328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7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5"/>
          <p:cNvSpPr>
            <a:spLocks noGrp="1"/>
          </p:cNvSpPr>
          <p:nvPr>
            <p:ph type="body" sz="quarter" idx="31"/>
          </p:nvPr>
        </p:nvSpPr>
        <p:spPr>
          <a:xfrm>
            <a:off x="2774061" y="1738919"/>
            <a:ext cx="1481328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7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5"/>
          <p:cNvSpPr>
            <a:spLocks noGrp="1"/>
          </p:cNvSpPr>
          <p:nvPr>
            <p:ph type="body" sz="quarter" idx="32"/>
          </p:nvPr>
        </p:nvSpPr>
        <p:spPr>
          <a:xfrm>
            <a:off x="4391025" y="1738919"/>
            <a:ext cx="1481328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7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10"/>
          <p:cNvSpPr>
            <a:spLocks noGrp="1"/>
          </p:cNvSpPr>
          <p:nvPr>
            <p:ph sz="quarter" idx="20"/>
          </p:nvPr>
        </p:nvSpPr>
        <p:spPr>
          <a:xfrm>
            <a:off x="6411433" y="1861185"/>
            <a:ext cx="2103120" cy="4206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08AE5534-AA48-F74E-87DE-645A72BA9DD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" name="Footer Placeholder 12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FIRPTA</a:t>
            </a: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Pha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1"/>
          <p:cNvSpPr>
            <a:spLocks/>
          </p:cNvSpPr>
          <p:nvPr userDrawn="1"/>
        </p:nvSpPr>
        <p:spPr bwMode="auto">
          <a:xfrm>
            <a:off x="3068639" y="1981202"/>
            <a:ext cx="2536825" cy="339725"/>
          </a:xfrm>
          <a:custGeom>
            <a:avLst/>
            <a:gdLst>
              <a:gd name="T0" fmla="*/ 0 w 2536891"/>
              <a:gd name="T1" fmla="*/ 0 h 488372"/>
              <a:gd name="T2" fmla="*/ 1942613 w 2536891"/>
              <a:gd name="T3" fmla="*/ 0 h 488372"/>
              <a:gd name="T4" fmla="*/ 2455867 w 2536891"/>
              <a:gd name="T5" fmla="*/ 200 h 488372"/>
              <a:gd name="T6" fmla="*/ 2536627 w 2536891"/>
              <a:gd name="T7" fmla="*/ 114356 h 488372"/>
              <a:gd name="T8" fmla="*/ 131751 w 2536891"/>
              <a:gd name="T9" fmla="*/ 114356 h 488372"/>
              <a:gd name="T10" fmla="*/ 81090 w 2536891"/>
              <a:gd name="T11" fmla="*/ 113442 h 488372"/>
              <a:gd name="T12" fmla="*/ 0 w 2536891"/>
              <a:gd name="T13" fmla="*/ 0 h 4883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536891" h="488372">
                <a:moveTo>
                  <a:pt x="0" y="0"/>
                </a:moveTo>
                <a:lnTo>
                  <a:pt x="1942817" y="0"/>
                </a:lnTo>
                <a:lnTo>
                  <a:pt x="2456123" y="856"/>
                </a:lnTo>
                <a:lnTo>
                  <a:pt x="2536891" y="488372"/>
                </a:lnTo>
                <a:lnTo>
                  <a:pt x="131763" y="488372"/>
                </a:lnTo>
                <a:lnTo>
                  <a:pt x="81098" y="484467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350" b="0" i="0" dirty="0">
              <a:latin typeface="Calibri Regular" charset="0"/>
            </a:endParaRPr>
          </a:p>
        </p:txBody>
      </p:sp>
      <p:sp>
        <p:nvSpPr>
          <p:cNvPr id="17" name="Freeform 13"/>
          <p:cNvSpPr>
            <a:spLocks/>
          </p:cNvSpPr>
          <p:nvPr userDrawn="1"/>
        </p:nvSpPr>
        <p:spPr bwMode="auto">
          <a:xfrm>
            <a:off x="457201" y="1982790"/>
            <a:ext cx="2530475" cy="339725"/>
          </a:xfrm>
          <a:custGeom>
            <a:avLst/>
            <a:gdLst>
              <a:gd name="T0" fmla="*/ 0 w 2529680"/>
              <a:gd name="T1" fmla="*/ 0 h 488372"/>
              <a:gd name="T2" fmla="*/ 1945261 w 2529680"/>
              <a:gd name="T3" fmla="*/ 0 h 488372"/>
              <a:gd name="T4" fmla="*/ 2463980 w 2529680"/>
              <a:gd name="T5" fmla="*/ 200 h 488372"/>
              <a:gd name="T6" fmla="*/ 2532861 w 2529680"/>
              <a:gd name="T7" fmla="*/ 113442 h 488372"/>
              <a:gd name="T8" fmla="*/ 0 w 2529680"/>
              <a:gd name="T9" fmla="*/ 114356 h 488372"/>
              <a:gd name="T10" fmla="*/ 0 w 2529680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529680" h="488372">
                <a:moveTo>
                  <a:pt x="0" y="0"/>
                </a:moveTo>
                <a:lnTo>
                  <a:pt x="1942817" y="0"/>
                </a:lnTo>
                <a:lnTo>
                  <a:pt x="2460885" y="856"/>
                </a:lnTo>
                <a:lnTo>
                  <a:pt x="2529680" y="484467"/>
                </a:lnTo>
                <a:lnTo>
                  <a:pt x="0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350" b="0" i="0" dirty="0">
              <a:latin typeface="Calibri Regular" charset="0"/>
            </a:endParaRPr>
          </a:p>
        </p:txBody>
      </p:sp>
      <p:sp>
        <p:nvSpPr>
          <p:cNvPr id="21" name="Freeform 14"/>
          <p:cNvSpPr>
            <a:spLocks/>
          </p:cNvSpPr>
          <p:nvPr userDrawn="1"/>
        </p:nvSpPr>
        <p:spPr bwMode="auto">
          <a:xfrm>
            <a:off x="5684839" y="1981202"/>
            <a:ext cx="2871787" cy="339725"/>
          </a:xfrm>
          <a:custGeom>
            <a:avLst/>
            <a:gdLst>
              <a:gd name="T0" fmla="*/ 0 w 2996886"/>
              <a:gd name="T1" fmla="*/ 0 h 488372"/>
              <a:gd name="T2" fmla="*/ 1638173 w 2996886"/>
              <a:gd name="T3" fmla="*/ 0 h 488372"/>
              <a:gd name="T4" fmla="*/ 2526959 w 2996886"/>
              <a:gd name="T5" fmla="*/ 200 h 488372"/>
              <a:gd name="T6" fmla="*/ 2525539 w 2996886"/>
              <a:gd name="T7" fmla="*/ 114356 h 488372"/>
              <a:gd name="T8" fmla="*/ 60236 w 2996886"/>
              <a:gd name="T9" fmla="*/ 114356 h 488372"/>
              <a:gd name="T10" fmla="*/ 0 w 2996886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996886" h="488372">
                <a:moveTo>
                  <a:pt x="0" y="0"/>
                </a:moveTo>
                <a:lnTo>
                  <a:pt x="1942817" y="0"/>
                </a:lnTo>
                <a:lnTo>
                  <a:pt x="2996886" y="855"/>
                </a:lnTo>
                <a:cubicBezTo>
                  <a:pt x="2996325" y="163361"/>
                  <a:pt x="2995763" y="325866"/>
                  <a:pt x="2995202" y="488372"/>
                </a:cubicBezTo>
                <a:lnTo>
                  <a:pt x="71438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350" b="0" i="0" dirty="0">
              <a:latin typeface="Calibri Regular" charset="0"/>
            </a:endParaRPr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16"/>
          </p:nvPr>
        </p:nvSpPr>
        <p:spPr bwMode="gray">
          <a:xfrm>
            <a:off x="5680886" y="1983087"/>
            <a:ext cx="2875741" cy="1903112"/>
          </a:xfrm>
          <a:custGeom>
            <a:avLst/>
            <a:gdLst>
              <a:gd name="connsiteX0" fmla="*/ 0 w 2674468"/>
              <a:gd name="connsiteY0" fmla="*/ 0 h 1724992"/>
              <a:gd name="connsiteX1" fmla="*/ 2472747 w 2674468"/>
              <a:gd name="connsiteY1" fmla="*/ 0 h 1724992"/>
              <a:gd name="connsiteX2" fmla="*/ 2674468 w 2674468"/>
              <a:gd name="connsiteY2" fmla="*/ 862496 h 1724992"/>
              <a:gd name="connsiteX3" fmla="*/ 2472747 w 2674468"/>
              <a:gd name="connsiteY3" fmla="*/ 1724992 h 1724992"/>
              <a:gd name="connsiteX4" fmla="*/ 0 w 2674468"/>
              <a:gd name="connsiteY4" fmla="*/ 1724992 h 1724992"/>
              <a:gd name="connsiteX5" fmla="*/ 201721 w 2674468"/>
              <a:gd name="connsiteY5" fmla="*/ 862496 h 1724992"/>
              <a:gd name="connsiteX6" fmla="*/ 0 w 2674468"/>
              <a:gd name="connsiteY6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201721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72747" h="1724992">
                <a:moveTo>
                  <a:pt x="0" y="0"/>
                </a:moveTo>
                <a:lnTo>
                  <a:pt x="2472747" y="0"/>
                </a:lnTo>
                <a:lnTo>
                  <a:pt x="2472747" y="1724992"/>
                </a:lnTo>
                <a:lnTo>
                  <a:pt x="0" y="1724992"/>
                </a:lnTo>
                <a:lnTo>
                  <a:pt x="169327" y="862496"/>
                </a:lnTo>
                <a:lnTo>
                  <a:pt x="0" y="0"/>
                </a:lnTo>
                <a:close/>
              </a:path>
            </a:pathLst>
          </a:custGeom>
          <a:noFill/>
          <a:ln w="6350">
            <a:solidFill>
              <a:srgbClr val="A9A9A9"/>
            </a:solidFill>
            <a:miter lim="800000"/>
            <a:headEnd/>
            <a:tailEnd/>
          </a:ln>
        </p:spPr>
        <p:txBody>
          <a:bodyPr lIns="411480" tIns="457200" rIns="137160" bIns="13716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90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90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1969" indent="-127397">
              <a:buClr>
                <a:srgbClr val="B01C2E"/>
              </a:buClr>
              <a:defRPr sz="90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3068559" y="1983087"/>
            <a:ext cx="2674468" cy="1903112"/>
          </a:xfrm>
          <a:prstGeom prst="chevron">
            <a:avLst>
              <a:gd name="adj" fmla="val 10431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90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1969" indent="-127397">
              <a:buClr>
                <a:srgbClr val="B01C2E"/>
              </a:buClr>
              <a:defRPr sz="90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457200" y="4038600"/>
            <a:ext cx="8077200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0"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457200" y="5937504"/>
            <a:ext cx="3950208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30302" algn="l">
              <a:buClr>
                <a:schemeClr val="accent1"/>
              </a:buClr>
              <a:buFont typeface="Wingdings" pitchFamily="2" charset="2"/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4585778" y="5937504"/>
            <a:ext cx="3950208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30302" algn="l">
              <a:buClr>
                <a:schemeClr val="accent1"/>
              </a:buClr>
              <a:buFont typeface="Wingdings" pitchFamily="2" charset="2"/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457200" y="1417320"/>
            <a:ext cx="5193792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5656263" y="1417326"/>
            <a:ext cx="3035808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 marL="257175" marR="0" indent="-257175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457200" y="1983087"/>
            <a:ext cx="2674468" cy="1903112"/>
          </a:xfrm>
          <a:prstGeom prst="homePlate">
            <a:avLst>
              <a:gd name="adj" fmla="val 11448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90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1969" indent="-127397">
              <a:buClr>
                <a:srgbClr val="B01C2E"/>
              </a:buClr>
              <a:defRPr sz="90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9"/>
          <p:cNvSpPr>
            <a:spLocks noGrp="1"/>
          </p:cNvSpPr>
          <p:nvPr>
            <p:ph type="body" sz="quarter" idx="13"/>
          </p:nvPr>
        </p:nvSpPr>
        <p:spPr>
          <a:xfrm>
            <a:off x="457200" y="1981200"/>
            <a:ext cx="2473180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9"/>
          <p:cNvSpPr>
            <a:spLocks noGrp="1"/>
          </p:cNvSpPr>
          <p:nvPr>
            <p:ph type="body" sz="quarter" idx="15"/>
          </p:nvPr>
        </p:nvSpPr>
        <p:spPr>
          <a:xfrm>
            <a:off x="3144323" y="1988239"/>
            <a:ext cx="2387536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Content Placeholder 10"/>
          <p:cNvSpPr>
            <a:spLocks noGrp="1"/>
          </p:cNvSpPr>
          <p:nvPr>
            <p:ph sz="quarter" idx="18"/>
          </p:nvPr>
        </p:nvSpPr>
        <p:spPr>
          <a:xfrm>
            <a:off x="457200" y="4343400"/>
            <a:ext cx="8077200" cy="14813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30302" indent="-130302">
              <a:lnSpc>
                <a:spcPct val="95000"/>
              </a:lnSpc>
              <a:spcBef>
                <a:spcPts val="540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260604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390906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514350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685800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34"/>
          </p:nvPr>
        </p:nvSpPr>
        <p:spPr>
          <a:xfrm>
            <a:off x="5762431" y="1987175"/>
            <a:ext cx="2794197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E70D8206-912D-3041-8A60-C5747B4B98E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FIRPTA</a:t>
            </a: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Workstreams and outcom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entagon 32"/>
          <p:cNvSpPr/>
          <p:nvPr userDrawn="1"/>
        </p:nvSpPr>
        <p:spPr bwMode="auto">
          <a:xfrm>
            <a:off x="5507039" y="1755775"/>
            <a:ext cx="679450" cy="4343400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indent="-88106" eaLnBrk="0" hangingPunct="0">
              <a:lnSpc>
                <a:spcPct val="95000"/>
              </a:lnSpc>
              <a:defRPr/>
            </a:pPr>
            <a:endParaRPr lang="en-US" sz="1350" b="0" i="0" dirty="0">
              <a:latin typeface="Calibri Regular" charset="0"/>
              <a:ea typeface="+mn-ea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idx="38"/>
          </p:nvPr>
        </p:nvSpPr>
        <p:spPr>
          <a:xfrm>
            <a:off x="2993735" y="1290639"/>
            <a:ext cx="237744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39"/>
          </p:nvPr>
        </p:nvSpPr>
        <p:spPr>
          <a:xfrm>
            <a:off x="477838" y="1290639"/>
            <a:ext cx="237744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5"/>
          </p:nvPr>
        </p:nvSpPr>
        <p:spPr>
          <a:xfrm>
            <a:off x="2993735" y="1290638"/>
            <a:ext cx="2377440" cy="38039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825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2"/>
          </p:nvPr>
        </p:nvSpPr>
        <p:spPr>
          <a:xfrm>
            <a:off x="6300383" y="1290638"/>
            <a:ext cx="237744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825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30"/>
          </p:nvPr>
        </p:nvSpPr>
        <p:spPr>
          <a:xfrm>
            <a:off x="477838" y="1290638"/>
            <a:ext cx="2377440" cy="380392"/>
          </a:xfrm>
          <a:prstGeom prst="rect">
            <a:avLst/>
          </a:prstGeom>
          <a:solidFill>
            <a:srgbClr val="4D4D4D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825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40"/>
          </p:nvPr>
        </p:nvSpPr>
        <p:spPr>
          <a:xfrm>
            <a:off x="569278" y="1731264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0" rIns="45720" bIns="0" anchor="ctr" anchorCtr="0"/>
          <a:lstStyle>
            <a:lvl1pPr marL="0" indent="-89154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41"/>
          </p:nvPr>
        </p:nvSpPr>
        <p:spPr>
          <a:xfrm>
            <a:off x="569278" y="2357120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42"/>
          </p:nvPr>
        </p:nvSpPr>
        <p:spPr>
          <a:xfrm>
            <a:off x="569278" y="2982976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569278" y="3608832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44"/>
          </p:nvPr>
        </p:nvSpPr>
        <p:spPr>
          <a:xfrm>
            <a:off x="569278" y="4234688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45"/>
          </p:nvPr>
        </p:nvSpPr>
        <p:spPr>
          <a:xfrm>
            <a:off x="569278" y="5486400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46"/>
          </p:nvPr>
        </p:nvSpPr>
        <p:spPr>
          <a:xfrm>
            <a:off x="569278" y="4860544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47"/>
          </p:nvPr>
        </p:nvSpPr>
        <p:spPr>
          <a:xfrm>
            <a:off x="3085175" y="1743456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48"/>
          </p:nvPr>
        </p:nvSpPr>
        <p:spPr>
          <a:xfrm>
            <a:off x="3085175" y="2369312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49"/>
          </p:nvPr>
        </p:nvSpPr>
        <p:spPr>
          <a:xfrm>
            <a:off x="3085175" y="2995168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50"/>
          </p:nvPr>
        </p:nvSpPr>
        <p:spPr>
          <a:xfrm>
            <a:off x="3085175" y="3621024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9"/>
          <p:cNvSpPr>
            <a:spLocks noGrp="1"/>
          </p:cNvSpPr>
          <p:nvPr>
            <p:ph type="body" sz="quarter" idx="51"/>
          </p:nvPr>
        </p:nvSpPr>
        <p:spPr>
          <a:xfrm>
            <a:off x="3085175" y="4246880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52"/>
          </p:nvPr>
        </p:nvSpPr>
        <p:spPr>
          <a:xfrm>
            <a:off x="3085175" y="5498592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53"/>
          </p:nvPr>
        </p:nvSpPr>
        <p:spPr>
          <a:xfrm>
            <a:off x="3085175" y="4872736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9"/>
          <p:cNvSpPr>
            <a:spLocks noGrp="1"/>
          </p:cNvSpPr>
          <p:nvPr>
            <p:ph type="body" sz="quarter" idx="54"/>
          </p:nvPr>
        </p:nvSpPr>
        <p:spPr>
          <a:xfrm>
            <a:off x="6300383" y="1743456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55"/>
          </p:nvPr>
        </p:nvSpPr>
        <p:spPr>
          <a:xfrm>
            <a:off x="6300383" y="2369312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56"/>
          </p:nvPr>
        </p:nvSpPr>
        <p:spPr>
          <a:xfrm>
            <a:off x="6300383" y="2995168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57"/>
          </p:nvPr>
        </p:nvSpPr>
        <p:spPr>
          <a:xfrm>
            <a:off x="6300383" y="3621024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58"/>
          </p:nvPr>
        </p:nvSpPr>
        <p:spPr>
          <a:xfrm>
            <a:off x="6300383" y="4246880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59"/>
          </p:nvPr>
        </p:nvSpPr>
        <p:spPr>
          <a:xfrm>
            <a:off x="6300383" y="5498592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60"/>
          </p:nvPr>
        </p:nvSpPr>
        <p:spPr>
          <a:xfrm>
            <a:off x="6300383" y="4872736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4" name="Slide Number Placeholder 9"/>
          <p:cNvSpPr>
            <a:spLocks noGrp="1"/>
          </p:cNvSpPr>
          <p:nvPr>
            <p:ph type="sldNum" sz="quarter" idx="61"/>
          </p:nvPr>
        </p:nvSpPr>
        <p:spPr/>
        <p:txBody>
          <a:bodyPr/>
          <a:lstStyle>
            <a:lvl1pPr>
              <a:defRPr/>
            </a:lvl1pPr>
          </a:lstStyle>
          <a:p>
            <a:fld id="{250D9D91-D592-1043-AF8D-0FC015913F1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5" name="Footer Placeholder 33"/>
          <p:cNvSpPr>
            <a:spLocks noGrp="1"/>
          </p:cNvSpPr>
          <p:nvPr>
            <p:ph type="ftr" sz="quarter" idx="6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FIRPTA</a:t>
            </a: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Element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entagon 14"/>
          <p:cNvSpPr/>
          <p:nvPr userDrawn="1"/>
        </p:nvSpPr>
        <p:spPr bwMode="auto">
          <a:xfrm>
            <a:off x="5349876" y="1497015"/>
            <a:ext cx="679450" cy="4352925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 b="0" i="0" dirty="0">
              <a:latin typeface="Calibri Regular" charset="0"/>
              <a:ea typeface="+mn-ea"/>
            </a:endParaRP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7082028" y="330708"/>
            <a:ext cx="640080" cy="2569464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6117336" y="1981200"/>
            <a:ext cx="2569464" cy="41148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" pitchFamily="2" charset="2"/>
              <a:buChar char="§"/>
              <a:defRPr sz="900" b="1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900" b="1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="1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900" b="1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381003" y="149701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22"/>
          </p:nvPr>
        </p:nvSpPr>
        <p:spPr>
          <a:xfrm>
            <a:off x="381003" y="298543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23"/>
          </p:nvPr>
        </p:nvSpPr>
        <p:spPr>
          <a:xfrm>
            <a:off x="381003" y="447385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4"/>
          </p:nvPr>
        </p:nvSpPr>
        <p:spPr>
          <a:xfrm>
            <a:off x="2057403" y="149701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25"/>
          </p:nvPr>
        </p:nvSpPr>
        <p:spPr>
          <a:xfrm>
            <a:off x="2057403" y="298543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6"/>
          </p:nvPr>
        </p:nvSpPr>
        <p:spPr>
          <a:xfrm>
            <a:off x="2057403" y="447385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27"/>
          </p:nvPr>
        </p:nvSpPr>
        <p:spPr>
          <a:xfrm>
            <a:off x="3733803" y="149701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half" idx="28"/>
          </p:nvPr>
        </p:nvSpPr>
        <p:spPr>
          <a:xfrm>
            <a:off x="3733803" y="298543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29"/>
          </p:nvPr>
        </p:nvSpPr>
        <p:spPr>
          <a:xfrm>
            <a:off x="3733803" y="447385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09CF501B-85A3-0748-9525-578425C4928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FIRPTA</a:t>
            </a: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lated Text Blocks - Sequ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Elbow Connector 24"/>
          <p:cNvCxnSpPr>
            <a:cxnSpLocks noChangeShapeType="1"/>
          </p:cNvCxnSpPr>
          <p:nvPr userDrawn="1"/>
        </p:nvCxnSpPr>
        <p:spPr bwMode="auto">
          <a:xfrm rot="16200000" flipH="1">
            <a:off x="909638" y="2395538"/>
            <a:ext cx="768350" cy="638175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Elbow Connector 28"/>
          <p:cNvCxnSpPr>
            <a:cxnSpLocks noChangeShapeType="1"/>
          </p:cNvCxnSpPr>
          <p:nvPr userDrawn="1"/>
        </p:nvCxnSpPr>
        <p:spPr bwMode="auto">
          <a:xfrm rot="16200000" flipH="1">
            <a:off x="2066926" y="3590927"/>
            <a:ext cx="752475" cy="625475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Elbow Connector 39"/>
          <p:cNvCxnSpPr>
            <a:cxnSpLocks noChangeShapeType="1"/>
          </p:cNvCxnSpPr>
          <p:nvPr userDrawn="1"/>
        </p:nvCxnSpPr>
        <p:spPr bwMode="auto">
          <a:xfrm rot="16200000" flipH="1">
            <a:off x="3234532" y="4814095"/>
            <a:ext cx="698500" cy="595313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Content Placeholder 3"/>
          <p:cNvSpPr>
            <a:spLocks noGrp="1"/>
          </p:cNvSpPr>
          <p:nvPr>
            <p:ph sz="half" idx="17"/>
          </p:nvPr>
        </p:nvSpPr>
        <p:spPr>
          <a:xfrm>
            <a:off x="3881706" y="4986243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479117" y="1441358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5"/>
          </p:nvPr>
        </p:nvSpPr>
        <p:spPr>
          <a:xfrm>
            <a:off x="1612733" y="2622986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6"/>
          </p:nvPr>
        </p:nvSpPr>
        <p:spPr>
          <a:xfrm>
            <a:off x="2755736" y="3804614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0C10D6D8-3B97-854D-B9A2-DD1E2B17F6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3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FIRPTA</a:t>
            </a: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uide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lelogram 6"/>
          <p:cNvSpPr/>
          <p:nvPr userDrawn="1"/>
        </p:nvSpPr>
        <p:spPr bwMode="auto">
          <a:xfrm>
            <a:off x="712789" y="1782765"/>
            <a:ext cx="7969250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 b="0" i="0" dirty="0">
              <a:latin typeface="Calibri Regular" charset="0"/>
              <a:ea typeface="+mn-ea"/>
            </a:endParaRPr>
          </a:p>
        </p:txBody>
      </p:sp>
      <p:sp>
        <p:nvSpPr>
          <p:cNvPr id="8" name="Parallelogram 7"/>
          <p:cNvSpPr/>
          <p:nvPr userDrawn="1"/>
        </p:nvSpPr>
        <p:spPr bwMode="auto">
          <a:xfrm>
            <a:off x="712789" y="5300665"/>
            <a:ext cx="7969250" cy="530225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 b="0" i="0" dirty="0">
              <a:latin typeface="Calibri Regular" charset="0"/>
              <a:ea typeface="+mn-ea"/>
            </a:endParaRPr>
          </a:p>
        </p:txBody>
      </p:sp>
      <p:sp>
        <p:nvSpPr>
          <p:cNvPr id="14" name="Parallelogram 13"/>
          <p:cNvSpPr/>
          <p:nvPr userDrawn="1"/>
        </p:nvSpPr>
        <p:spPr bwMode="auto">
          <a:xfrm>
            <a:off x="712789" y="4129090"/>
            <a:ext cx="7969250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 b="0" i="0" dirty="0">
              <a:latin typeface="Calibri Regular" charset="0"/>
              <a:ea typeface="+mn-ea"/>
            </a:endParaRPr>
          </a:p>
        </p:txBody>
      </p:sp>
      <p:sp>
        <p:nvSpPr>
          <p:cNvPr id="15" name="Parallelogram 14"/>
          <p:cNvSpPr/>
          <p:nvPr userDrawn="1"/>
        </p:nvSpPr>
        <p:spPr bwMode="auto">
          <a:xfrm>
            <a:off x="712789" y="2955925"/>
            <a:ext cx="7969250" cy="528638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 b="0" i="0" dirty="0">
              <a:latin typeface="Calibri Regular" charset="0"/>
              <a:ea typeface="+mn-ea"/>
            </a:endParaRPr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708691" y="1501649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indent="-132160" algn="ctr">
              <a:buNone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3"/>
          </p:nvPr>
        </p:nvSpPr>
        <p:spPr>
          <a:xfrm>
            <a:off x="708691" y="5019704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marR="0" indent="-132160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4"/>
          </p:nvPr>
        </p:nvSpPr>
        <p:spPr>
          <a:xfrm>
            <a:off x="708691" y="3847017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indent="-132160" algn="ctr">
              <a:buNone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15"/>
          </p:nvPr>
        </p:nvSpPr>
        <p:spPr>
          <a:xfrm>
            <a:off x="708691" y="2674336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indent="-132160" algn="ctr">
              <a:buNone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97E92AD8-7AD1-8240-8596-9839AB315E2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FIRPTA</a:t>
            </a: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8"/>
          <p:cNvCxnSpPr>
            <a:cxnSpLocks noChangeShapeType="1"/>
          </p:cNvCxnSpPr>
          <p:nvPr userDrawn="1"/>
        </p:nvCxnSpPr>
        <p:spPr bwMode="auto">
          <a:xfrm>
            <a:off x="477838" y="3294065"/>
            <a:ext cx="7988300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477838" y="4670425"/>
            <a:ext cx="7988300" cy="1588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>
            <a:off x="477838" y="6046790"/>
            <a:ext cx="7988300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1582996" y="1290644"/>
            <a:ext cx="1870718" cy="600507"/>
          </a:xfrm>
          <a:prstGeom prst="homePlate">
            <a:avLst>
              <a:gd name="adj" fmla="val 31973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6896505" y="1290644"/>
            <a:ext cx="1903870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30"/>
          </p:nvPr>
        </p:nvSpPr>
        <p:spPr>
          <a:xfrm>
            <a:off x="5114285" y="1290644"/>
            <a:ext cx="1903870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3332064" y="1290644"/>
            <a:ext cx="1903870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457200" y="2068960"/>
            <a:ext cx="100584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457200" y="3436667"/>
            <a:ext cx="100584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457200" y="4802487"/>
            <a:ext cx="100584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1582996" y="2068960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1582996" y="3441508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1582996" y="4807328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3332064" y="2066925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3332064" y="343947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3332064" y="480529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5114284" y="2066925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5114284" y="343947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5114284" y="480529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6896505" y="2066925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6896505" y="343947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6896505" y="480529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Slide Number Placeholder 9"/>
          <p:cNvSpPr>
            <a:spLocks noGrp="1"/>
          </p:cNvSpPr>
          <p:nvPr>
            <p:ph type="sldNum" sz="quarter" idx="46"/>
          </p:nvPr>
        </p:nvSpPr>
        <p:spPr/>
        <p:txBody>
          <a:bodyPr/>
          <a:lstStyle>
            <a:lvl1pPr>
              <a:defRPr/>
            </a:lvl1pPr>
          </a:lstStyle>
          <a:p>
            <a:fld id="{BC9105C1-E9DE-DA45-BFF7-4F496C07EBD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6" name="Footer Placeholder 37"/>
          <p:cNvSpPr>
            <a:spLocks noGrp="1"/>
          </p:cNvSpPr>
          <p:nvPr>
            <p:ph type="ftr" sz="quarter" idx="4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FIRPTA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/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381000" y="14173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Calibri Regular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4648200" y="14173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Calibri Regular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381000" y="3886200"/>
            <a:ext cx="83820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Calibri Regular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DBDD9035-58B9-F243-8D2E-5AB7C4167337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FIRPTA</a:t>
            </a: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entagon 11"/>
          <p:cNvSpPr>
            <a:spLocks noChangeArrowheads="1"/>
          </p:cNvSpPr>
          <p:nvPr userDrawn="1"/>
        </p:nvSpPr>
        <p:spPr bwMode="auto">
          <a:xfrm>
            <a:off x="2151064" y="1277938"/>
            <a:ext cx="6618287" cy="582612"/>
          </a:xfrm>
          <a:prstGeom prst="homePlate">
            <a:avLst>
              <a:gd name="adj" fmla="val 39286"/>
            </a:avLst>
          </a:prstGeom>
          <a:solidFill>
            <a:schemeClr val="accent1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02870" tIns="102870" rIns="171450" bIns="10287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350" b="0" i="0" dirty="0">
              <a:solidFill>
                <a:schemeClr val="bg1"/>
              </a:solidFill>
              <a:latin typeface="Calibri Regular" charset="0"/>
              <a:ea typeface="Calibri Regular" charset="0"/>
              <a:cs typeface="Calibri Regular" charset="0"/>
            </a:endParaRPr>
          </a:p>
        </p:txBody>
      </p: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2160589" y="1568450"/>
            <a:ext cx="6608762" cy="0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 rot="16200000" flipH="1">
            <a:off x="-167481" y="3604420"/>
            <a:ext cx="4665662" cy="12700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5" name="Group 115"/>
          <p:cNvGrpSpPr>
            <a:grpSpLocks/>
          </p:cNvGrpSpPr>
          <p:nvPr userDrawn="1"/>
        </p:nvGrpSpPr>
        <p:grpSpPr bwMode="auto">
          <a:xfrm>
            <a:off x="2584450" y="1576388"/>
            <a:ext cx="5530850" cy="4367212"/>
            <a:chOff x="2585007" y="1576462"/>
            <a:chExt cx="5530617" cy="4041195"/>
          </a:xfrm>
        </p:grpSpPr>
        <p:cxnSp>
          <p:nvCxnSpPr>
            <p:cNvPr id="42" name="Straight Connector 12"/>
            <p:cNvCxnSpPr>
              <a:cxnSpLocks noChangeShapeType="1"/>
            </p:cNvCxnSpPr>
            <p:nvPr userDrawn="1"/>
          </p:nvCxnSpPr>
          <p:spPr bwMode="auto">
            <a:xfrm rot="5400000">
              <a:off x="564416" y="3597053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" name="Straight Connector 13"/>
            <p:cNvCxnSpPr>
              <a:cxnSpLocks noChangeShapeType="1"/>
            </p:cNvCxnSpPr>
            <p:nvPr userDrawn="1"/>
          </p:nvCxnSpPr>
          <p:spPr bwMode="auto">
            <a:xfrm rot="5400000">
              <a:off x="1415280" y="359705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" name="Straight Connector 14"/>
            <p:cNvCxnSpPr>
              <a:cxnSpLocks noChangeShapeType="1"/>
            </p:cNvCxnSpPr>
            <p:nvPr userDrawn="1"/>
          </p:nvCxnSpPr>
          <p:spPr bwMode="auto">
            <a:xfrm rot="5400000">
              <a:off x="989848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" name="Straight Connector 15"/>
            <p:cNvCxnSpPr>
              <a:cxnSpLocks noChangeShapeType="1"/>
            </p:cNvCxnSpPr>
            <p:nvPr userDrawn="1"/>
          </p:nvCxnSpPr>
          <p:spPr bwMode="auto">
            <a:xfrm rot="5400000">
              <a:off x="2266144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" name="Straight Connector 16"/>
            <p:cNvCxnSpPr>
              <a:cxnSpLocks noChangeShapeType="1"/>
            </p:cNvCxnSpPr>
            <p:nvPr userDrawn="1"/>
          </p:nvCxnSpPr>
          <p:spPr bwMode="auto">
            <a:xfrm rot="5400000">
              <a:off x="1840712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" name="Straight Connector 17"/>
            <p:cNvCxnSpPr>
              <a:cxnSpLocks noChangeShapeType="1"/>
            </p:cNvCxnSpPr>
            <p:nvPr userDrawn="1"/>
          </p:nvCxnSpPr>
          <p:spPr bwMode="auto">
            <a:xfrm rot="5400000">
              <a:off x="3117008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" name="Straight Connector 18"/>
            <p:cNvCxnSpPr>
              <a:cxnSpLocks noChangeShapeType="1"/>
            </p:cNvCxnSpPr>
            <p:nvPr userDrawn="1"/>
          </p:nvCxnSpPr>
          <p:spPr bwMode="auto">
            <a:xfrm rot="5400000">
              <a:off x="2691576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" name="Straight Connector 19"/>
            <p:cNvCxnSpPr>
              <a:cxnSpLocks noChangeShapeType="1"/>
            </p:cNvCxnSpPr>
            <p:nvPr userDrawn="1"/>
          </p:nvCxnSpPr>
          <p:spPr bwMode="auto">
            <a:xfrm rot="5400000">
              <a:off x="3967872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" name="Straight Connector 20"/>
            <p:cNvCxnSpPr>
              <a:cxnSpLocks noChangeShapeType="1"/>
            </p:cNvCxnSpPr>
            <p:nvPr userDrawn="1"/>
          </p:nvCxnSpPr>
          <p:spPr bwMode="auto">
            <a:xfrm rot="5400000">
              <a:off x="3542440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" name="Straight Connector 21"/>
            <p:cNvCxnSpPr>
              <a:cxnSpLocks noChangeShapeType="1"/>
            </p:cNvCxnSpPr>
            <p:nvPr userDrawn="1"/>
          </p:nvCxnSpPr>
          <p:spPr bwMode="auto">
            <a:xfrm rot="5400000">
              <a:off x="4818736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" name="Straight Connector 22"/>
            <p:cNvCxnSpPr>
              <a:cxnSpLocks noChangeShapeType="1"/>
            </p:cNvCxnSpPr>
            <p:nvPr userDrawn="1"/>
          </p:nvCxnSpPr>
          <p:spPr bwMode="auto">
            <a:xfrm rot="5400000">
              <a:off x="4393304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" name="Straight Connector 23"/>
            <p:cNvCxnSpPr>
              <a:cxnSpLocks noChangeShapeType="1"/>
            </p:cNvCxnSpPr>
            <p:nvPr userDrawn="1"/>
          </p:nvCxnSpPr>
          <p:spPr bwMode="auto">
            <a:xfrm rot="5400000">
              <a:off x="5669600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" name="Straight Connector 24"/>
            <p:cNvCxnSpPr>
              <a:cxnSpLocks noChangeShapeType="1"/>
            </p:cNvCxnSpPr>
            <p:nvPr userDrawn="1"/>
          </p:nvCxnSpPr>
          <p:spPr bwMode="auto">
            <a:xfrm rot="5400000">
              <a:off x="5244168" y="3597064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" name="Straight Connector 25"/>
            <p:cNvCxnSpPr>
              <a:cxnSpLocks noChangeShapeType="1"/>
            </p:cNvCxnSpPr>
            <p:nvPr userDrawn="1"/>
          </p:nvCxnSpPr>
          <p:spPr bwMode="auto">
            <a:xfrm rot="5400000">
              <a:off x="6095032" y="359706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0" name="Rectangle 30"/>
          <p:cNvSpPr>
            <a:spLocks noChangeArrowheads="1"/>
          </p:cNvSpPr>
          <p:nvPr userDrawn="1"/>
        </p:nvSpPr>
        <p:spPr bwMode="auto">
          <a:xfrm>
            <a:off x="468313" y="1860550"/>
            <a:ext cx="8069262" cy="4083050"/>
          </a:xfrm>
          <a:prstGeom prst="rect">
            <a:avLst/>
          </a:prstGeom>
          <a:noFill/>
          <a:ln w="12700">
            <a:solidFill>
              <a:srgbClr val="A9A9A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2870" tIns="102870" rIns="171450" bIns="10287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350" b="0" i="0" dirty="0">
              <a:solidFill>
                <a:schemeClr val="bg1"/>
              </a:solidFill>
              <a:latin typeface="Calibri Regular" charset="0"/>
              <a:ea typeface="Calibri Regular" charset="0"/>
              <a:cs typeface="Calibri Regular" charset="0"/>
            </a:endParaRPr>
          </a:p>
        </p:txBody>
      </p:sp>
      <p:sp>
        <p:nvSpPr>
          <p:cNvPr id="61" name="Rectangle 31"/>
          <p:cNvSpPr>
            <a:spLocks noChangeArrowheads="1"/>
          </p:cNvSpPr>
          <p:nvPr userDrawn="1"/>
        </p:nvSpPr>
        <p:spPr bwMode="auto">
          <a:xfrm>
            <a:off x="468314" y="1277938"/>
            <a:ext cx="1692275" cy="582612"/>
          </a:xfrm>
          <a:prstGeom prst="rect">
            <a:avLst/>
          </a:prstGeom>
          <a:solidFill>
            <a:srgbClr val="4D4D4D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02870" tIns="102870" rIns="171450" bIns="10287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350" b="0" i="0" dirty="0">
              <a:solidFill>
                <a:schemeClr val="bg1"/>
              </a:solidFill>
              <a:latin typeface="Calibri Regular" charset="0"/>
              <a:ea typeface="Calibri Regular" charset="0"/>
              <a:cs typeface="Calibri Regular" charset="0"/>
            </a:endParaRPr>
          </a:p>
        </p:txBody>
      </p:sp>
      <p:cxnSp>
        <p:nvCxnSpPr>
          <p:cNvPr id="62" name="Straight Connector 28"/>
          <p:cNvCxnSpPr>
            <a:cxnSpLocks noChangeShapeType="1"/>
          </p:cNvCxnSpPr>
          <p:nvPr userDrawn="1"/>
        </p:nvCxnSpPr>
        <p:spPr bwMode="auto">
          <a:xfrm>
            <a:off x="473075" y="1277938"/>
            <a:ext cx="1676400" cy="582612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2159965" y="1282931"/>
            <a:ext cx="6372290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3016122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3441598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2165170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590645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4718026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5143501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3867073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4292550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6419929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6845406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5568978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5994454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7270882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7696357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8121834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548056" y="1548247"/>
            <a:ext cx="645582" cy="280554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1401427" y="1278089"/>
            <a:ext cx="645582" cy="561107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marR="0" indent="0" algn="r" defTabSz="685800" rtl="0" eaLnBrk="1" fontAlgn="auto" latinLnBrk="0" hangingPunct="1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533400" y="1905000"/>
            <a:ext cx="1554480" cy="3977640"/>
          </a:xfrm>
          <a:prstGeom prst="rect">
            <a:avLst/>
          </a:prstGeom>
          <a:noFill/>
          <a:ln>
            <a:noFill/>
          </a:ln>
        </p:spPr>
        <p:txBody>
          <a:bodyPr wrap="square" lIns="91440" anchor="t" anchorCtr="0">
            <a:noAutofit/>
          </a:bodyPr>
          <a:lstStyle>
            <a:lvl1pPr marL="130302" indent="-130302" algn="l">
              <a:spcBef>
                <a:spcPts val="150"/>
              </a:spcBef>
              <a:buClr>
                <a:srgbClr val="B01C2E"/>
              </a:buClr>
              <a:buFont typeface="Wingdings" pitchFamily="2" charset="2"/>
              <a:buChar char="§"/>
              <a:defRPr sz="90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90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90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3" name="Slide Number Placeholder 9"/>
          <p:cNvSpPr>
            <a:spLocks noGrp="1"/>
          </p:cNvSpPr>
          <p:nvPr>
            <p:ph type="sldNum" sz="quarter" idx="48"/>
          </p:nvPr>
        </p:nvSpPr>
        <p:spPr/>
        <p:txBody>
          <a:bodyPr/>
          <a:lstStyle>
            <a:lvl1pPr>
              <a:defRPr/>
            </a:lvl1pPr>
          </a:lstStyle>
          <a:p>
            <a:fld id="{A2AEA599-6C77-BA4A-9F89-7B2425581CA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4" name="Footer Placeholder 47"/>
          <p:cNvSpPr>
            <a:spLocks noGrp="1"/>
          </p:cNvSpPr>
          <p:nvPr>
            <p:ph type="ftr" sz="quarter" idx="49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FIRPTA</a:t>
            </a: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nt chart or Timelin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11"/>
          <p:cNvSpPr>
            <a:spLocks noChangeArrowheads="1"/>
          </p:cNvSpPr>
          <p:nvPr userDrawn="1"/>
        </p:nvSpPr>
        <p:spPr bwMode="auto">
          <a:xfrm>
            <a:off x="1555750" y="1828802"/>
            <a:ext cx="7131050" cy="379413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 sz="1350" b="0" i="0" dirty="0">
              <a:latin typeface="Calibri Regular" charset="0"/>
              <a:ea typeface="Calibri Regular" charset="0"/>
              <a:cs typeface="Calibri Regular" charset="0"/>
            </a:endParaRPr>
          </a:p>
        </p:txBody>
      </p:sp>
      <p:sp>
        <p:nvSpPr>
          <p:cNvPr id="71" name="Rectangle 13"/>
          <p:cNvSpPr>
            <a:spLocks noChangeArrowheads="1"/>
          </p:cNvSpPr>
          <p:nvPr userDrawn="1"/>
        </p:nvSpPr>
        <p:spPr bwMode="auto">
          <a:xfrm>
            <a:off x="447675" y="2189163"/>
            <a:ext cx="1098550" cy="3287712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 sz="1350" b="0" i="0" dirty="0">
              <a:latin typeface="Calibri Regular" charset="0"/>
              <a:ea typeface="Calibri Regular" charset="0"/>
              <a:cs typeface="Calibri Regular" charset="0"/>
            </a:endParaRPr>
          </a:p>
        </p:txBody>
      </p:sp>
      <p:grpSp>
        <p:nvGrpSpPr>
          <p:cNvPr id="72" name="Group 84"/>
          <p:cNvGrpSpPr>
            <a:grpSpLocks/>
          </p:cNvGrpSpPr>
          <p:nvPr userDrawn="1"/>
        </p:nvGrpSpPr>
        <p:grpSpPr bwMode="auto">
          <a:xfrm>
            <a:off x="442914" y="1819275"/>
            <a:ext cx="8234362" cy="3657600"/>
            <a:chOff x="443344" y="1819866"/>
            <a:chExt cx="8234523" cy="3657600"/>
          </a:xfrm>
        </p:grpSpPr>
        <p:grpSp>
          <p:nvGrpSpPr>
            <p:cNvPr id="73" name="Group 83"/>
            <p:cNvGrpSpPr>
              <a:grpSpLocks/>
            </p:cNvGrpSpPr>
            <p:nvPr userDrawn="1"/>
          </p:nvGrpSpPr>
          <p:grpSpPr bwMode="auto">
            <a:xfrm>
              <a:off x="443344" y="2565862"/>
              <a:ext cx="8229600" cy="2556366"/>
              <a:chOff x="443344" y="2565862"/>
              <a:chExt cx="8229600" cy="2556366"/>
            </a:xfrm>
          </p:grpSpPr>
          <p:cxnSp>
            <p:nvCxnSpPr>
              <p:cNvPr id="87" name="Straight Connector 27"/>
              <p:cNvCxnSpPr>
                <a:cxnSpLocks noChangeShapeType="1"/>
              </p:cNvCxnSpPr>
              <p:nvPr userDrawn="1"/>
            </p:nvCxnSpPr>
            <p:spPr bwMode="auto">
              <a:xfrm>
                <a:off x="443344" y="512064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8" name="Straight Connector 28"/>
              <p:cNvCxnSpPr>
                <a:cxnSpLocks noChangeShapeType="1"/>
              </p:cNvCxnSpPr>
              <p:nvPr userDrawn="1"/>
            </p:nvCxnSpPr>
            <p:spPr bwMode="auto">
              <a:xfrm>
                <a:off x="443344" y="47548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9" name="Straight Connector 29"/>
              <p:cNvCxnSpPr>
                <a:cxnSpLocks noChangeShapeType="1"/>
              </p:cNvCxnSpPr>
              <p:nvPr userDrawn="1"/>
            </p:nvCxnSpPr>
            <p:spPr bwMode="auto">
              <a:xfrm>
                <a:off x="443344" y="438912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0" name="Straight Connector 30"/>
              <p:cNvCxnSpPr>
                <a:cxnSpLocks noChangeShapeType="1"/>
              </p:cNvCxnSpPr>
              <p:nvPr userDrawn="1"/>
            </p:nvCxnSpPr>
            <p:spPr bwMode="auto">
              <a:xfrm>
                <a:off x="443344" y="402890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1" name="Straight Connector 31"/>
              <p:cNvCxnSpPr>
                <a:cxnSpLocks noChangeShapeType="1"/>
              </p:cNvCxnSpPr>
              <p:nvPr userDrawn="1"/>
            </p:nvCxnSpPr>
            <p:spPr bwMode="auto">
              <a:xfrm>
                <a:off x="443344" y="366314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2" name="Straight Connector 32"/>
              <p:cNvCxnSpPr>
                <a:cxnSpLocks noChangeShapeType="1"/>
              </p:cNvCxnSpPr>
              <p:nvPr userDrawn="1"/>
            </p:nvCxnSpPr>
            <p:spPr bwMode="auto">
              <a:xfrm>
                <a:off x="443344" y="3302924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3" name="Straight Connector 33"/>
              <p:cNvCxnSpPr>
                <a:cxnSpLocks noChangeShapeType="1"/>
              </p:cNvCxnSpPr>
              <p:nvPr userDrawn="1"/>
            </p:nvCxnSpPr>
            <p:spPr bwMode="auto">
              <a:xfrm>
                <a:off x="443344" y="29260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4" name="Straight Connector 34"/>
              <p:cNvCxnSpPr>
                <a:cxnSpLocks noChangeShapeType="1"/>
              </p:cNvCxnSpPr>
              <p:nvPr userDrawn="1"/>
            </p:nvCxnSpPr>
            <p:spPr bwMode="auto">
              <a:xfrm>
                <a:off x="443344" y="256586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4" name="Group 82"/>
            <p:cNvGrpSpPr>
              <a:grpSpLocks/>
            </p:cNvGrpSpPr>
            <p:nvPr userDrawn="1"/>
          </p:nvGrpSpPr>
          <p:grpSpPr bwMode="auto">
            <a:xfrm>
              <a:off x="2202964" y="1819866"/>
              <a:ext cx="6474903" cy="3657600"/>
              <a:chOff x="2202964" y="1819866"/>
              <a:chExt cx="6474903" cy="3657600"/>
            </a:xfrm>
          </p:grpSpPr>
          <p:cxnSp>
            <p:nvCxnSpPr>
              <p:cNvPr id="75" name="Straight Connector 1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7495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6" name="Straight Connector 17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02229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7" name="Straight Connector 18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66962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9" name="Straight Connector 19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31695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0" name="Straight Connector 20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96428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1" name="Straight Connector 21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61161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2" name="Straight Connector 22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25895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3" name="Straight Connector 23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90628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4" name="Straight Connector 24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555361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5" name="Straight Connector 25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20094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6" name="Straight Connector 2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848273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95" name="TextBox 36"/>
          <p:cNvSpPr txBox="1">
            <a:spLocks noChangeArrowheads="1"/>
          </p:cNvSpPr>
          <p:nvPr userDrawn="1"/>
        </p:nvSpPr>
        <p:spPr bwMode="auto">
          <a:xfrm>
            <a:off x="512764" y="1566865"/>
            <a:ext cx="884237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050"/>
              </a:lnSpc>
              <a:spcBef>
                <a:spcPts val="1125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600" b="0" i="0" dirty="0">
                <a:solidFill>
                  <a:srgbClr val="000000"/>
                </a:solidFill>
                <a:latin typeface="Calibri Regular" charset="0"/>
                <a:ea typeface="+mn-ea"/>
              </a:rPr>
              <a:t>WEEK NUMBER</a:t>
            </a:r>
          </a:p>
        </p:txBody>
      </p:sp>
      <p:sp>
        <p:nvSpPr>
          <p:cNvPr id="96" name="TextBox 37"/>
          <p:cNvSpPr txBox="1">
            <a:spLocks noChangeArrowheads="1"/>
          </p:cNvSpPr>
          <p:nvPr userDrawn="1"/>
        </p:nvSpPr>
        <p:spPr bwMode="auto">
          <a:xfrm>
            <a:off x="512764" y="1939925"/>
            <a:ext cx="884237" cy="17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050"/>
              </a:lnSpc>
              <a:spcBef>
                <a:spcPts val="1125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600" b="0" i="0" dirty="0">
                <a:solidFill>
                  <a:srgbClr val="000000"/>
                </a:solidFill>
                <a:latin typeface="Calibri Regular" charset="0"/>
                <a:ea typeface="+mn-ea"/>
              </a:rPr>
              <a:t>STARTS ON</a:t>
            </a:r>
          </a:p>
        </p:txBody>
      </p:sp>
      <p:cxnSp>
        <p:nvCxnSpPr>
          <p:cNvPr id="97" name="Straight Connector 39"/>
          <p:cNvCxnSpPr>
            <a:cxnSpLocks noChangeShapeType="1"/>
          </p:cNvCxnSpPr>
          <p:nvPr userDrawn="1"/>
        </p:nvCxnSpPr>
        <p:spPr bwMode="auto">
          <a:xfrm>
            <a:off x="442913" y="2200275"/>
            <a:ext cx="82296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8" name="Straight Connector 40"/>
          <p:cNvCxnSpPr>
            <a:cxnSpLocks noChangeShapeType="1"/>
          </p:cNvCxnSpPr>
          <p:nvPr userDrawn="1"/>
        </p:nvCxnSpPr>
        <p:spPr bwMode="auto">
          <a:xfrm>
            <a:off x="442913" y="5486400"/>
            <a:ext cx="82296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9" name="Freeform 40"/>
          <p:cNvSpPr>
            <a:spLocks/>
          </p:cNvSpPr>
          <p:nvPr userDrawn="1"/>
        </p:nvSpPr>
        <p:spPr bwMode="auto">
          <a:xfrm>
            <a:off x="1555751" y="1468440"/>
            <a:ext cx="7102475" cy="4027487"/>
          </a:xfrm>
          <a:custGeom>
            <a:avLst/>
            <a:gdLst>
              <a:gd name="T0" fmla="*/ 0 w 7101191"/>
              <a:gd name="T1" fmla="*/ 4028195 h 4027251"/>
              <a:gd name="T2" fmla="*/ 0 w 7101191"/>
              <a:gd name="T3" fmla="*/ 0 h 4027251"/>
              <a:gd name="T4" fmla="*/ 7106328 w 7101191"/>
              <a:gd name="T5" fmla="*/ 0 h 402725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101191" h="4027251">
                <a:moveTo>
                  <a:pt x="0" y="4027251"/>
                </a:moveTo>
                <a:lnTo>
                  <a:pt x="0" y="0"/>
                </a:lnTo>
                <a:lnTo>
                  <a:pt x="7101191" y="0"/>
                </a:lnTo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350" b="0" i="0" dirty="0">
              <a:latin typeface="Calibri Regular" charset="0"/>
            </a:endParaRPr>
          </a:p>
        </p:txBody>
      </p:sp>
      <p:cxnSp>
        <p:nvCxnSpPr>
          <p:cNvPr id="100" name="Straight Connector 42"/>
          <p:cNvCxnSpPr>
            <a:cxnSpLocks noChangeShapeType="1"/>
          </p:cNvCxnSpPr>
          <p:nvPr userDrawn="1"/>
        </p:nvCxnSpPr>
        <p:spPr bwMode="auto">
          <a:xfrm>
            <a:off x="1546226" y="1828800"/>
            <a:ext cx="649288" cy="228600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1546225" y="1835813"/>
            <a:ext cx="64591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203314" y="1835813"/>
            <a:ext cx="646889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2850206" y="1835813"/>
            <a:ext cx="65175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3497094" y="1835813"/>
            <a:ext cx="642026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4139118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4795736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5437760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6084651" y="1835813"/>
            <a:ext cx="65175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6731540" y="1835813"/>
            <a:ext cx="646890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7383292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8025320" y="1835813"/>
            <a:ext cx="653169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469240" y="223026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469240" y="259557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469240" y="296088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12"/>
          <p:cNvSpPr>
            <a:spLocks noGrp="1"/>
          </p:cNvSpPr>
          <p:nvPr>
            <p:ph type="body" sz="quarter" idx="48"/>
          </p:nvPr>
        </p:nvSpPr>
        <p:spPr>
          <a:xfrm>
            <a:off x="469240" y="332619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12"/>
          <p:cNvSpPr>
            <a:spLocks noGrp="1"/>
          </p:cNvSpPr>
          <p:nvPr>
            <p:ph type="body" sz="quarter" idx="49"/>
          </p:nvPr>
        </p:nvSpPr>
        <p:spPr>
          <a:xfrm>
            <a:off x="469240" y="369150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Text Placeholder 12"/>
          <p:cNvSpPr>
            <a:spLocks noGrp="1"/>
          </p:cNvSpPr>
          <p:nvPr>
            <p:ph type="body" sz="quarter" idx="50"/>
          </p:nvPr>
        </p:nvSpPr>
        <p:spPr>
          <a:xfrm>
            <a:off x="469240" y="405681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12"/>
          <p:cNvSpPr>
            <a:spLocks noGrp="1"/>
          </p:cNvSpPr>
          <p:nvPr>
            <p:ph type="body" sz="quarter" idx="51"/>
          </p:nvPr>
        </p:nvSpPr>
        <p:spPr>
          <a:xfrm>
            <a:off x="469240" y="5152742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7" name="Text Placeholder 12"/>
          <p:cNvSpPr>
            <a:spLocks noGrp="1"/>
          </p:cNvSpPr>
          <p:nvPr>
            <p:ph type="body" sz="quarter" idx="52"/>
          </p:nvPr>
        </p:nvSpPr>
        <p:spPr>
          <a:xfrm>
            <a:off x="469240" y="442212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12"/>
          <p:cNvSpPr>
            <a:spLocks noGrp="1"/>
          </p:cNvSpPr>
          <p:nvPr>
            <p:ph type="body" sz="quarter" idx="53"/>
          </p:nvPr>
        </p:nvSpPr>
        <p:spPr>
          <a:xfrm>
            <a:off x="469240" y="478743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9" name="Text Placeholder 12"/>
          <p:cNvSpPr>
            <a:spLocks noGrp="1"/>
          </p:cNvSpPr>
          <p:nvPr>
            <p:ph type="body" sz="quarter" idx="54"/>
          </p:nvPr>
        </p:nvSpPr>
        <p:spPr>
          <a:xfrm>
            <a:off x="1562267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94301C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Text Placeholder 12"/>
          <p:cNvSpPr>
            <a:spLocks noGrp="1"/>
          </p:cNvSpPr>
          <p:nvPr>
            <p:ph type="body" sz="quarter" idx="55"/>
          </p:nvPr>
        </p:nvSpPr>
        <p:spPr>
          <a:xfrm>
            <a:off x="2203313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12"/>
          <p:cNvSpPr>
            <a:spLocks noGrp="1"/>
          </p:cNvSpPr>
          <p:nvPr>
            <p:ph type="body" sz="quarter" idx="56"/>
          </p:nvPr>
        </p:nvSpPr>
        <p:spPr>
          <a:xfrm>
            <a:off x="2850203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12"/>
          <p:cNvSpPr>
            <a:spLocks noGrp="1"/>
          </p:cNvSpPr>
          <p:nvPr>
            <p:ph type="body" sz="quarter" idx="57"/>
          </p:nvPr>
        </p:nvSpPr>
        <p:spPr>
          <a:xfrm>
            <a:off x="3497093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12"/>
          <p:cNvSpPr>
            <a:spLocks noGrp="1"/>
          </p:cNvSpPr>
          <p:nvPr>
            <p:ph type="body" sz="quarter" idx="58"/>
          </p:nvPr>
        </p:nvSpPr>
        <p:spPr>
          <a:xfrm>
            <a:off x="4139118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Text Placeholder 12"/>
          <p:cNvSpPr>
            <a:spLocks noGrp="1"/>
          </p:cNvSpPr>
          <p:nvPr>
            <p:ph type="body" sz="quarter" idx="59"/>
          </p:nvPr>
        </p:nvSpPr>
        <p:spPr>
          <a:xfrm>
            <a:off x="4795736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Text Placeholder 12"/>
          <p:cNvSpPr>
            <a:spLocks noGrp="1"/>
          </p:cNvSpPr>
          <p:nvPr>
            <p:ph type="body" sz="quarter" idx="60"/>
          </p:nvPr>
        </p:nvSpPr>
        <p:spPr>
          <a:xfrm>
            <a:off x="5437760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Text Placeholder 12"/>
          <p:cNvSpPr>
            <a:spLocks noGrp="1"/>
          </p:cNvSpPr>
          <p:nvPr>
            <p:ph type="body" sz="quarter" idx="61"/>
          </p:nvPr>
        </p:nvSpPr>
        <p:spPr>
          <a:xfrm>
            <a:off x="6084650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Text Placeholder 12"/>
          <p:cNvSpPr>
            <a:spLocks noGrp="1"/>
          </p:cNvSpPr>
          <p:nvPr>
            <p:ph type="body" sz="quarter" idx="62"/>
          </p:nvPr>
        </p:nvSpPr>
        <p:spPr>
          <a:xfrm>
            <a:off x="6731540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12"/>
          <p:cNvSpPr>
            <a:spLocks noGrp="1"/>
          </p:cNvSpPr>
          <p:nvPr>
            <p:ph type="body" sz="quarter" idx="63"/>
          </p:nvPr>
        </p:nvSpPr>
        <p:spPr>
          <a:xfrm>
            <a:off x="7383292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12"/>
          <p:cNvSpPr>
            <a:spLocks noGrp="1"/>
          </p:cNvSpPr>
          <p:nvPr>
            <p:ph type="body" sz="quarter" idx="64"/>
          </p:nvPr>
        </p:nvSpPr>
        <p:spPr>
          <a:xfrm>
            <a:off x="8025318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9" name="Text Placeholder 178"/>
          <p:cNvSpPr>
            <a:spLocks noGrp="1"/>
          </p:cNvSpPr>
          <p:nvPr>
            <p:ph type="body" sz="quarter" idx="65"/>
          </p:nvPr>
        </p:nvSpPr>
        <p:spPr>
          <a:xfrm>
            <a:off x="1546225" y="2321700"/>
            <a:ext cx="914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0" name="Text Placeholder 178"/>
          <p:cNvSpPr>
            <a:spLocks noGrp="1"/>
          </p:cNvSpPr>
          <p:nvPr>
            <p:ph type="body" sz="quarter" idx="66"/>
          </p:nvPr>
        </p:nvSpPr>
        <p:spPr>
          <a:xfrm>
            <a:off x="1546225" y="2687010"/>
            <a:ext cx="1828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1" name="Text Placeholder 178"/>
          <p:cNvSpPr>
            <a:spLocks noGrp="1"/>
          </p:cNvSpPr>
          <p:nvPr>
            <p:ph type="body" sz="quarter" idx="67"/>
          </p:nvPr>
        </p:nvSpPr>
        <p:spPr>
          <a:xfrm>
            <a:off x="1546225" y="3052320"/>
            <a:ext cx="2743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2" name="Text Placeholder 178"/>
          <p:cNvSpPr>
            <a:spLocks noGrp="1"/>
          </p:cNvSpPr>
          <p:nvPr>
            <p:ph type="body" sz="quarter" idx="68"/>
          </p:nvPr>
        </p:nvSpPr>
        <p:spPr>
          <a:xfrm>
            <a:off x="1546225" y="3417630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3" name="Text Placeholder 178"/>
          <p:cNvSpPr>
            <a:spLocks noGrp="1"/>
          </p:cNvSpPr>
          <p:nvPr>
            <p:ph type="body" sz="quarter" idx="69"/>
          </p:nvPr>
        </p:nvSpPr>
        <p:spPr>
          <a:xfrm>
            <a:off x="1546225" y="3782940"/>
            <a:ext cx="45720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4" name="Text Placeholder 178"/>
          <p:cNvSpPr>
            <a:spLocks noGrp="1"/>
          </p:cNvSpPr>
          <p:nvPr>
            <p:ph type="body" sz="quarter" idx="70"/>
          </p:nvPr>
        </p:nvSpPr>
        <p:spPr>
          <a:xfrm>
            <a:off x="1546225" y="4148250"/>
            <a:ext cx="914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5" name="Text Placeholder 178"/>
          <p:cNvSpPr>
            <a:spLocks noGrp="1"/>
          </p:cNvSpPr>
          <p:nvPr>
            <p:ph type="body" sz="quarter" idx="71"/>
          </p:nvPr>
        </p:nvSpPr>
        <p:spPr>
          <a:xfrm>
            <a:off x="1546225" y="4513560"/>
            <a:ext cx="1828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6" name="Text Placeholder 178"/>
          <p:cNvSpPr>
            <a:spLocks noGrp="1"/>
          </p:cNvSpPr>
          <p:nvPr>
            <p:ph type="body" sz="quarter" idx="72"/>
          </p:nvPr>
        </p:nvSpPr>
        <p:spPr>
          <a:xfrm>
            <a:off x="1546225" y="4878870"/>
            <a:ext cx="2743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7" name="Text Placeholder 178"/>
          <p:cNvSpPr>
            <a:spLocks noGrp="1"/>
          </p:cNvSpPr>
          <p:nvPr>
            <p:ph type="body" sz="quarter" idx="73"/>
          </p:nvPr>
        </p:nvSpPr>
        <p:spPr>
          <a:xfrm>
            <a:off x="1546225" y="5244182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8" name="Text Placeholder 178"/>
          <p:cNvSpPr>
            <a:spLocks noGrp="1"/>
          </p:cNvSpPr>
          <p:nvPr>
            <p:ph type="body" sz="quarter" idx="74"/>
          </p:nvPr>
        </p:nvSpPr>
        <p:spPr>
          <a:xfrm>
            <a:off x="3436620" y="5562600"/>
            <a:ext cx="13716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0" name="Text Placeholder 12"/>
          <p:cNvSpPr>
            <a:spLocks noGrp="1"/>
          </p:cNvSpPr>
          <p:nvPr>
            <p:ph type="body" sz="quarter" idx="76"/>
          </p:nvPr>
        </p:nvSpPr>
        <p:spPr>
          <a:xfrm>
            <a:off x="3048000" y="5817472"/>
            <a:ext cx="9144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1" name="Text Placeholder 178"/>
          <p:cNvSpPr>
            <a:spLocks noGrp="1"/>
          </p:cNvSpPr>
          <p:nvPr>
            <p:ph type="body" sz="quarter" idx="77"/>
          </p:nvPr>
        </p:nvSpPr>
        <p:spPr>
          <a:xfrm>
            <a:off x="5355067" y="5562600"/>
            <a:ext cx="13716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2" name="Text Placeholder 12"/>
          <p:cNvSpPr>
            <a:spLocks noGrp="1"/>
          </p:cNvSpPr>
          <p:nvPr>
            <p:ph type="body" sz="quarter" idx="78"/>
          </p:nvPr>
        </p:nvSpPr>
        <p:spPr>
          <a:xfrm>
            <a:off x="4966447" y="5817472"/>
            <a:ext cx="9144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1" name="Slide Number Placeholder 9"/>
          <p:cNvSpPr>
            <a:spLocks noGrp="1"/>
          </p:cNvSpPr>
          <p:nvPr>
            <p:ph type="sldNum" sz="quarter" idx="79"/>
          </p:nvPr>
        </p:nvSpPr>
        <p:spPr/>
        <p:txBody>
          <a:bodyPr/>
          <a:lstStyle>
            <a:lvl1pPr>
              <a:defRPr/>
            </a:lvl1pPr>
          </a:lstStyle>
          <a:p>
            <a:fld id="{D003C6ED-C4A5-154D-A951-DFA096D6467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2" name="Footer Placeholder 79"/>
          <p:cNvSpPr>
            <a:spLocks noGrp="1"/>
          </p:cNvSpPr>
          <p:nvPr>
            <p:ph type="ftr" sz="quarter" idx="8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FIRPTA</a:t>
            </a: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7"/>
          <p:cNvCxnSpPr>
            <a:cxnSpLocks noChangeShapeType="1"/>
          </p:cNvCxnSpPr>
          <p:nvPr userDrawn="1"/>
        </p:nvCxnSpPr>
        <p:spPr bwMode="auto">
          <a:xfrm>
            <a:off x="1779589" y="5981700"/>
            <a:ext cx="5495925" cy="1588"/>
          </a:xfrm>
          <a:prstGeom prst="line">
            <a:avLst/>
          </a:prstGeom>
          <a:noFill/>
          <a:ln w="9525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792288" y="5453937"/>
            <a:ext cx="5486400" cy="474325"/>
          </a:xfrm>
          <a:prstGeom prst="rect">
            <a:avLst/>
          </a:prstGeom>
        </p:spPr>
        <p:txBody>
          <a:bodyPr/>
          <a:lstStyle>
            <a:lvl1pPr algn="l">
              <a:defRPr sz="9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66756"/>
            <a:ext cx="5486400" cy="41926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6042020"/>
            <a:ext cx="5486400" cy="3112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50" b="0" i="0">
                <a:solidFill>
                  <a:srgbClr val="4D4D4D"/>
                </a:solidFill>
                <a:latin typeface="Calibri Regular" charset="0"/>
                <a:cs typeface="Calibri Regular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769503" y="0"/>
            <a:ext cx="7604994" cy="896112"/>
          </a:xfrm>
          <a:prstGeom prst="rect">
            <a:avLst/>
          </a:prstGeom>
        </p:spPr>
        <p:txBody>
          <a:bodyPr anchor="b"/>
          <a:lstStyle>
            <a:lvl1pPr>
              <a:buNone/>
              <a:defRPr sz="165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14CE4E3-D3DE-AB41-A281-30813EB5473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FIRPTA</a:t>
            </a: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452441" y="14478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452441" y="26670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52441" y="51054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7003443" y="14478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7003443" y="26670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7003443" y="38862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7003443" y="51054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452441" y="38862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1B28FF10-2575-714D-9D0B-AB6D45C94EA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FIRPTA</a:t>
            </a: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with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159380" y="1419225"/>
            <a:ext cx="2532185" cy="48006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825"/>
            </a:lvl1pPr>
            <a:lvl2pPr marL="342900" indent="-171450">
              <a:buClr>
                <a:srgbClr val="B01C2E"/>
              </a:buClr>
              <a:buSzPct val="125000"/>
              <a:buFont typeface="Arial" pitchFamily="34" charset="0"/>
              <a:buChar char="•"/>
              <a:defRPr sz="825"/>
            </a:lvl2pPr>
            <a:lvl3pPr marL="514350">
              <a:buClr>
                <a:srgbClr val="B01C2E"/>
              </a:buClr>
              <a:buFont typeface="Arial" pitchFamily="34" charset="0"/>
              <a:buChar char="–"/>
              <a:defRPr sz="825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825"/>
            </a:lvl4pPr>
            <a:lvl5pPr marL="857250">
              <a:buClr>
                <a:srgbClr val="B01C2E"/>
              </a:buClr>
              <a:buFont typeface="Arial" pitchFamily="34" charset="0"/>
              <a:buChar char="–"/>
              <a:defRPr sz="825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B598768-D1F4-594C-B51E-99B1ED06033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FIRPTA</a:t>
            </a: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575052" y="1419225"/>
            <a:ext cx="5111750" cy="4706938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rgbClr val="B01C2E"/>
              </a:buClr>
              <a:buSzPct val="125000"/>
              <a:buFont typeface="Arial" pitchFamily="34" charset="0"/>
              <a:buChar char="•"/>
              <a:defRPr sz="900"/>
            </a:lvl2pPr>
            <a:lvl3pPr marL="51435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19226"/>
            <a:ext cx="2918298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b="0" i="0">
                <a:solidFill>
                  <a:srgbClr val="666666"/>
                </a:solidFill>
                <a:latin typeface="Calibri Regular" charset="0"/>
                <a:cs typeface="Calibri Regular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19B113F-1BA8-CA4E-A6B3-92D1D8C0C88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FIRPTA</a:t>
            </a: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1" y="1419225"/>
            <a:ext cx="5111750" cy="4706938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rgbClr val="B01C2E"/>
              </a:buClr>
              <a:buSzPct val="125000"/>
              <a:buFont typeface="Arial" pitchFamily="34" charset="0"/>
              <a:buChar char="•"/>
              <a:defRPr sz="900"/>
            </a:lvl2pPr>
            <a:lvl3pPr marL="51435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5773265" y="1419226"/>
            <a:ext cx="2918298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b="0" i="0">
                <a:solidFill>
                  <a:srgbClr val="666666"/>
                </a:solidFill>
                <a:latin typeface="Calibri Regular" charset="0"/>
                <a:cs typeface="Calibri Regular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24011BE-5C53-0E48-93A9-5E9857491FB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FIRPTA</a:t>
            </a: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ttorney B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 22"/>
          <p:cNvSpPr>
            <a:spLocks noChangeShapeType="1"/>
          </p:cNvSpPr>
          <p:nvPr/>
        </p:nvSpPr>
        <p:spPr bwMode="auto">
          <a:xfrm>
            <a:off x="2076450" y="2667000"/>
            <a:ext cx="66294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 b="0" i="0" dirty="0">
              <a:latin typeface="Calibri Regular" charset="0"/>
            </a:endParaRPr>
          </a:p>
        </p:txBody>
      </p:sp>
      <p:sp>
        <p:nvSpPr>
          <p:cNvPr id="13" name="TextBox 13"/>
          <p:cNvSpPr txBox="1">
            <a:spLocks noChangeArrowheads="1"/>
          </p:cNvSpPr>
          <p:nvPr userDrawn="1"/>
        </p:nvSpPr>
        <p:spPr bwMode="auto">
          <a:xfrm>
            <a:off x="2066925" y="1108077"/>
            <a:ext cx="3200400" cy="20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750" b="0" i="0" dirty="0">
                <a:solidFill>
                  <a:srgbClr val="B01C2E"/>
                </a:solidFill>
                <a:latin typeface="Calibri Regular" charset="0"/>
                <a:ea typeface="+mn-ea"/>
              </a:rPr>
              <a:t>Specialization</a:t>
            </a:r>
          </a:p>
        </p:txBody>
      </p:sp>
      <p:sp>
        <p:nvSpPr>
          <p:cNvPr id="14" name="TextBox 14"/>
          <p:cNvSpPr txBox="1">
            <a:spLocks noChangeArrowheads="1"/>
          </p:cNvSpPr>
          <p:nvPr userDrawn="1"/>
        </p:nvSpPr>
        <p:spPr bwMode="auto">
          <a:xfrm>
            <a:off x="5505450" y="1108077"/>
            <a:ext cx="3200400" cy="20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750" b="0" i="0" dirty="0">
                <a:solidFill>
                  <a:srgbClr val="B01C2E"/>
                </a:solidFill>
                <a:latin typeface="Calibri Regular" charset="0"/>
                <a:ea typeface="+mn-ea"/>
              </a:rPr>
              <a:t>Education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2067306" y="2743200"/>
            <a:ext cx="6638544" cy="3429000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ts val="900"/>
              </a:lnSpc>
              <a:spcBef>
                <a:spcPts val="0"/>
              </a:spcBef>
              <a:spcAft>
                <a:spcPts val="450"/>
              </a:spcAft>
              <a:buFont typeface="Arial" pitchFamily="34" charset="0"/>
              <a:buChar char=" "/>
              <a:defRPr sz="750" b="0" baseline="0">
                <a:latin typeface="+mn-lt"/>
              </a:defRPr>
            </a:lvl1pPr>
            <a:lvl2pPr marL="0" indent="0">
              <a:lnSpc>
                <a:spcPts val="900"/>
              </a:lnSpc>
              <a:spcBef>
                <a:spcPts val="0"/>
              </a:spcBef>
              <a:spcAft>
                <a:spcPts val="900"/>
              </a:spcAft>
              <a:buFont typeface="Arial" pitchFamily="34" charset="0"/>
              <a:buChar char=" "/>
              <a:defRPr sz="750" b="0" i="0" baseline="0">
                <a:solidFill>
                  <a:srgbClr val="666666"/>
                </a:solidFill>
                <a:latin typeface="Calibri Regular" charset="0"/>
              </a:defRPr>
            </a:lvl2pPr>
            <a:lvl3pPr marL="171450" indent="-171450">
              <a:buClr>
                <a:srgbClr val="B01C2E"/>
              </a:buClr>
              <a:buFont typeface="Wingdings 2" pitchFamily="18" charset="2"/>
              <a:buChar char="¡"/>
              <a:defRPr sz="750" b="0" i="0" baseline="0">
                <a:latin typeface="Calibri Regular" charset="0"/>
              </a:defRPr>
            </a:lvl3pPr>
            <a:lvl4pPr marL="342900" indent="-171450">
              <a:buClr>
                <a:srgbClr val="B01C2E"/>
              </a:buClr>
              <a:buFont typeface="Arial" pitchFamily="34" charset="0"/>
              <a:buChar char="–"/>
              <a:defRPr sz="750" b="0" i="0" baseline="0">
                <a:latin typeface="Calibri Regular" charset="0"/>
              </a:defRPr>
            </a:lvl4pPr>
            <a:lvl5pPr marL="514350" indent="-171450">
              <a:buClr>
                <a:srgbClr val="B01C2E"/>
              </a:buClr>
              <a:buFont typeface="Arial" pitchFamily="34" charset="0"/>
              <a:buChar char="–"/>
              <a:defRPr sz="750" b="0" i="0" baseline="0">
                <a:latin typeface="Calibri Regular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 baseline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455612" y="1108074"/>
            <a:ext cx="1170432" cy="1563624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455615" y="2722996"/>
            <a:ext cx="1525587" cy="55360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ts val="750"/>
              </a:lnSpc>
              <a:buNone/>
              <a:defRPr sz="750" b="0" baseline="0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5505450" y="2144554"/>
            <a:ext cx="32004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1pPr>
            <a:lvl2pPr marL="89154" indent="-89154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2pPr>
            <a:lvl3pPr marL="0" indent="-89154" algn="l" defTabSz="6858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Clr>
                <a:srgbClr val="B01C2E"/>
              </a:buClr>
              <a:buFont typeface="Wingdings 2" pitchFamily="18" charset="2"/>
              <a:buNone/>
              <a:defRPr lang="en-US" sz="75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2067306" y="2144554"/>
            <a:ext cx="32004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1pPr>
            <a:lvl2pPr marL="89154" indent="-89154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2pPr>
            <a:lvl3pPr marL="0" indent="-89154" algn="l" defTabSz="6858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Clr>
                <a:srgbClr val="B01C2E"/>
              </a:buClr>
              <a:buFont typeface="Wingdings 2" pitchFamily="18" charset="2"/>
              <a:buNone/>
              <a:defRPr lang="en-US" sz="75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6"/>
          <p:cNvSpPr>
            <a:spLocks noGrp="1"/>
          </p:cNvSpPr>
          <p:nvPr>
            <p:ph type="body" sz="quarter" idx="41"/>
          </p:nvPr>
        </p:nvSpPr>
        <p:spPr>
          <a:xfrm>
            <a:off x="2067306" y="2308860"/>
            <a:ext cx="32004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None/>
              <a:defRPr sz="750" b="0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6"/>
          <p:cNvSpPr>
            <a:spLocks noGrp="1"/>
          </p:cNvSpPr>
          <p:nvPr>
            <p:ph type="body" sz="quarter" idx="42"/>
          </p:nvPr>
        </p:nvSpPr>
        <p:spPr>
          <a:xfrm>
            <a:off x="5505450" y="2308860"/>
            <a:ext cx="32004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None/>
              <a:defRPr sz="750" b="0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067306" y="1295400"/>
            <a:ext cx="32004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chemeClr val="accent1"/>
              </a:buClr>
              <a:buFont typeface="Wingdings 2" pitchFamily="18" charset="2"/>
              <a:buChar char=""/>
              <a:defRPr sz="750" baseline="0">
                <a:solidFill>
                  <a:schemeClr val="tx1"/>
                </a:solidFill>
              </a:defRPr>
            </a:lvl1pPr>
            <a:lvl2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NSimSun" pitchFamily="49" charset="-122"/>
              <a:buChar char=" "/>
              <a:defRPr sz="750" baseline="0"/>
            </a:lvl2pPr>
            <a:lvl3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Wingdings 2" pitchFamily="18" charset="2"/>
              <a:buChar char="¡"/>
              <a:defRPr sz="75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5505450" y="1295400"/>
            <a:ext cx="32004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chemeClr val="accent1"/>
              </a:buClr>
              <a:buFont typeface="Wingdings 2" pitchFamily="18" charset="2"/>
              <a:buChar char=""/>
              <a:defRPr sz="750" baseline="0">
                <a:solidFill>
                  <a:schemeClr val="tx1"/>
                </a:solidFill>
              </a:defRPr>
            </a:lvl1pPr>
            <a:lvl2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Arial" pitchFamily="34" charset="0"/>
              <a:buChar char=" "/>
              <a:defRPr sz="750" baseline="0"/>
            </a:lvl2pPr>
            <a:lvl3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Wingdings 2" pitchFamily="18" charset="2"/>
              <a:buChar char="¡"/>
              <a:defRPr sz="75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3D17329F-BDC0-3444-A6CB-5CFB4AFF00F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FIRPTA</a:t>
            </a: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with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576987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 baseline="0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576985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467882" y="1246188"/>
            <a:ext cx="8188325" cy="22860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900" b="1" cap="all" baseline="0">
                <a:solidFill>
                  <a:srgbClr val="C000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197969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spcBef>
                <a:spcPts val="0"/>
              </a:spcBef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6"/>
          </p:nvPr>
        </p:nvSpPr>
        <p:spPr>
          <a:xfrm>
            <a:off x="2197967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3850124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8"/>
          </p:nvPr>
        </p:nvSpPr>
        <p:spPr>
          <a:xfrm>
            <a:off x="3850124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5491888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21"/>
          </p:nvPr>
        </p:nvSpPr>
        <p:spPr>
          <a:xfrm>
            <a:off x="5491886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7144042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5" name="Picture Placeholder 9"/>
          <p:cNvSpPr>
            <a:spLocks noGrp="1"/>
          </p:cNvSpPr>
          <p:nvPr>
            <p:ph type="pic" sz="quarter" idx="23"/>
          </p:nvPr>
        </p:nvSpPr>
        <p:spPr>
          <a:xfrm>
            <a:off x="7144042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4"/>
          </p:nvPr>
        </p:nvSpPr>
        <p:spPr>
          <a:xfrm>
            <a:off x="576987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7" name="Picture Placeholder 9"/>
          <p:cNvSpPr>
            <a:spLocks noGrp="1"/>
          </p:cNvSpPr>
          <p:nvPr>
            <p:ph type="pic" sz="quarter" idx="25"/>
          </p:nvPr>
        </p:nvSpPr>
        <p:spPr>
          <a:xfrm>
            <a:off x="576985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6"/>
          </p:nvPr>
        </p:nvSpPr>
        <p:spPr>
          <a:xfrm>
            <a:off x="2197969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spcBef>
                <a:spcPts val="0"/>
              </a:spcBef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Picture Placeholder 9"/>
          <p:cNvSpPr>
            <a:spLocks noGrp="1"/>
          </p:cNvSpPr>
          <p:nvPr>
            <p:ph type="pic" sz="quarter" idx="27"/>
          </p:nvPr>
        </p:nvSpPr>
        <p:spPr>
          <a:xfrm>
            <a:off x="2197967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28"/>
          </p:nvPr>
        </p:nvSpPr>
        <p:spPr>
          <a:xfrm>
            <a:off x="3850124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1" name="Picture Placeholder 9"/>
          <p:cNvSpPr>
            <a:spLocks noGrp="1"/>
          </p:cNvSpPr>
          <p:nvPr>
            <p:ph type="pic" sz="quarter" idx="29"/>
          </p:nvPr>
        </p:nvSpPr>
        <p:spPr>
          <a:xfrm>
            <a:off x="3850124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30"/>
          </p:nvPr>
        </p:nvSpPr>
        <p:spPr>
          <a:xfrm>
            <a:off x="5491888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3" name="Picture Placeholder 9"/>
          <p:cNvSpPr>
            <a:spLocks noGrp="1"/>
          </p:cNvSpPr>
          <p:nvPr>
            <p:ph type="pic" sz="quarter" idx="31"/>
          </p:nvPr>
        </p:nvSpPr>
        <p:spPr>
          <a:xfrm>
            <a:off x="5491886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32"/>
          </p:nvPr>
        </p:nvSpPr>
        <p:spPr>
          <a:xfrm>
            <a:off x="7144042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5" name="Picture Placeholder 9"/>
          <p:cNvSpPr>
            <a:spLocks noGrp="1"/>
          </p:cNvSpPr>
          <p:nvPr>
            <p:ph type="pic" sz="quarter" idx="33"/>
          </p:nvPr>
        </p:nvSpPr>
        <p:spPr>
          <a:xfrm>
            <a:off x="7144042" y="3962402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7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516D5A61-1BB2-3C40-A809-0A00CE29D5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8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FIRPTA</a:t>
            </a: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-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441325" y="1439863"/>
            <a:ext cx="83502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88" b="0" i="0" dirty="0">
                <a:solidFill>
                  <a:srgbClr val="C00000"/>
                </a:solidFill>
                <a:latin typeface="Calibri Regular" charset="0"/>
                <a:ea typeface="+mn-ea"/>
                <a:cs typeface="+mn-cs"/>
              </a:rPr>
              <a:t>PARTNERS</a:t>
            </a:r>
          </a:p>
        </p:txBody>
      </p:sp>
      <p:sp>
        <p:nvSpPr>
          <p:cNvPr id="11" name="Line 22"/>
          <p:cNvSpPr>
            <a:spLocks noChangeShapeType="1"/>
          </p:cNvSpPr>
          <p:nvPr/>
        </p:nvSpPr>
        <p:spPr bwMode="auto">
          <a:xfrm>
            <a:off x="438151" y="1897063"/>
            <a:ext cx="8353425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 b="0" i="0" dirty="0">
              <a:latin typeface="Calibri Regular" charset="0"/>
            </a:endParaRPr>
          </a:p>
        </p:txBody>
      </p:sp>
      <p:sp>
        <p:nvSpPr>
          <p:cNvPr id="12" name="Text Box 23"/>
          <p:cNvSpPr txBox="1">
            <a:spLocks noChangeArrowheads="1"/>
          </p:cNvSpPr>
          <p:nvPr/>
        </p:nvSpPr>
        <p:spPr bwMode="auto">
          <a:xfrm>
            <a:off x="441325" y="3268663"/>
            <a:ext cx="83502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88" b="0" i="0" dirty="0">
                <a:solidFill>
                  <a:srgbClr val="C00000"/>
                </a:solidFill>
                <a:latin typeface="Calibri Regular" charset="0"/>
                <a:ea typeface="+mn-ea"/>
                <a:cs typeface="+mn-cs"/>
              </a:rPr>
              <a:t>ASSOCIATES</a:t>
            </a:r>
          </a:p>
        </p:txBody>
      </p:sp>
      <p:sp>
        <p:nvSpPr>
          <p:cNvPr id="13" name="Line 24"/>
          <p:cNvSpPr>
            <a:spLocks noChangeShapeType="1"/>
          </p:cNvSpPr>
          <p:nvPr/>
        </p:nvSpPr>
        <p:spPr bwMode="auto">
          <a:xfrm>
            <a:off x="438151" y="3725863"/>
            <a:ext cx="8353425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 b="0" i="0" dirty="0">
              <a:latin typeface="Calibri Regular" charset="0"/>
            </a:endParaRPr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0"/>
          </p:nvPr>
        </p:nvSpPr>
        <p:spPr>
          <a:xfrm>
            <a:off x="2608581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1"/>
          </p:nvPr>
        </p:nvSpPr>
        <p:spPr>
          <a:xfrm>
            <a:off x="4779011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2"/>
          </p:nvPr>
        </p:nvSpPr>
        <p:spPr>
          <a:xfrm>
            <a:off x="6949440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1481328" y="3886200"/>
            <a:ext cx="2971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/>
          </p:nvPr>
        </p:nvSpPr>
        <p:spPr>
          <a:xfrm>
            <a:off x="4724400" y="3886200"/>
            <a:ext cx="2971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1481328" y="4800600"/>
            <a:ext cx="6217920" cy="54864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7"/>
          <p:cNvSpPr>
            <a:spLocks noGrp="1"/>
          </p:cNvSpPr>
          <p:nvPr>
            <p:ph type="body" sz="quarter" idx="20"/>
          </p:nvPr>
        </p:nvSpPr>
        <p:spPr>
          <a:xfrm>
            <a:off x="438151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B0AC1651-679E-F444-9932-326657929C5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FIRPTA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Left / On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7"/>
          </p:nvPr>
        </p:nvSpPr>
        <p:spPr>
          <a:xfrm>
            <a:off x="4648200" y="1417320"/>
            <a:ext cx="4114800" cy="48006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Calibri Regular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8"/>
          </p:nvPr>
        </p:nvSpPr>
        <p:spPr>
          <a:xfrm>
            <a:off x="381000" y="14173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Calibri Regular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12"/>
          <p:cNvSpPr>
            <a:spLocks noGrp="1"/>
          </p:cNvSpPr>
          <p:nvPr>
            <p:ph sz="quarter" idx="19"/>
          </p:nvPr>
        </p:nvSpPr>
        <p:spPr>
          <a:xfrm>
            <a:off x="381000" y="39319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Calibri Regular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fld id="{6C93E8D5-2692-0D44-9EA4-C6015F0C54D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FIRPTA</a:t>
            </a: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4508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4508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111456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111456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3772062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3772062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5432668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5432668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71056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71056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4508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4508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2111456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2111456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3772062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3772062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5432668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5432668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71056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71056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4508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4508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2111456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3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2111456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3772062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5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3772062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5432668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7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5432668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71056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9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71056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77461BCF-BBA5-5E4A-ABD5-3E5D9382F9D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FIRPTA</a:t>
            </a: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4508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4508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111456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111456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3772062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3772062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5432668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5432668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71056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71056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4508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4508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4508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4508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2111456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2111456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2111456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2111456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3772062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3772062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3772062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3772062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5432668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5432668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5432668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5432668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71056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71056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71056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71056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31BEBA66-216E-7243-B012-B44CAA5F986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FIRPTA</a:t>
            </a: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450850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8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450850" y="46228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9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450850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0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113838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3776826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2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5439814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7102800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4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113838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113838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 u="none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 u="none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 u="none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 u="none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 u="none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6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3776826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3776826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8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5439814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5439814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0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7102800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7102800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8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450850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450850" y="6020181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450850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1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2113838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3776826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5439814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7102800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2113838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6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2113838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3776826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3776826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9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5439814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0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5439814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1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7102800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2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710280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4A3DAED-98CA-ED44-BD8D-010557C4E8A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FIRPTA</a:t>
            </a: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450850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450850" y="462280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450850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113838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3776826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5439814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7102800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113838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113838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3776826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3776826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5439814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5439814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7102800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7102800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450850" y="25123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113837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3776824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5439811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7102800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450850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113837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3776824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5439811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7102800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450850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113837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3776824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5439811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7102800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65CD288-24B3-4B48-8EA0-67784588A8A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FIRPTA</a:t>
            </a: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450850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450850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450850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113838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3776826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5439814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7102800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113838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113838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3776826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3776826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5439814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5439814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7102800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7102800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450850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113837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3776824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5439811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7102800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450850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113837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3776824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5439811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7102800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450850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113837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3776824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5439811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7102800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90FE7E78-F63E-6945-90BC-87516667A72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FIRPTA</a:t>
            </a: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609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14400"/>
            <a:ext cx="7772400" cy="5410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/>
              <a:t>FIRPTA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‹#›</a:t>
            </a:fld>
            <a:endParaRPr lang="en-US" dirty="0">
              <a:latin typeface="Calibri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371601"/>
            <a:ext cx="4038600" cy="4754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1"/>
            <a:ext cx="4038600" cy="4754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FIRPTA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BEE2D7-1F05-0540-AD0D-C8F6AEBAE5C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Calibri Regular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FIRPTA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AE312-8C9F-42C5-81AA-4EBE44D07C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ítulo e 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458200" cy="6096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abela 2"/>
          <p:cNvSpPr>
            <a:spLocks noGrp="1"/>
          </p:cNvSpPr>
          <p:nvPr>
            <p:ph type="tbl" idx="1"/>
          </p:nvPr>
        </p:nvSpPr>
        <p:spPr>
          <a:xfrm>
            <a:off x="228600" y="838200"/>
            <a:ext cx="8458200" cy="5410200"/>
          </a:xfrm>
          <a:prstGeom prst="rect">
            <a:avLst/>
          </a:prstGeom>
        </p:spPr>
        <p:txBody>
          <a:bodyPr/>
          <a:lstStyle/>
          <a:p>
            <a:pPr lvl="0"/>
            <a:endParaRPr lang="pt-BR" noProof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FIRPTA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FFEF6E-1936-7F46-907C-2AE9B500AA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95527EB-3756-C241-BFD3-DBB1E111190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FIRPTA</a:t>
            </a: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557337"/>
            <a:ext cx="5111750" cy="469106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557337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934200" y="6356350"/>
            <a:ext cx="1600200" cy="365125"/>
          </a:xfrm>
        </p:spPr>
        <p:txBody>
          <a:bodyPr/>
          <a:lstStyle>
            <a:lvl1pPr>
              <a:defRPr sz="1200" smtClean="0"/>
            </a:lvl1pPr>
          </a:lstStyle>
          <a:p>
            <a:pPr>
              <a:defRPr/>
            </a:pPr>
            <a:r>
              <a:rPr lang="en-US"/>
              <a:t>FIRPTA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C1809F7-681D-5A42-844F-0227BB41E7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295400"/>
            <a:ext cx="5486400" cy="41148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4435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934200" y="6356350"/>
            <a:ext cx="1600200" cy="365125"/>
          </a:xfrm>
        </p:spPr>
        <p:txBody>
          <a:bodyPr/>
          <a:lstStyle>
            <a:lvl1pPr>
              <a:defRPr sz="1200" smtClean="0"/>
            </a:lvl1pPr>
          </a:lstStyle>
          <a:p>
            <a:pPr>
              <a:defRPr/>
            </a:pPr>
            <a:r>
              <a:rPr lang="en-US"/>
              <a:t>FIRPTA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A9DB9A6-C8EB-0C4B-814D-65FC05EEF6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84048" y="805002"/>
            <a:ext cx="4040188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724400" y="814835"/>
            <a:ext cx="4040188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195227"/>
            <a:ext cx="4041648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Calibri Regular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4724400" y="1195227"/>
            <a:ext cx="4041648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Calibri Regular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856F0A94-AD2E-974D-AF6B-04AF335E854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FIRPTA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384048" y="407061"/>
            <a:ext cx="8458200" cy="91169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84048" y="3"/>
            <a:ext cx="8458200" cy="389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9413" y="1371600"/>
            <a:ext cx="4040188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724400" y="1371600"/>
            <a:ext cx="4040188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807534"/>
            <a:ext cx="4041648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Calibri Regular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4724400" y="1807534"/>
            <a:ext cx="4041648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Calibri Regular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856F0A94-AD2E-974D-AF6B-04AF335E854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FIRPTA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Arrow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>
            <a:off x="4038600" y="3046413"/>
            <a:ext cx="990600" cy="1009650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 b="0" i="0" dirty="0">
              <a:latin typeface="Calibri Regular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9412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5029200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807534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b="0" i="0" kern="1200" dirty="0" smtClean="0">
                <a:solidFill>
                  <a:schemeClr val="tx1"/>
                </a:solidFill>
                <a:latin typeface="+mn-lt"/>
                <a:ea typeface="+mn-ea"/>
                <a:cs typeface="Calibri Regular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0"/>
          <p:cNvSpPr>
            <a:spLocks noGrp="1"/>
          </p:cNvSpPr>
          <p:nvPr>
            <p:ph sz="quarter" idx="21"/>
          </p:nvPr>
        </p:nvSpPr>
        <p:spPr>
          <a:xfrm>
            <a:off x="5029200" y="1828800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b="0" i="0" kern="1200" dirty="0" smtClean="0">
                <a:solidFill>
                  <a:schemeClr val="tx1"/>
                </a:solidFill>
                <a:latin typeface="+mn-lt"/>
                <a:ea typeface="+mn-ea"/>
                <a:cs typeface="Calibri Regular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652385A1-7A9F-1D44-AA51-16856D64E5B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9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FIRPTA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Line 88"/>
          <p:cNvSpPr>
            <a:spLocks noChangeShapeType="1"/>
          </p:cNvSpPr>
          <p:nvPr/>
        </p:nvSpPr>
        <p:spPr bwMode="gray">
          <a:xfrm>
            <a:off x="0" y="6423027"/>
            <a:ext cx="9144000" cy="0"/>
          </a:xfrm>
          <a:prstGeom prst="line">
            <a:avLst/>
          </a:prstGeom>
          <a:noFill/>
          <a:ln w="158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 b="0" i="0" dirty="0">
              <a:latin typeface="Calibri Regular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8610600" y="6436635"/>
            <a:ext cx="457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600" b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algn="r"/>
            <a:fld id="{D9D5F7EB-196B-A148-8812-2A4F7A2FBBD6}" type="slidenum">
              <a:rPr lang="en-US" altLang="en-US" smtClean="0"/>
              <a:pPr algn="r"/>
              <a:t>‹#›</a:t>
            </a:fld>
            <a:endParaRPr lang="en-US" alt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3124200" y="6442488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800" smtClean="0">
                <a:solidFill>
                  <a:srgbClr val="898989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dirty="0" err="1"/>
              <a:t>FIRPTA</a:t>
            </a:r>
            <a:endParaRPr lang="en-US" dirty="0"/>
          </a:p>
        </p:txBody>
      </p:sp>
      <p:sp>
        <p:nvSpPr>
          <p:cNvPr id="9" name="Footer Placeholder 3"/>
          <p:cNvSpPr txBox="1">
            <a:spLocks/>
          </p:cNvSpPr>
          <p:nvPr userDrawn="1"/>
        </p:nvSpPr>
        <p:spPr>
          <a:xfrm>
            <a:off x="72409" y="6423029"/>
            <a:ext cx="2362200" cy="365125"/>
          </a:xfrm>
          <a:prstGeom prst="rect">
            <a:avLst/>
          </a:prstGeom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 smtClean="0">
                <a:solidFill>
                  <a:srgbClr val="898989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l">
              <a:defRPr/>
            </a:pPr>
            <a:r>
              <a:rPr lang="en-US" sz="600" b="0" i="0" dirty="0">
                <a:latin typeface="+mn-lt"/>
                <a:cs typeface="Calibri Regular" charset="0"/>
              </a:rPr>
              <a:t>IT_FIRPTA_23</a:t>
            </a:r>
          </a:p>
        </p:txBody>
      </p:sp>
    </p:spTree>
    <p:extLst>
      <p:ext uri="{BB962C8B-B14F-4D97-AF65-F5344CB8AC3E}">
        <p14:creationId xmlns:p14="http://schemas.microsoft.com/office/powerpoint/2010/main" val="10031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6" r:id="rId13"/>
    <p:sldLayoutId id="2147483697" r:id="rId14"/>
    <p:sldLayoutId id="2147483698" r:id="rId15"/>
    <p:sldLayoutId id="2147483699" r:id="rId16"/>
    <p:sldLayoutId id="2147483700" r:id="rId17"/>
    <p:sldLayoutId id="2147483701" r:id="rId18"/>
    <p:sldLayoutId id="2147483702" r:id="rId19"/>
    <p:sldLayoutId id="2147483703" r:id="rId20"/>
    <p:sldLayoutId id="2147483704" r:id="rId21"/>
    <p:sldLayoutId id="2147483705" r:id="rId22"/>
    <p:sldLayoutId id="2147483706" r:id="rId23"/>
    <p:sldLayoutId id="2147483707" r:id="rId24"/>
    <p:sldLayoutId id="2147483708" r:id="rId25"/>
    <p:sldLayoutId id="2147483709" r:id="rId26"/>
    <p:sldLayoutId id="2147483710" r:id="rId27"/>
    <p:sldLayoutId id="2147483711" r:id="rId28"/>
    <p:sldLayoutId id="2147483712" r:id="rId29"/>
    <p:sldLayoutId id="2147483713" r:id="rId30"/>
    <p:sldLayoutId id="2147483714" r:id="rId31"/>
    <p:sldLayoutId id="2147483715" r:id="rId32"/>
    <p:sldLayoutId id="2147483716" r:id="rId33"/>
    <p:sldLayoutId id="2147483717" r:id="rId34"/>
    <p:sldLayoutId id="2147483718" r:id="rId35"/>
    <p:sldLayoutId id="2147483719" r:id="rId36"/>
    <p:sldLayoutId id="2147483720" r:id="rId37"/>
    <p:sldLayoutId id="2147483721" r:id="rId38"/>
    <p:sldLayoutId id="2147483722" r:id="rId39"/>
    <p:sldLayoutId id="2147483723" r:id="rId40"/>
    <p:sldLayoutId id="2147483724" r:id="rId41"/>
    <p:sldLayoutId id="2147483725" r:id="rId42"/>
    <p:sldLayoutId id="2147483726" r:id="rId43"/>
    <p:sldLayoutId id="2147483727" r:id="rId44"/>
    <p:sldLayoutId id="2147483728" r:id="rId45"/>
    <p:sldLayoutId id="2147483729" r:id="rId46"/>
    <p:sldLayoutId id="2147483730" r:id="rId47"/>
    <p:sldLayoutId id="2147483731" r:id="rId48"/>
    <p:sldLayoutId id="2147483732" r:id="rId49"/>
    <p:sldLayoutId id="2147483733" r:id="rId50"/>
    <p:sldLayoutId id="2147483734" r:id="rId51"/>
    <p:sldLayoutId id="2147483735" r:id="rId52"/>
    <p:sldLayoutId id="2147483736" r:id="rId53"/>
    <p:sldLayoutId id="2147483737" r:id="rId54"/>
    <p:sldLayoutId id="2147483738" r:id="rId55"/>
    <p:sldLayoutId id="2147483739" r:id="rId56"/>
    <p:sldLayoutId id="2147483740" r:id="rId57"/>
    <p:sldLayoutId id="2147483741" r:id="rId58"/>
    <p:sldLayoutId id="2147483742" r:id="rId59"/>
    <p:sldLayoutId id="2147483743" r:id="rId60"/>
    <p:sldLayoutId id="2147483744" r:id="rId61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1" name="Rectangle 3"/>
          <p:cNvSpPr>
            <a:spLocks noGrp="1" noChangeArrowheads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282575" indent="-282575">
              <a:spcBef>
                <a:spcPct val="0"/>
              </a:spcBef>
            </a:pPr>
            <a:r>
              <a:rPr lang="en-US" sz="2000" dirty="0">
                <a:latin typeface="Calibri Regular" charset="0"/>
              </a:rPr>
              <a:t>Gains from the sale/disposition of a U.S. real property interest (USRPI) are treated as ECI.  §897(a)(1).</a:t>
            </a:r>
          </a:p>
          <a:p>
            <a:pPr marL="282575" indent="-282575">
              <a:spcBef>
                <a:spcPct val="0"/>
              </a:spcBef>
            </a:pPr>
            <a:endParaRPr lang="en-US" sz="2000" dirty="0">
              <a:latin typeface="Calibri Regular" charset="0"/>
            </a:endParaRPr>
          </a:p>
          <a:p>
            <a:pPr marL="282575" indent="-282575">
              <a:spcBef>
                <a:spcPct val="0"/>
              </a:spcBef>
            </a:pPr>
            <a:r>
              <a:rPr lang="en-US" sz="2000" b="1" dirty="0">
                <a:latin typeface="Calibri Regular" charset="0"/>
              </a:rPr>
              <a:t>Buyer</a:t>
            </a:r>
            <a:r>
              <a:rPr lang="en-US" sz="2000" dirty="0">
                <a:latin typeface="Calibri Regular" charset="0"/>
              </a:rPr>
              <a:t> must generally withhold </a:t>
            </a:r>
            <a:r>
              <a:rPr lang="en-US" sz="2000" b="1" dirty="0">
                <a:latin typeface="Calibri Regular" charset="0"/>
              </a:rPr>
              <a:t>15% of the </a:t>
            </a:r>
            <a:r>
              <a:rPr lang="en-US" sz="2000" b="1" u="sng" dirty="0">
                <a:latin typeface="Calibri Regular" charset="0"/>
              </a:rPr>
              <a:t>amount realized</a:t>
            </a:r>
            <a:r>
              <a:rPr lang="en-US" sz="2000" b="1" dirty="0">
                <a:latin typeface="Calibri Regular" charset="0"/>
              </a:rPr>
              <a:t> </a:t>
            </a:r>
            <a:r>
              <a:rPr lang="en-US" sz="2000" dirty="0">
                <a:latin typeface="Calibri Regular" charset="0"/>
              </a:rPr>
              <a:t>on the purchase of any USRPI from a foreign person.  §1445.</a:t>
            </a:r>
          </a:p>
          <a:p>
            <a:pPr marL="282575" indent="-282575">
              <a:spcBef>
                <a:spcPct val="0"/>
              </a:spcBef>
            </a:pPr>
            <a:endParaRPr lang="en-US" sz="2000" dirty="0">
              <a:latin typeface="Calibri Regular" charset="0"/>
            </a:endParaRPr>
          </a:p>
          <a:p>
            <a:pPr marL="282575" indent="-282575">
              <a:spcBef>
                <a:spcPct val="0"/>
              </a:spcBef>
            </a:pPr>
            <a:r>
              <a:rPr lang="en-US" sz="2000" b="1" dirty="0">
                <a:latin typeface="Calibri Regular" charset="0"/>
              </a:rPr>
              <a:t>USRPI</a:t>
            </a:r>
            <a:r>
              <a:rPr lang="en-US" sz="2000" dirty="0">
                <a:latin typeface="Calibri Regular" charset="0"/>
              </a:rPr>
              <a:t>: </a:t>
            </a:r>
          </a:p>
          <a:p>
            <a:pPr lvl="1">
              <a:spcBef>
                <a:spcPct val="0"/>
              </a:spcBef>
            </a:pPr>
            <a:r>
              <a:rPr lang="en-US" sz="2000" dirty="0">
                <a:latin typeface="Calibri Regular" charset="0"/>
              </a:rPr>
              <a:t>direct real property interests, such as land, buildings, options, leases and associated personal property; and </a:t>
            </a:r>
          </a:p>
          <a:p>
            <a:pPr lvl="1">
              <a:spcBef>
                <a:spcPct val="0"/>
              </a:spcBef>
            </a:pPr>
            <a:r>
              <a:rPr lang="en-US" sz="2000" dirty="0">
                <a:latin typeface="Calibri Regular" charset="0"/>
              </a:rPr>
              <a:t>stock of any U.S. corporation that has been a U.S. real property holding company (USRPHC) at any time during the last five years.  §897(c)(1)(A)(</a:t>
            </a:r>
            <a:r>
              <a:rPr lang="en-US" sz="2000" dirty="0" err="1">
                <a:latin typeface="Calibri Regular" charset="0"/>
              </a:rPr>
              <a:t>i</a:t>
            </a:r>
            <a:r>
              <a:rPr lang="en-US" sz="2000" dirty="0">
                <a:latin typeface="Calibri Regular" charset="0"/>
              </a:rPr>
              <a:t>), (ii); (c)(6).  </a:t>
            </a:r>
          </a:p>
          <a:p>
            <a:pPr marL="282575" indent="-282575">
              <a:spcBef>
                <a:spcPct val="0"/>
              </a:spcBef>
            </a:pPr>
            <a:endParaRPr lang="en-US" sz="2000" dirty="0">
              <a:latin typeface="Calibri Regular" charset="0"/>
            </a:endParaRPr>
          </a:p>
          <a:p>
            <a:pPr marL="282575" indent="-282575">
              <a:spcBef>
                <a:spcPct val="0"/>
              </a:spcBef>
            </a:pPr>
            <a:r>
              <a:rPr lang="en-US" sz="2000" b="1" dirty="0">
                <a:latin typeface="Calibri Regular" charset="0"/>
              </a:rPr>
              <a:t>Note: </a:t>
            </a:r>
            <a:r>
              <a:rPr lang="en-US" sz="2000" dirty="0">
                <a:latin typeface="Calibri Regular" charset="0"/>
              </a:rPr>
              <a:t>Gains from the sale/exchange of stock of a </a:t>
            </a:r>
            <a:r>
              <a:rPr lang="en-US" sz="2000" b="1" dirty="0">
                <a:latin typeface="Calibri Regular" charset="0"/>
              </a:rPr>
              <a:t>foreign corporation </a:t>
            </a:r>
            <a:r>
              <a:rPr lang="en-US" sz="2000" dirty="0">
                <a:latin typeface="Calibri Regular" charset="0"/>
              </a:rPr>
              <a:t>are not taxed, even if the corporation's only asset is a USRPI.  When the foreign corporation sells the USRPI, however, it will be subject to tax, since it is a foreign person selling a USRPI.  </a:t>
            </a:r>
            <a:endParaRPr lang="en-US" dirty="0">
              <a:latin typeface="Calibri Regular" charset="0"/>
            </a:endParaRPr>
          </a:p>
        </p:txBody>
      </p:sp>
      <p:sp>
        <p:nvSpPr>
          <p:cNvPr id="1331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>
                <a:latin typeface="Calibri Regular" charset="0"/>
              </a:rPr>
              <a:t>FIRPTA</a:t>
            </a:r>
            <a:endParaRPr lang="en-US" dirty="0">
              <a:latin typeface="Calibri Regular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FIRPTA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9" name="Rectangle 3"/>
          <p:cNvSpPr>
            <a:spLocks noGrp="1" noChangeArrowheads="1"/>
          </p:cNvSpPr>
          <p:nvPr>
            <p:ph idx="1"/>
          </p:nvPr>
        </p:nvSpPr>
        <p:spPr>
          <a:xfrm flipH="1">
            <a:off x="384048" y="533400"/>
            <a:ext cx="8182101" cy="5812064"/>
          </a:xfrm>
          <a:noFill/>
        </p:spPr>
        <p:txBody>
          <a:bodyPr/>
          <a:lstStyle/>
          <a:p>
            <a:pPr marL="450850" indent="-450850" algn="ctr" defTabSz="117475">
              <a:spcBef>
                <a:spcPct val="0"/>
              </a:spcBef>
              <a:buFontTx/>
              <a:buNone/>
            </a:pPr>
            <a:endParaRPr lang="en-US" sz="2400" u="sng" dirty="0">
              <a:latin typeface="Calibri Regular" charset="0"/>
            </a:endParaRPr>
          </a:p>
          <a:p>
            <a:pPr marL="450850" indent="-450850" defTabSz="117475">
              <a:spcBef>
                <a:spcPct val="0"/>
              </a:spcBef>
            </a:pPr>
            <a:r>
              <a:rPr lang="en-US" sz="1800" dirty="0">
                <a:latin typeface="Calibri Regular" charset="0"/>
              </a:rPr>
              <a:t>A USRPHC is any corporation (foreign </a:t>
            </a:r>
            <a:r>
              <a:rPr lang="en-US" sz="1800" b="1" dirty="0">
                <a:latin typeface="Calibri Regular" charset="0"/>
              </a:rPr>
              <a:t>or </a:t>
            </a:r>
            <a:r>
              <a:rPr lang="en-US" sz="1800" dirty="0">
                <a:latin typeface="Calibri Regular" charset="0"/>
              </a:rPr>
              <a:t>US) if the FMV of its USRPIs equals or exceeds the FMV of its foreign real property (FRP) plus its T/B assets.  §897(c)(2). </a:t>
            </a:r>
          </a:p>
          <a:p>
            <a:pPr marL="450850" indent="-450850" defTabSz="117475">
              <a:spcBef>
                <a:spcPct val="0"/>
              </a:spcBef>
              <a:buFontTx/>
              <a:buNone/>
            </a:pPr>
            <a:endParaRPr lang="en-US" sz="1800" dirty="0">
              <a:latin typeface="Calibri Regular" charset="0"/>
            </a:endParaRPr>
          </a:p>
          <a:p>
            <a:pPr marL="450850" indent="-450850" algn="ctr" defTabSz="117475">
              <a:spcBef>
                <a:spcPct val="0"/>
              </a:spcBef>
              <a:buFontTx/>
              <a:buNone/>
            </a:pPr>
            <a:r>
              <a:rPr lang="en-US" sz="1800" b="1" dirty="0">
                <a:latin typeface="Calibri Regular" charset="0"/>
              </a:rPr>
              <a:t>USRPI = or &gt; (</a:t>
            </a:r>
            <a:r>
              <a:rPr lang="en-US" sz="1800" b="1" dirty="0" err="1">
                <a:latin typeface="Calibri Regular" charset="0"/>
              </a:rPr>
              <a:t>FRP</a:t>
            </a:r>
            <a:r>
              <a:rPr lang="en-US" sz="1800" b="1" dirty="0">
                <a:latin typeface="Calibri Regular" charset="0"/>
              </a:rPr>
              <a:t> + T/B)</a:t>
            </a:r>
          </a:p>
          <a:p>
            <a:pPr marL="450850" indent="-450850" defTabSz="117475">
              <a:spcBef>
                <a:spcPct val="0"/>
              </a:spcBef>
              <a:buFontTx/>
              <a:buNone/>
            </a:pPr>
            <a:endParaRPr lang="en-US" sz="1800" u="sng" dirty="0">
              <a:latin typeface="Calibri Regular" charset="0"/>
            </a:endParaRPr>
          </a:p>
          <a:p>
            <a:pPr marL="450850" indent="-450850" defTabSz="117475">
              <a:spcBef>
                <a:spcPct val="0"/>
              </a:spcBef>
            </a:pPr>
            <a:r>
              <a:rPr lang="en-US" sz="1800" dirty="0">
                <a:latin typeface="Calibri Regular" charset="0"/>
              </a:rPr>
              <a:t>Is USCO or FC a USRPHC? </a:t>
            </a:r>
          </a:p>
          <a:p>
            <a:pPr marL="450850" indent="-450850" defTabSz="117475">
              <a:spcBef>
                <a:spcPct val="0"/>
              </a:spcBef>
              <a:buFontTx/>
              <a:buNone/>
            </a:pPr>
            <a:r>
              <a:rPr lang="en-US" sz="1800" dirty="0">
                <a:latin typeface="Calibri Regular" charset="0"/>
              </a:rPr>
              <a:t>												</a:t>
            </a:r>
          </a:p>
          <a:p>
            <a:pPr marL="450850" indent="-450850" defTabSz="117475">
              <a:spcBef>
                <a:spcPct val="0"/>
              </a:spcBef>
              <a:buFontTx/>
              <a:buNone/>
            </a:pPr>
            <a:r>
              <a:rPr lang="en-US" dirty="0">
                <a:latin typeface="Calibri Regular" charset="0"/>
              </a:rPr>
              <a:t>									</a:t>
            </a:r>
            <a:r>
              <a:rPr lang="en-US" b="1" dirty="0">
                <a:latin typeface="Calibri Regular" charset="0"/>
              </a:rPr>
              <a:t>	</a:t>
            </a:r>
            <a:r>
              <a:rPr lang="en-US" sz="1400" b="1" u="sng" dirty="0">
                <a:latin typeface="Calibri Regular" charset="0"/>
              </a:rPr>
              <a:t>Figure 1</a:t>
            </a:r>
            <a:r>
              <a:rPr lang="en-US" sz="1400" b="1" dirty="0">
                <a:latin typeface="Calibri Regular" charset="0"/>
              </a:rPr>
              <a:t> 														</a:t>
            </a:r>
            <a:r>
              <a:rPr lang="en-US" sz="1400" b="1" u="sng" dirty="0">
                <a:latin typeface="Calibri Regular" charset="0"/>
              </a:rPr>
              <a:t>Figure 2</a:t>
            </a:r>
            <a:r>
              <a:rPr lang="en-US" sz="1400" b="1" dirty="0">
                <a:latin typeface="Calibri Regular" charset="0"/>
              </a:rPr>
              <a:t>																</a:t>
            </a:r>
            <a:r>
              <a:rPr lang="en-US" sz="1400" b="1" u="sng" dirty="0">
                <a:latin typeface="Calibri Regular" charset="0"/>
              </a:rPr>
              <a:t>Figure 2A</a:t>
            </a:r>
          </a:p>
          <a:p>
            <a:pPr marL="450850" indent="-450850" defTabSz="117475">
              <a:spcBef>
                <a:spcPct val="0"/>
              </a:spcBef>
              <a:buFontTx/>
              <a:buNone/>
            </a:pPr>
            <a:endParaRPr lang="en-US" sz="1400" u="sng" dirty="0">
              <a:latin typeface="Calibri Regular" charset="0"/>
            </a:endParaRPr>
          </a:p>
        </p:txBody>
      </p:sp>
      <p:sp>
        <p:nvSpPr>
          <p:cNvPr id="14357" name="Rectangle 2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>
                <a:latin typeface="Calibri Regular" charset="0"/>
              </a:rPr>
              <a:t>USRPHC</a:t>
            </a:r>
            <a:endParaRPr lang="en-US" dirty="0">
              <a:latin typeface="Calibri Regular" charset="0"/>
            </a:endParaRPr>
          </a:p>
        </p:txBody>
      </p:sp>
      <p:sp>
        <p:nvSpPr>
          <p:cNvPr id="203780" name="Rectangle 4"/>
          <p:cNvSpPr>
            <a:spLocks noChangeArrowheads="1"/>
          </p:cNvSpPr>
          <p:nvPr/>
        </p:nvSpPr>
        <p:spPr bwMode="auto">
          <a:xfrm>
            <a:off x="2847486" y="1700213"/>
            <a:ext cx="3810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b="0" dirty="0">
              <a:latin typeface="Calibri Regular" charset="0"/>
            </a:endParaRPr>
          </a:p>
        </p:txBody>
      </p:sp>
      <p:sp>
        <p:nvSpPr>
          <p:cNvPr id="203781" name="Rectangle 5"/>
          <p:cNvSpPr>
            <a:spLocks noChangeArrowheads="1"/>
          </p:cNvSpPr>
          <p:nvPr/>
        </p:nvSpPr>
        <p:spPr bwMode="auto">
          <a:xfrm>
            <a:off x="1219200" y="4343400"/>
            <a:ext cx="19812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000" b="0" dirty="0">
                <a:latin typeface="Calibri Regular" charset="0"/>
              </a:rPr>
              <a:t>FC</a:t>
            </a:r>
            <a:endParaRPr lang="en-US" b="0" dirty="0">
              <a:latin typeface="Calibri Regular" charset="0"/>
            </a:endParaRPr>
          </a:p>
        </p:txBody>
      </p:sp>
      <p:sp>
        <p:nvSpPr>
          <p:cNvPr id="203782" name="Rectangle 6"/>
          <p:cNvSpPr>
            <a:spLocks noChangeArrowheads="1"/>
          </p:cNvSpPr>
          <p:nvPr/>
        </p:nvSpPr>
        <p:spPr bwMode="auto">
          <a:xfrm>
            <a:off x="3657600" y="4371975"/>
            <a:ext cx="19812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000" b="0" dirty="0" err="1">
                <a:latin typeface="Calibri Regular" charset="0"/>
              </a:rPr>
              <a:t>USCO</a:t>
            </a:r>
            <a:endParaRPr lang="en-US" b="0" dirty="0">
              <a:latin typeface="Calibri Regular" charset="0"/>
            </a:endParaRPr>
          </a:p>
        </p:txBody>
      </p:sp>
      <p:sp>
        <p:nvSpPr>
          <p:cNvPr id="203783" name="Text Box 7"/>
          <p:cNvSpPr txBox="1">
            <a:spLocks noChangeArrowheads="1"/>
          </p:cNvSpPr>
          <p:nvPr/>
        </p:nvSpPr>
        <p:spPr bwMode="auto">
          <a:xfrm>
            <a:off x="1981200" y="3690113"/>
            <a:ext cx="590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 dirty="0">
                <a:latin typeface="Calibri Regular" charset="0"/>
              </a:rPr>
              <a:t>FP</a:t>
            </a:r>
          </a:p>
        </p:txBody>
      </p:sp>
      <p:sp>
        <p:nvSpPr>
          <p:cNvPr id="203784" name="Text Box 8"/>
          <p:cNvSpPr txBox="1">
            <a:spLocks noChangeArrowheads="1"/>
          </p:cNvSpPr>
          <p:nvPr/>
        </p:nvSpPr>
        <p:spPr bwMode="auto">
          <a:xfrm>
            <a:off x="4343400" y="3690113"/>
            <a:ext cx="40908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 dirty="0">
                <a:latin typeface="Calibri Regular" charset="0"/>
              </a:rPr>
              <a:t>FP</a:t>
            </a:r>
          </a:p>
        </p:txBody>
      </p:sp>
      <p:sp>
        <p:nvSpPr>
          <p:cNvPr id="203785" name="Line 9"/>
          <p:cNvSpPr>
            <a:spLocks noChangeShapeType="1"/>
          </p:cNvSpPr>
          <p:nvPr/>
        </p:nvSpPr>
        <p:spPr bwMode="auto">
          <a:xfrm>
            <a:off x="2209800" y="3990975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b="0" dirty="0">
              <a:latin typeface="Calibri Regular" charset="0"/>
            </a:endParaRPr>
          </a:p>
        </p:txBody>
      </p:sp>
      <p:sp>
        <p:nvSpPr>
          <p:cNvPr id="203786" name="Line 10"/>
          <p:cNvSpPr>
            <a:spLocks noChangeShapeType="1"/>
          </p:cNvSpPr>
          <p:nvPr/>
        </p:nvSpPr>
        <p:spPr bwMode="auto">
          <a:xfrm>
            <a:off x="4572000" y="3990975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b="0" dirty="0">
              <a:latin typeface="Calibri Regular" charset="0"/>
            </a:endParaRPr>
          </a:p>
        </p:txBody>
      </p:sp>
      <p:sp>
        <p:nvSpPr>
          <p:cNvPr id="203787" name="Text Box 11"/>
          <p:cNvSpPr txBox="1">
            <a:spLocks noChangeArrowheads="1"/>
          </p:cNvSpPr>
          <p:nvPr/>
        </p:nvSpPr>
        <p:spPr bwMode="auto">
          <a:xfrm>
            <a:off x="1219200" y="4796662"/>
            <a:ext cx="216535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 dirty="0">
                <a:latin typeface="Calibri Regular" charset="0"/>
              </a:rPr>
              <a:t>NY House (75)</a:t>
            </a:r>
          </a:p>
          <a:p>
            <a:pPr eaLnBrk="1" hangingPunct="1"/>
            <a:r>
              <a:rPr lang="en-US" sz="1800" b="0" dirty="0">
                <a:latin typeface="Calibri Regular" charset="0"/>
              </a:rPr>
              <a:t>Mexico Property (50)</a:t>
            </a:r>
          </a:p>
          <a:p>
            <a:pPr eaLnBrk="1" hangingPunct="1"/>
            <a:r>
              <a:rPr lang="en-US" sz="1800" b="0" dirty="0">
                <a:latin typeface="Calibri Regular" charset="0"/>
              </a:rPr>
              <a:t>T/B Assets (10)</a:t>
            </a:r>
          </a:p>
        </p:txBody>
      </p:sp>
      <p:sp>
        <p:nvSpPr>
          <p:cNvPr id="203788" name="Text Box 12"/>
          <p:cNvSpPr txBox="1">
            <a:spLocks noChangeArrowheads="1"/>
          </p:cNvSpPr>
          <p:nvPr/>
        </p:nvSpPr>
        <p:spPr bwMode="auto">
          <a:xfrm>
            <a:off x="3810000" y="4905375"/>
            <a:ext cx="216535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 dirty="0">
                <a:latin typeface="Calibri Regular" charset="0"/>
              </a:rPr>
              <a:t>NY House (75)</a:t>
            </a:r>
          </a:p>
          <a:p>
            <a:pPr eaLnBrk="1" hangingPunct="1"/>
            <a:r>
              <a:rPr lang="en-US" sz="1800" b="0" dirty="0">
                <a:latin typeface="Calibri Regular" charset="0"/>
              </a:rPr>
              <a:t>Mexico Property (50)</a:t>
            </a:r>
          </a:p>
          <a:p>
            <a:pPr eaLnBrk="1" hangingPunct="1"/>
            <a:r>
              <a:rPr lang="en-US" sz="1800" b="0" dirty="0">
                <a:latin typeface="Calibri Regular" charset="0"/>
              </a:rPr>
              <a:t>T/B Assets (10)</a:t>
            </a:r>
          </a:p>
        </p:txBody>
      </p:sp>
      <p:sp>
        <p:nvSpPr>
          <p:cNvPr id="203789" name="Line 13"/>
          <p:cNvSpPr>
            <a:spLocks noChangeShapeType="1"/>
          </p:cNvSpPr>
          <p:nvPr/>
        </p:nvSpPr>
        <p:spPr bwMode="auto">
          <a:xfrm>
            <a:off x="2209800" y="4676775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b="0" dirty="0">
              <a:latin typeface="Calibri Regular" charset="0"/>
            </a:endParaRPr>
          </a:p>
        </p:txBody>
      </p:sp>
      <p:sp>
        <p:nvSpPr>
          <p:cNvPr id="203790" name="Line 14"/>
          <p:cNvSpPr>
            <a:spLocks noChangeShapeType="1"/>
          </p:cNvSpPr>
          <p:nvPr/>
        </p:nvSpPr>
        <p:spPr bwMode="auto">
          <a:xfrm>
            <a:off x="4572000" y="4676775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b="0" dirty="0">
              <a:latin typeface="Calibri Regular" charset="0"/>
            </a:endParaRPr>
          </a:p>
        </p:txBody>
      </p:sp>
      <p:sp>
        <p:nvSpPr>
          <p:cNvPr id="203791" name="Rectangle 15"/>
          <p:cNvSpPr>
            <a:spLocks noChangeArrowheads="1"/>
          </p:cNvSpPr>
          <p:nvPr/>
        </p:nvSpPr>
        <p:spPr bwMode="auto">
          <a:xfrm>
            <a:off x="6172200" y="4371975"/>
            <a:ext cx="19812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000" b="0" dirty="0" err="1">
                <a:latin typeface="Calibri Regular" charset="0"/>
              </a:rPr>
              <a:t>USCO</a:t>
            </a:r>
            <a:endParaRPr lang="en-US" b="0" dirty="0">
              <a:latin typeface="Calibri Regular" charset="0"/>
            </a:endParaRPr>
          </a:p>
        </p:txBody>
      </p:sp>
      <p:sp>
        <p:nvSpPr>
          <p:cNvPr id="203792" name="Text Box 16"/>
          <p:cNvSpPr txBox="1">
            <a:spLocks noChangeArrowheads="1"/>
          </p:cNvSpPr>
          <p:nvPr/>
        </p:nvSpPr>
        <p:spPr bwMode="auto">
          <a:xfrm>
            <a:off x="6324600" y="4829175"/>
            <a:ext cx="216535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 dirty="0">
                <a:latin typeface="Calibri Regular" charset="0"/>
              </a:rPr>
              <a:t>NY House (75)</a:t>
            </a:r>
          </a:p>
          <a:p>
            <a:pPr eaLnBrk="1" hangingPunct="1"/>
            <a:r>
              <a:rPr lang="en-US" sz="1800" b="0" dirty="0">
                <a:latin typeface="Calibri Regular" charset="0"/>
              </a:rPr>
              <a:t>Mexico Property (50)</a:t>
            </a:r>
          </a:p>
          <a:p>
            <a:pPr eaLnBrk="1" hangingPunct="1"/>
            <a:r>
              <a:rPr lang="en-US" sz="1800" b="0" dirty="0">
                <a:latin typeface="Calibri Regular" charset="0"/>
              </a:rPr>
              <a:t>T/B Assets (10)</a:t>
            </a:r>
          </a:p>
          <a:p>
            <a:pPr eaLnBrk="1" hangingPunct="1"/>
            <a:r>
              <a:rPr lang="en-US" sz="1800" b="0" dirty="0">
                <a:latin typeface="Calibri Regular" charset="0"/>
              </a:rPr>
              <a:t>Investments (70)</a:t>
            </a:r>
          </a:p>
        </p:txBody>
      </p:sp>
      <p:sp>
        <p:nvSpPr>
          <p:cNvPr id="203793" name="Line 17"/>
          <p:cNvSpPr>
            <a:spLocks noChangeShapeType="1"/>
          </p:cNvSpPr>
          <p:nvPr/>
        </p:nvSpPr>
        <p:spPr bwMode="auto">
          <a:xfrm>
            <a:off x="7162800" y="4676775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b="0" dirty="0">
              <a:latin typeface="Calibri Regular" charset="0"/>
            </a:endParaRPr>
          </a:p>
        </p:txBody>
      </p:sp>
      <p:sp>
        <p:nvSpPr>
          <p:cNvPr id="203794" name="Line 18"/>
          <p:cNvSpPr>
            <a:spLocks noChangeShapeType="1"/>
          </p:cNvSpPr>
          <p:nvPr/>
        </p:nvSpPr>
        <p:spPr bwMode="auto">
          <a:xfrm>
            <a:off x="7162800" y="4067175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b="0" dirty="0">
              <a:latin typeface="Calibri Regular" charset="0"/>
            </a:endParaRPr>
          </a:p>
        </p:txBody>
      </p:sp>
      <p:sp>
        <p:nvSpPr>
          <p:cNvPr id="203795" name="Text Box 19"/>
          <p:cNvSpPr txBox="1">
            <a:spLocks noChangeArrowheads="1"/>
          </p:cNvSpPr>
          <p:nvPr/>
        </p:nvSpPr>
        <p:spPr bwMode="auto">
          <a:xfrm>
            <a:off x="6934200" y="3690113"/>
            <a:ext cx="40908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 dirty="0">
                <a:latin typeface="Calibri Regular" charset="0"/>
              </a:rPr>
              <a:t>FP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FIRPTA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780" grpId="0" animBg="1"/>
      <p:bldP spid="203781" grpId="0" animBg="1"/>
      <p:bldP spid="203782" grpId="0" animBg="1"/>
      <p:bldP spid="203783" grpId="0"/>
      <p:bldP spid="203784" grpId="0"/>
      <p:bldP spid="203785" grpId="0" animBg="1"/>
      <p:bldP spid="203786" grpId="0" animBg="1"/>
      <p:bldP spid="203787" grpId="0"/>
      <p:bldP spid="203788" grpId="0"/>
      <p:bldP spid="203789" grpId="0" animBg="1"/>
      <p:bldP spid="203790" grpId="0" animBg="1"/>
      <p:bldP spid="203791" grpId="0" animBg="1"/>
      <p:bldP spid="203792" grpId="0"/>
      <p:bldP spid="203793" grpId="0" animBg="1"/>
      <p:bldP spid="203794" grpId="0" animBg="1"/>
      <p:bldP spid="20379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7" name="Rectangle 3"/>
          <p:cNvSpPr>
            <a:spLocks noGrp="1" noChangeArrowheads="1"/>
          </p:cNvSpPr>
          <p:nvPr>
            <p:ph idx="1"/>
          </p:nvPr>
        </p:nvSpPr>
        <p:spPr>
          <a:xfrm>
            <a:off x="370541" y="499705"/>
            <a:ext cx="8458201" cy="5404366"/>
          </a:xfrm>
        </p:spPr>
        <p:txBody>
          <a:bodyPr/>
          <a:lstStyle/>
          <a:p>
            <a:pPr marL="0" indent="3175" algn="ctr" defTabSz="117475">
              <a:spcBef>
                <a:spcPct val="0"/>
              </a:spcBef>
              <a:buFontTx/>
              <a:buNone/>
            </a:pPr>
            <a:endParaRPr lang="en-US" sz="1800" u="sng" dirty="0">
              <a:latin typeface="Calibri Regular" charset="0"/>
            </a:endParaRPr>
          </a:p>
          <a:p>
            <a:pPr defTabSz="117475">
              <a:spcBef>
                <a:spcPct val="0"/>
              </a:spcBef>
            </a:pPr>
            <a:r>
              <a:rPr lang="en-US" sz="1800" dirty="0">
                <a:latin typeface="Calibri Regular" charset="0"/>
              </a:rPr>
              <a:t>In testing whether </a:t>
            </a:r>
            <a:r>
              <a:rPr lang="en-US" sz="1800" b="1" dirty="0">
                <a:latin typeface="Calibri Regular" charset="0"/>
              </a:rPr>
              <a:t>any</a:t>
            </a:r>
            <a:r>
              <a:rPr lang="en-US" sz="1800" dirty="0">
                <a:latin typeface="Calibri Regular" charset="0"/>
              </a:rPr>
              <a:t> corporation is a USRPHC, if a corporation holds 50% or more of the stock of another corporation, the stock of the </a:t>
            </a:r>
            <a:r>
              <a:rPr lang="en-US" sz="1800" i="1" dirty="0">
                <a:latin typeface="Calibri Regular" charset="0"/>
              </a:rPr>
              <a:t>lower-tier corporation is disregarded </a:t>
            </a:r>
            <a:r>
              <a:rPr lang="en-US" sz="1800" dirty="0">
                <a:latin typeface="Calibri Regular" charset="0"/>
              </a:rPr>
              <a:t>and the upper-tier corporation is deemed to </a:t>
            </a:r>
            <a:r>
              <a:rPr lang="en-US" sz="1800" i="1" dirty="0">
                <a:latin typeface="Calibri Regular" charset="0"/>
              </a:rPr>
              <a:t>hold its pro rata share of the lower-tier corporation's assets</a:t>
            </a:r>
            <a:r>
              <a:rPr lang="en-US" sz="1800" dirty="0">
                <a:latin typeface="Calibri Regular" charset="0"/>
              </a:rPr>
              <a:t>.  §897(c)(5)(A).</a:t>
            </a:r>
          </a:p>
          <a:p>
            <a:pPr marL="0" indent="3175" defTabSz="117475">
              <a:spcBef>
                <a:spcPct val="0"/>
              </a:spcBef>
            </a:pPr>
            <a:endParaRPr lang="en-US" sz="1800" dirty="0">
              <a:latin typeface="Calibri Regular" charset="0"/>
            </a:endParaRPr>
          </a:p>
          <a:p>
            <a:pPr marL="0" indent="3175" defTabSz="117475">
              <a:spcBef>
                <a:spcPct val="0"/>
              </a:spcBef>
              <a:buFontTx/>
              <a:buNone/>
            </a:pPr>
            <a:r>
              <a:rPr lang="en-US" sz="1800" dirty="0">
                <a:latin typeface="Calibri Regular" charset="0"/>
              </a:rPr>
              <a:t>															</a:t>
            </a:r>
          </a:p>
          <a:p>
            <a:pPr marL="0" indent="3175" defTabSz="117475">
              <a:spcBef>
                <a:spcPct val="0"/>
              </a:spcBef>
              <a:buFontTx/>
              <a:buNone/>
            </a:pPr>
            <a:r>
              <a:rPr lang="en-US" dirty="0">
                <a:latin typeface="Calibri Regular" charset="0"/>
              </a:rPr>
              <a:t>										</a:t>
            </a:r>
            <a:r>
              <a:rPr lang="en-US" sz="1800" dirty="0">
                <a:latin typeface="Calibri Regular" charset="0"/>
              </a:rPr>
              <a:t>			</a:t>
            </a:r>
            <a:r>
              <a:rPr lang="en-US" sz="1600" b="1" u="sng" dirty="0">
                <a:latin typeface="Calibri Regular" charset="0"/>
              </a:rPr>
              <a:t>Figure 3</a:t>
            </a:r>
            <a:r>
              <a:rPr lang="en-US" sz="1600" b="1" dirty="0">
                <a:latin typeface="Calibri Regular" charset="0"/>
              </a:rPr>
              <a:t>																															</a:t>
            </a:r>
            <a:r>
              <a:rPr lang="en-US" sz="2000" b="1" dirty="0">
                <a:latin typeface="Calibri Regular" charset="0"/>
              </a:rPr>
              <a:t>	</a:t>
            </a:r>
            <a:r>
              <a:rPr lang="en-US" sz="1600" b="1" u="sng" dirty="0">
                <a:latin typeface="Calibri Regular" charset="0"/>
              </a:rPr>
              <a:t>Figure 4</a:t>
            </a:r>
          </a:p>
          <a:p>
            <a:pPr marL="0" indent="3175" defTabSz="117475">
              <a:spcBef>
                <a:spcPct val="0"/>
              </a:spcBef>
              <a:buFontTx/>
              <a:buNone/>
            </a:pPr>
            <a:endParaRPr lang="en-US" sz="1400" u="sng" dirty="0">
              <a:latin typeface="Calibri Regular" charset="0"/>
            </a:endParaRPr>
          </a:p>
          <a:p>
            <a:pPr marL="0" indent="3175" defTabSz="117475">
              <a:spcBef>
                <a:spcPct val="0"/>
              </a:spcBef>
              <a:buFontTx/>
              <a:buNone/>
            </a:pPr>
            <a:endParaRPr lang="en-US" sz="1800" dirty="0">
              <a:latin typeface="Calibri Regular" charset="0"/>
            </a:endParaRPr>
          </a:p>
        </p:txBody>
      </p:sp>
      <p:sp>
        <p:nvSpPr>
          <p:cNvPr id="15392" name="Rectangle 3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 Regular" charset="0"/>
              </a:rPr>
              <a:t>Indirect </a:t>
            </a:r>
            <a:r>
              <a:rPr lang="en-US" dirty="0" err="1">
                <a:latin typeface="Calibri Regular" charset="0"/>
              </a:rPr>
              <a:t>USRPIs</a:t>
            </a:r>
            <a:r>
              <a:rPr lang="en-US" dirty="0">
                <a:latin typeface="Calibri Regular" charset="0"/>
              </a:rPr>
              <a:t>: Controlling Interests (50%+)</a:t>
            </a:r>
          </a:p>
        </p:txBody>
      </p:sp>
      <p:sp>
        <p:nvSpPr>
          <p:cNvPr id="205828" name="Rectangle 4"/>
          <p:cNvSpPr>
            <a:spLocks noChangeArrowheads="1"/>
          </p:cNvSpPr>
          <p:nvPr/>
        </p:nvSpPr>
        <p:spPr bwMode="auto">
          <a:xfrm>
            <a:off x="1066800" y="3352800"/>
            <a:ext cx="914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 b="0" dirty="0">
                <a:latin typeface="Calibri Regular" charset="0"/>
              </a:rPr>
              <a:t>USCO1</a:t>
            </a:r>
            <a:endParaRPr lang="en-US" b="0" dirty="0">
              <a:latin typeface="Calibri Regular" charset="0"/>
            </a:endParaRPr>
          </a:p>
        </p:txBody>
      </p:sp>
      <p:sp>
        <p:nvSpPr>
          <p:cNvPr id="205829" name="Rectangle 5"/>
          <p:cNvSpPr>
            <a:spLocks noChangeArrowheads="1"/>
          </p:cNvSpPr>
          <p:nvPr/>
        </p:nvSpPr>
        <p:spPr bwMode="auto">
          <a:xfrm>
            <a:off x="2971800" y="3352800"/>
            <a:ext cx="914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 b="0" dirty="0">
                <a:latin typeface="Calibri Regular" charset="0"/>
              </a:rPr>
              <a:t>USCO2</a:t>
            </a:r>
            <a:endParaRPr lang="en-US" b="0" dirty="0">
              <a:latin typeface="Calibri Regular" charset="0"/>
            </a:endParaRPr>
          </a:p>
        </p:txBody>
      </p:sp>
      <p:sp>
        <p:nvSpPr>
          <p:cNvPr id="205830" name="Rectangle 6"/>
          <p:cNvSpPr>
            <a:spLocks noChangeArrowheads="1"/>
          </p:cNvSpPr>
          <p:nvPr/>
        </p:nvSpPr>
        <p:spPr bwMode="auto">
          <a:xfrm>
            <a:off x="5715000" y="3352800"/>
            <a:ext cx="914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800" b="0" dirty="0">
                <a:latin typeface="Calibri Regular" charset="0"/>
              </a:rPr>
              <a:t>USCO1</a:t>
            </a:r>
            <a:endParaRPr lang="en-US" b="0" dirty="0">
              <a:latin typeface="Calibri Regular" charset="0"/>
            </a:endParaRPr>
          </a:p>
        </p:txBody>
      </p:sp>
      <p:sp>
        <p:nvSpPr>
          <p:cNvPr id="205831" name="Rectangle 7"/>
          <p:cNvSpPr>
            <a:spLocks noChangeArrowheads="1"/>
          </p:cNvSpPr>
          <p:nvPr/>
        </p:nvSpPr>
        <p:spPr bwMode="auto">
          <a:xfrm>
            <a:off x="7467600" y="3352800"/>
            <a:ext cx="914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800" b="0" dirty="0">
                <a:latin typeface="Calibri Regular" charset="0"/>
              </a:rPr>
              <a:t>USCO2</a:t>
            </a:r>
            <a:endParaRPr lang="en-US" b="0" dirty="0">
              <a:latin typeface="Calibri Regular" charset="0"/>
            </a:endParaRPr>
          </a:p>
        </p:txBody>
      </p:sp>
      <p:sp>
        <p:nvSpPr>
          <p:cNvPr id="205832" name="Rectangle 8"/>
          <p:cNvSpPr>
            <a:spLocks noChangeArrowheads="1"/>
          </p:cNvSpPr>
          <p:nvPr/>
        </p:nvSpPr>
        <p:spPr bwMode="auto">
          <a:xfrm>
            <a:off x="1981200" y="4495800"/>
            <a:ext cx="1066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800" b="0" dirty="0">
                <a:latin typeface="Calibri Regular" charset="0"/>
              </a:rPr>
              <a:t>USC or FC</a:t>
            </a:r>
          </a:p>
        </p:txBody>
      </p:sp>
      <p:sp>
        <p:nvSpPr>
          <p:cNvPr id="205833" name="Rectangle 9"/>
          <p:cNvSpPr>
            <a:spLocks noChangeArrowheads="1"/>
          </p:cNvSpPr>
          <p:nvPr/>
        </p:nvSpPr>
        <p:spPr bwMode="auto">
          <a:xfrm>
            <a:off x="6477000" y="4495800"/>
            <a:ext cx="1066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800" b="0" dirty="0">
                <a:latin typeface="Calibri Regular" charset="0"/>
              </a:rPr>
              <a:t>USC or FC</a:t>
            </a:r>
            <a:endParaRPr lang="en-US" b="0" dirty="0">
              <a:latin typeface="Calibri Regular" charset="0"/>
            </a:endParaRPr>
          </a:p>
        </p:txBody>
      </p:sp>
      <p:sp>
        <p:nvSpPr>
          <p:cNvPr id="205834" name="Line 10"/>
          <p:cNvSpPr>
            <a:spLocks noChangeShapeType="1"/>
          </p:cNvSpPr>
          <p:nvPr/>
        </p:nvSpPr>
        <p:spPr bwMode="auto">
          <a:xfrm flipH="1">
            <a:off x="762000" y="37338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b="0" dirty="0">
              <a:latin typeface="Calibri Regular" charset="0"/>
            </a:endParaRPr>
          </a:p>
        </p:txBody>
      </p:sp>
      <p:cxnSp>
        <p:nvCxnSpPr>
          <p:cNvPr id="205835" name="AutoShape 11"/>
          <p:cNvCxnSpPr>
            <a:cxnSpLocks noChangeShapeType="1"/>
            <a:stCxn id="205829" idx="2"/>
            <a:endCxn id="205832" idx="0"/>
          </p:cNvCxnSpPr>
          <p:nvPr/>
        </p:nvCxnSpPr>
        <p:spPr bwMode="auto">
          <a:xfrm rot="5400000">
            <a:off x="2590800" y="3657600"/>
            <a:ext cx="762000" cy="9144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05837" name="AutoShape 13"/>
          <p:cNvCxnSpPr>
            <a:cxnSpLocks noChangeShapeType="1"/>
            <a:stCxn id="205828" idx="2"/>
            <a:endCxn id="205832" idx="0"/>
          </p:cNvCxnSpPr>
          <p:nvPr/>
        </p:nvCxnSpPr>
        <p:spPr bwMode="auto">
          <a:xfrm rot="16200000" flipH="1">
            <a:off x="1638300" y="3619500"/>
            <a:ext cx="762000" cy="9906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05838" name="Text Box 14"/>
          <p:cNvSpPr txBox="1">
            <a:spLocks noChangeArrowheads="1"/>
          </p:cNvSpPr>
          <p:nvPr/>
        </p:nvSpPr>
        <p:spPr bwMode="auto">
          <a:xfrm>
            <a:off x="38100" y="4210823"/>
            <a:ext cx="1600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0" dirty="0">
                <a:latin typeface="Calibri Regular" charset="0"/>
              </a:rPr>
              <a:t>NY House (25)</a:t>
            </a:r>
          </a:p>
          <a:p>
            <a:pPr eaLnBrk="1" hangingPunct="1"/>
            <a:r>
              <a:rPr lang="en-US" sz="1400" b="0" dirty="0">
                <a:latin typeface="Calibri Regular" charset="0"/>
              </a:rPr>
              <a:t>Mexico Prop (50)</a:t>
            </a:r>
          </a:p>
          <a:p>
            <a:pPr eaLnBrk="1" hangingPunct="1"/>
            <a:r>
              <a:rPr lang="en-US" sz="1400" b="0" dirty="0">
                <a:latin typeface="Calibri Regular" charset="0"/>
              </a:rPr>
              <a:t>T/B Assets (10</a:t>
            </a:r>
            <a:r>
              <a:rPr lang="en-US" sz="1600" b="0" dirty="0">
                <a:latin typeface="Calibri Regular" charset="0"/>
              </a:rPr>
              <a:t>)</a:t>
            </a:r>
          </a:p>
        </p:txBody>
      </p:sp>
      <p:cxnSp>
        <p:nvCxnSpPr>
          <p:cNvPr id="205839" name="AutoShape 15"/>
          <p:cNvCxnSpPr>
            <a:cxnSpLocks noChangeShapeType="1"/>
            <a:stCxn id="205830" idx="2"/>
            <a:endCxn id="205833" idx="0"/>
          </p:cNvCxnSpPr>
          <p:nvPr/>
        </p:nvCxnSpPr>
        <p:spPr bwMode="auto">
          <a:xfrm rot="16200000" flipH="1">
            <a:off x="6210300" y="3695700"/>
            <a:ext cx="762000" cy="8382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05840" name="AutoShape 16"/>
          <p:cNvCxnSpPr>
            <a:cxnSpLocks noChangeShapeType="1"/>
            <a:stCxn id="205831" idx="2"/>
            <a:endCxn id="205833" idx="0"/>
          </p:cNvCxnSpPr>
          <p:nvPr/>
        </p:nvCxnSpPr>
        <p:spPr bwMode="auto">
          <a:xfrm rot="5400000">
            <a:off x="7086600" y="3657600"/>
            <a:ext cx="762000" cy="9144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05841" name="Text Box 17"/>
          <p:cNvSpPr txBox="1">
            <a:spLocks noChangeArrowheads="1"/>
          </p:cNvSpPr>
          <p:nvPr/>
        </p:nvSpPr>
        <p:spPr bwMode="auto">
          <a:xfrm>
            <a:off x="1355725" y="3089275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endParaRPr lang="en-US" b="0" dirty="0">
              <a:latin typeface="Calibri Regular" charset="0"/>
            </a:endParaRPr>
          </a:p>
        </p:txBody>
      </p:sp>
      <p:sp>
        <p:nvSpPr>
          <p:cNvPr id="205842" name="Text Box 18"/>
          <p:cNvSpPr txBox="1">
            <a:spLocks noChangeArrowheads="1"/>
          </p:cNvSpPr>
          <p:nvPr/>
        </p:nvSpPr>
        <p:spPr bwMode="auto">
          <a:xfrm>
            <a:off x="1371600" y="2971800"/>
            <a:ext cx="40908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 dirty="0">
                <a:latin typeface="Calibri Regular" charset="0"/>
              </a:rPr>
              <a:t>FP</a:t>
            </a:r>
            <a:endParaRPr lang="en-US" b="0" dirty="0">
              <a:latin typeface="Calibri Regular" charset="0"/>
            </a:endParaRPr>
          </a:p>
        </p:txBody>
      </p:sp>
      <p:sp>
        <p:nvSpPr>
          <p:cNvPr id="205843" name="Text Box 19"/>
          <p:cNvSpPr txBox="1">
            <a:spLocks noChangeArrowheads="1"/>
          </p:cNvSpPr>
          <p:nvPr/>
        </p:nvSpPr>
        <p:spPr bwMode="auto">
          <a:xfrm>
            <a:off x="2438400" y="3048000"/>
            <a:ext cx="165070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0" dirty="0">
                <a:latin typeface="Calibri Regular" charset="0"/>
              </a:rPr>
              <a:t>Unrelated to USCO1</a:t>
            </a:r>
            <a:endParaRPr lang="en-US" b="0" dirty="0">
              <a:latin typeface="Calibri Regular" charset="0"/>
            </a:endParaRPr>
          </a:p>
        </p:txBody>
      </p:sp>
      <p:sp>
        <p:nvSpPr>
          <p:cNvPr id="205844" name="Text Box 20"/>
          <p:cNvSpPr txBox="1">
            <a:spLocks noChangeArrowheads="1"/>
          </p:cNvSpPr>
          <p:nvPr/>
        </p:nvSpPr>
        <p:spPr bwMode="auto">
          <a:xfrm>
            <a:off x="5943600" y="3048000"/>
            <a:ext cx="40908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 dirty="0">
                <a:latin typeface="Calibri Regular" charset="0"/>
              </a:rPr>
              <a:t>FP</a:t>
            </a:r>
            <a:endParaRPr lang="en-US" b="0" dirty="0">
              <a:latin typeface="Calibri Regular" charset="0"/>
            </a:endParaRPr>
          </a:p>
        </p:txBody>
      </p:sp>
      <p:sp>
        <p:nvSpPr>
          <p:cNvPr id="205845" name="Text Box 21"/>
          <p:cNvSpPr txBox="1">
            <a:spLocks noChangeArrowheads="1"/>
          </p:cNvSpPr>
          <p:nvPr/>
        </p:nvSpPr>
        <p:spPr bwMode="auto">
          <a:xfrm>
            <a:off x="7010400" y="3048000"/>
            <a:ext cx="165070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0" dirty="0">
                <a:latin typeface="Calibri Regular" charset="0"/>
              </a:rPr>
              <a:t>Unrelated to USCO1</a:t>
            </a:r>
            <a:endParaRPr lang="en-US" b="0" dirty="0">
              <a:latin typeface="Calibri Regular" charset="0"/>
            </a:endParaRPr>
          </a:p>
        </p:txBody>
      </p:sp>
      <p:sp>
        <p:nvSpPr>
          <p:cNvPr id="205846" name="Text Box 22"/>
          <p:cNvSpPr txBox="1">
            <a:spLocks noChangeArrowheads="1"/>
          </p:cNvSpPr>
          <p:nvPr/>
        </p:nvSpPr>
        <p:spPr bwMode="auto">
          <a:xfrm>
            <a:off x="1524000" y="3784600"/>
            <a:ext cx="49564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0" dirty="0">
                <a:latin typeface="Calibri Regular" charset="0"/>
              </a:rPr>
              <a:t>60%</a:t>
            </a:r>
          </a:p>
        </p:txBody>
      </p:sp>
      <p:sp>
        <p:nvSpPr>
          <p:cNvPr id="205847" name="Text Box 23"/>
          <p:cNvSpPr txBox="1">
            <a:spLocks noChangeArrowheads="1"/>
          </p:cNvSpPr>
          <p:nvPr/>
        </p:nvSpPr>
        <p:spPr bwMode="auto">
          <a:xfrm>
            <a:off x="3429000" y="3784600"/>
            <a:ext cx="49564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0" dirty="0">
                <a:latin typeface="Calibri Regular" charset="0"/>
              </a:rPr>
              <a:t>40%</a:t>
            </a:r>
          </a:p>
        </p:txBody>
      </p:sp>
      <p:sp>
        <p:nvSpPr>
          <p:cNvPr id="205848" name="Text Box 24"/>
          <p:cNvSpPr txBox="1">
            <a:spLocks noChangeArrowheads="1"/>
          </p:cNvSpPr>
          <p:nvPr/>
        </p:nvSpPr>
        <p:spPr bwMode="auto">
          <a:xfrm>
            <a:off x="6172200" y="3784600"/>
            <a:ext cx="49564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0" dirty="0">
                <a:latin typeface="Calibri Regular" charset="0"/>
              </a:rPr>
              <a:t>60%</a:t>
            </a:r>
          </a:p>
        </p:txBody>
      </p:sp>
      <p:sp>
        <p:nvSpPr>
          <p:cNvPr id="205849" name="Text Box 25"/>
          <p:cNvSpPr txBox="1">
            <a:spLocks noChangeArrowheads="1"/>
          </p:cNvSpPr>
          <p:nvPr/>
        </p:nvSpPr>
        <p:spPr bwMode="auto">
          <a:xfrm>
            <a:off x="8001000" y="3784600"/>
            <a:ext cx="49564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0" dirty="0">
                <a:latin typeface="Calibri Regular" charset="0"/>
              </a:rPr>
              <a:t>40%</a:t>
            </a:r>
          </a:p>
        </p:txBody>
      </p:sp>
      <p:sp>
        <p:nvSpPr>
          <p:cNvPr id="205850" name="Text Box 26"/>
          <p:cNvSpPr txBox="1">
            <a:spLocks noChangeArrowheads="1"/>
          </p:cNvSpPr>
          <p:nvPr/>
        </p:nvSpPr>
        <p:spPr bwMode="auto">
          <a:xfrm>
            <a:off x="1752600" y="5181600"/>
            <a:ext cx="138852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0" dirty="0">
                <a:latin typeface="Calibri Regular" charset="0"/>
              </a:rPr>
              <a:t>NY Building 60</a:t>
            </a:r>
            <a:endParaRPr lang="en-US" b="0" dirty="0">
              <a:latin typeface="Calibri Regular" charset="0"/>
            </a:endParaRPr>
          </a:p>
        </p:txBody>
      </p:sp>
      <p:sp>
        <p:nvSpPr>
          <p:cNvPr id="205851" name="Text Box 27"/>
          <p:cNvSpPr txBox="1">
            <a:spLocks noChangeArrowheads="1"/>
          </p:cNvSpPr>
          <p:nvPr/>
        </p:nvSpPr>
        <p:spPr bwMode="auto">
          <a:xfrm>
            <a:off x="6324600" y="5181600"/>
            <a:ext cx="129509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0" dirty="0">
                <a:latin typeface="Calibri Regular" charset="0"/>
              </a:rPr>
              <a:t>T/B Assets 40</a:t>
            </a:r>
            <a:endParaRPr lang="en-US" b="0" dirty="0">
              <a:latin typeface="Calibri Regular" charset="0"/>
            </a:endParaRPr>
          </a:p>
        </p:txBody>
      </p:sp>
      <p:sp>
        <p:nvSpPr>
          <p:cNvPr id="205852" name="Line 28"/>
          <p:cNvSpPr>
            <a:spLocks noChangeShapeType="1"/>
          </p:cNvSpPr>
          <p:nvPr/>
        </p:nvSpPr>
        <p:spPr bwMode="auto">
          <a:xfrm>
            <a:off x="2514600" y="48768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b="0" dirty="0">
              <a:latin typeface="Calibri Regular" charset="0"/>
            </a:endParaRPr>
          </a:p>
        </p:txBody>
      </p:sp>
      <p:sp>
        <p:nvSpPr>
          <p:cNvPr id="205853" name="Line 29"/>
          <p:cNvSpPr>
            <a:spLocks noChangeShapeType="1"/>
          </p:cNvSpPr>
          <p:nvPr/>
        </p:nvSpPr>
        <p:spPr bwMode="auto">
          <a:xfrm>
            <a:off x="7010400" y="4876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b="0" dirty="0">
              <a:latin typeface="Calibri Regular" charset="0"/>
            </a:endParaRPr>
          </a:p>
        </p:txBody>
      </p:sp>
      <p:sp>
        <p:nvSpPr>
          <p:cNvPr id="205854" name="Text Box 30"/>
          <p:cNvSpPr txBox="1">
            <a:spLocks noChangeArrowheads="1"/>
          </p:cNvSpPr>
          <p:nvPr/>
        </p:nvSpPr>
        <p:spPr bwMode="auto">
          <a:xfrm>
            <a:off x="4267200" y="3962400"/>
            <a:ext cx="152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0" dirty="0">
                <a:latin typeface="Calibri Regular" charset="0"/>
              </a:rPr>
              <a:t>NY House (75)</a:t>
            </a:r>
          </a:p>
          <a:p>
            <a:pPr eaLnBrk="1" hangingPunct="1"/>
            <a:r>
              <a:rPr lang="en-US" sz="1400" b="0" dirty="0">
                <a:latin typeface="Calibri Regular" charset="0"/>
              </a:rPr>
              <a:t>Mexico Prop (50)</a:t>
            </a:r>
          </a:p>
          <a:p>
            <a:pPr eaLnBrk="1" hangingPunct="1"/>
            <a:r>
              <a:rPr lang="en-US" sz="1400" b="0" dirty="0">
                <a:latin typeface="Calibri Regular" charset="0"/>
              </a:rPr>
              <a:t>T/B Assets (10</a:t>
            </a:r>
            <a:r>
              <a:rPr lang="en-US" sz="1600" b="0" dirty="0">
                <a:latin typeface="Calibri Regular" charset="0"/>
              </a:rPr>
              <a:t>)</a:t>
            </a:r>
          </a:p>
        </p:txBody>
      </p:sp>
      <p:sp>
        <p:nvSpPr>
          <p:cNvPr id="205855" name="Line 31"/>
          <p:cNvSpPr>
            <a:spLocks noChangeShapeType="1"/>
          </p:cNvSpPr>
          <p:nvPr/>
        </p:nvSpPr>
        <p:spPr bwMode="auto">
          <a:xfrm flipH="1">
            <a:off x="5105400" y="3733800"/>
            <a:ext cx="609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b="0" dirty="0">
              <a:latin typeface="Calibri Regular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FIRPTA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3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28" grpId="0" animBg="1"/>
      <p:bldP spid="205830" grpId="0" animBg="1"/>
      <p:bldP spid="205831" grpId="0" animBg="1"/>
      <p:bldP spid="205832" grpId="0" animBg="1"/>
      <p:bldP spid="205833" grpId="0" animBg="1"/>
      <p:bldP spid="205834" grpId="0" animBg="1"/>
      <p:bldP spid="205838" grpId="0"/>
      <p:bldP spid="205841" grpId="0"/>
      <p:bldP spid="205842" grpId="0"/>
      <p:bldP spid="205843" grpId="0"/>
      <p:bldP spid="205844" grpId="0"/>
      <p:bldP spid="205846" grpId="0"/>
      <p:bldP spid="205847" grpId="0"/>
      <p:bldP spid="205848" grpId="0"/>
      <p:bldP spid="205849" grpId="0"/>
      <p:bldP spid="205850" grpId="0"/>
      <p:bldP spid="205851" grpId="0"/>
      <p:bldP spid="205852" grpId="0" animBg="1"/>
      <p:bldP spid="205853" grpId="0" animBg="1"/>
      <p:bldP spid="205854" grpId="0"/>
      <p:bldP spid="20585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65138" indent="-406400" defTabSz="117475">
              <a:spcBef>
                <a:spcPct val="0"/>
              </a:spcBef>
            </a:pPr>
            <a:r>
              <a:rPr lang="en-US" sz="2400" dirty="0">
                <a:latin typeface="Calibri Regular" charset="0"/>
              </a:rPr>
              <a:t>In testing whether any corporation is a USRPHC, if it holds less than 50% of the stock of a </a:t>
            </a:r>
            <a:r>
              <a:rPr lang="en-US" sz="2400" b="1" dirty="0">
                <a:latin typeface="Calibri Regular" charset="0"/>
              </a:rPr>
              <a:t>foreign corporation (FC)</a:t>
            </a:r>
            <a:r>
              <a:rPr lang="en-US" sz="2400" dirty="0">
                <a:latin typeface="Calibri Regular" charset="0"/>
              </a:rPr>
              <a:t>, the stock of FC </a:t>
            </a:r>
            <a:r>
              <a:rPr lang="en-US" sz="2400" b="1" i="1" dirty="0">
                <a:latin typeface="Calibri Regular" charset="0"/>
              </a:rPr>
              <a:t>can be treated as </a:t>
            </a:r>
            <a:r>
              <a:rPr lang="en-US" sz="2400" dirty="0">
                <a:latin typeface="Calibri Regular" charset="0"/>
              </a:rPr>
              <a:t>a USRPI in the hands of the upper-tier corporation.</a:t>
            </a:r>
          </a:p>
          <a:p>
            <a:pPr marL="636588" lvl="1" indent="-406400" defTabSz="117475">
              <a:spcBef>
                <a:spcPct val="0"/>
              </a:spcBef>
            </a:pPr>
            <a:r>
              <a:rPr lang="en-US" sz="2000" dirty="0">
                <a:latin typeface="Calibri Regular" charset="0"/>
              </a:rPr>
              <a:t>What if the stock is stock of a U.S. corporation?  </a:t>
            </a:r>
          </a:p>
          <a:p>
            <a:pPr marL="465138" indent="-406400" defTabSz="117475">
              <a:spcBef>
                <a:spcPct val="0"/>
              </a:spcBef>
            </a:pPr>
            <a:endParaRPr lang="en-US" sz="2400" dirty="0">
              <a:latin typeface="Calibri Regular" charset="0"/>
            </a:endParaRPr>
          </a:p>
          <a:p>
            <a:pPr marL="465138" indent="-406400" defTabSz="117475">
              <a:spcBef>
                <a:spcPct val="0"/>
              </a:spcBef>
            </a:pPr>
            <a:r>
              <a:rPr lang="en-US" sz="2400" dirty="0">
                <a:latin typeface="Calibri Regular" charset="0"/>
              </a:rPr>
              <a:t>FC must be tested to determine whether it is a USRPHC.  If it is, the value of the FC stock held by the upper-tier corporation is now a USRPI </a:t>
            </a:r>
            <a:r>
              <a:rPr lang="en-US" sz="2400" b="1" dirty="0">
                <a:latin typeface="Calibri Regular" charset="0"/>
              </a:rPr>
              <a:t>in testing whether the upper-tier corporation is a USRPHC</a:t>
            </a:r>
            <a:r>
              <a:rPr lang="en-US" sz="2400" dirty="0">
                <a:latin typeface="Calibri Regular" charset="0"/>
              </a:rPr>
              <a:t>.  </a:t>
            </a:r>
          </a:p>
          <a:p>
            <a:pPr marL="465138" indent="-406400" defTabSz="117475">
              <a:spcBef>
                <a:spcPct val="0"/>
              </a:spcBef>
            </a:pPr>
            <a:endParaRPr lang="en-US" sz="2400" dirty="0">
              <a:latin typeface="Calibri Regular" charset="0"/>
            </a:endParaRPr>
          </a:p>
          <a:p>
            <a:pPr marL="465138" indent="-406400" defTabSz="117475">
              <a:spcBef>
                <a:spcPct val="0"/>
              </a:spcBef>
            </a:pPr>
            <a:r>
              <a:rPr lang="en-US" sz="2400" dirty="0">
                <a:latin typeface="Calibri Regular" charset="0"/>
              </a:rPr>
              <a:t>If FC is not a USRPHC, the stock is completely disregarded (unless in the rare case the stock is part of the upper-tier corporation's T/B assets, </a:t>
            </a:r>
            <a:r>
              <a:rPr lang="en-US" sz="2400" i="1" dirty="0">
                <a:latin typeface="Calibri Regular" charset="0"/>
              </a:rPr>
              <a:t>e.g.</a:t>
            </a:r>
            <a:r>
              <a:rPr lang="en-US" sz="2400" dirty="0">
                <a:latin typeface="Calibri Regular" charset="0"/>
              </a:rPr>
              <a:t>, in the case of a stock dealer).  §897(c)(4)(A).</a:t>
            </a:r>
            <a:endParaRPr lang="en-US" sz="1050" dirty="0">
              <a:latin typeface="Calibri Regular" charset="0"/>
            </a:endParaRPr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/>
          <a:lstStyle/>
          <a:p>
            <a:pPr eaLnBrk="1" hangingPunct="1"/>
            <a:r>
              <a:rPr lang="en-US" dirty="0">
                <a:latin typeface="Calibri Regular" charset="0"/>
              </a:rPr>
              <a:t>Indirect </a:t>
            </a:r>
            <a:r>
              <a:rPr lang="en-US" dirty="0" err="1">
                <a:latin typeface="Calibri Regular" charset="0"/>
              </a:rPr>
              <a:t>USRPIs</a:t>
            </a:r>
            <a:r>
              <a:rPr lang="en-US" dirty="0">
                <a:latin typeface="Calibri Regular" charset="0"/>
              </a:rPr>
              <a:t>: Minority Interests (&gt;50%)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FIRPTA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4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 flipH="1">
            <a:off x="384049" y="533400"/>
            <a:ext cx="8353062" cy="5812064"/>
          </a:xfrm>
        </p:spPr>
        <p:txBody>
          <a:bodyPr/>
          <a:lstStyle/>
          <a:p>
            <a:r>
              <a:rPr lang="en-US" sz="2400" dirty="0"/>
              <a:t>Is USCO1 a USRPHC?</a:t>
            </a:r>
          </a:p>
          <a:p>
            <a:endParaRPr lang="en-US" dirty="0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/>
          <a:lstStyle/>
          <a:p>
            <a:pPr eaLnBrk="1" hangingPunct="1"/>
            <a:r>
              <a:rPr lang="en-US" dirty="0">
                <a:latin typeface="Calibri Regular" charset="0"/>
              </a:rPr>
              <a:t>Indirect </a:t>
            </a:r>
            <a:r>
              <a:rPr lang="en-US" dirty="0" err="1">
                <a:latin typeface="Calibri Regular" charset="0"/>
              </a:rPr>
              <a:t>USRPHCs</a:t>
            </a:r>
            <a:endParaRPr lang="en-US" dirty="0">
              <a:latin typeface="Calibri Regular" charset="0"/>
            </a:endParaRPr>
          </a:p>
        </p:txBody>
      </p:sp>
      <p:sp>
        <p:nvSpPr>
          <p:cNvPr id="209923" name="Rectangle 3"/>
          <p:cNvSpPr>
            <a:spLocks noChangeArrowheads="1"/>
          </p:cNvSpPr>
          <p:nvPr/>
        </p:nvSpPr>
        <p:spPr bwMode="auto">
          <a:xfrm>
            <a:off x="1219200" y="2603500"/>
            <a:ext cx="914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 b="0" dirty="0">
                <a:latin typeface="Calibri Regular" charset="0"/>
              </a:rPr>
              <a:t>USCO1</a:t>
            </a:r>
            <a:endParaRPr lang="en-US" b="0" dirty="0">
              <a:latin typeface="Calibri Regular" charset="0"/>
            </a:endParaRPr>
          </a:p>
        </p:txBody>
      </p:sp>
      <p:sp>
        <p:nvSpPr>
          <p:cNvPr id="209924" name="Rectangle 4"/>
          <p:cNvSpPr>
            <a:spLocks noChangeArrowheads="1"/>
          </p:cNvSpPr>
          <p:nvPr/>
        </p:nvSpPr>
        <p:spPr bwMode="auto">
          <a:xfrm>
            <a:off x="3124200" y="2603500"/>
            <a:ext cx="914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 b="0" dirty="0">
                <a:latin typeface="Calibri Regular" charset="0"/>
              </a:rPr>
              <a:t>USCO2</a:t>
            </a:r>
            <a:endParaRPr lang="en-US" b="0" dirty="0">
              <a:latin typeface="Calibri Regular" charset="0"/>
            </a:endParaRPr>
          </a:p>
        </p:txBody>
      </p:sp>
      <p:sp>
        <p:nvSpPr>
          <p:cNvPr id="209925" name="Rectangle 5"/>
          <p:cNvSpPr>
            <a:spLocks noChangeArrowheads="1"/>
          </p:cNvSpPr>
          <p:nvPr/>
        </p:nvSpPr>
        <p:spPr bwMode="auto">
          <a:xfrm>
            <a:off x="2133600" y="3746500"/>
            <a:ext cx="1066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800" b="0" dirty="0">
                <a:latin typeface="Calibri Regular" charset="0"/>
              </a:rPr>
              <a:t>FC</a:t>
            </a:r>
          </a:p>
        </p:txBody>
      </p:sp>
      <p:sp>
        <p:nvSpPr>
          <p:cNvPr id="209926" name="Line 6"/>
          <p:cNvSpPr>
            <a:spLocks noChangeShapeType="1"/>
          </p:cNvSpPr>
          <p:nvPr/>
        </p:nvSpPr>
        <p:spPr bwMode="auto">
          <a:xfrm flipH="1">
            <a:off x="914400" y="29845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b="0" dirty="0">
              <a:latin typeface="Calibri Regular" charset="0"/>
            </a:endParaRPr>
          </a:p>
        </p:txBody>
      </p:sp>
      <p:cxnSp>
        <p:nvCxnSpPr>
          <p:cNvPr id="209927" name="AutoShape 7"/>
          <p:cNvCxnSpPr>
            <a:cxnSpLocks noChangeShapeType="1"/>
            <a:stCxn id="209924" idx="2"/>
            <a:endCxn id="209925" idx="0"/>
          </p:cNvCxnSpPr>
          <p:nvPr/>
        </p:nvCxnSpPr>
        <p:spPr bwMode="auto">
          <a:xfrm rot="5400000">
            <a:off x="2743200" y="2908300"/>
            <a:ext cx="762000" cy="9144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09928" name="Text Box 8"/>
          <p:cNvSpPr txBox="1">
            <a:spLocks noChangeArrowheads="1"/>
          </p:cNvSpPr>
          <p:nvPr/>
        </p:nvSpPr>
        <p:spPr bwMode="auto">
          <a:xfrm>
            <a:off x="122238" y="3415639"/>
            <a:ext cx="152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0" dirty="0">
                <a:latin typeface="Calibri Regular" charset="0"/>
              </a:rPr>
              <a:t>NY House (25)</a:t>
            </a:r>
          </a:p>
          <a:p>
            <a:pPr eaLnBrk="1" hangingPunct="1"/>
            <a:r>
              <a:rPr lang="en-US" sz="1400" b="0" dirty="0">
                <a:latin typeface="Calibri Regular" charset="0"/>
              </a:rPr>
              <a:t>Mexico Prop (50)</a:t>
            </a:r>
          </a:p>
          <a:p>
            <a:pPr eaLnBrk="1" hangingPunct="1"/>
            <a:r>
              <a:rPr lang="en-US" sz="1400" b="0" dirty="0">
                <a:latin typeface="Calibri Regular" charset="0"/>
              </a:rPr>
              <a:t>T/B Assets (10</a:t>
            </a:r>
            <a:r>
              <a:rPr lang="en-US" sz="1600" b="0" dirty="0">
                <a:latin typeface="Calibri Regular" charset="0"/>
              </a:rPr>
              <a:t>)</a:t>
            </a:r>
          </a:p>
        </p:txBody>
      </p:sp>
      <p:sp>
        <p:nvSpPr>
          <p:cNvPr id="209929" name="Text Box 9"/>
          <p:cNvSpPr txBox="1">
            <a:spLocks noChangeArrowheads="1"/>
          </p:cNvSpPr>
          <p:nvPr/>
        </p:nvSpPr>
        <p:spPr bwMode="auto">
          <a:xfrm>
            <a:off x="1524000" y="2070100"/>
            <a:ext cx="40908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 dirty="0">
                <a:latin typeface="Calibri Regular" charset="0"/>
              </a:rPr>
              <a:t>FP</a:t>
            </a:r>
            <a:endParaRPr lang="en-US" b="0" dirty="0">
              <a:latin typeface="Calibri Regular" charset="0"/>
            </a:endParaRPr>
          </a:p>
        </p:txBody>
      </p:sp>
      <p:sp>
        <p:nvSpPr>
          <p:cNvPr id="209930" name="Text Box 10"/>
          <p:cNvSpPr txBox="1">
            <a:spLocks noChangeArrowheads="1"/>
          </p:cNvSpPr>
          <p:nvPr/>
        </p:nvSpPr>
        <p:spPr bwMode="auto">
          <a:xfrm>
            <a:off x="2590800" y="2095500"/>
            <a:ext cx="165070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0" dirty="0">
                <a:latin typeface="Calibri Regular" charset="0"/>
              </a:rPr>
              <a:t>Unrelated to USCO1</a:t>
            </a:r>
            <a:endParaRPr lang="en-US" b="0" dirty="0">
              <a:latin typeface="Calibri Regular" charset="0"/>
            </a:endParaRPr>
          </a:p>
        </p:txBody>
      </p:sp>
      <p:sp>
        <p:nvSpPr>
          <p:cNvPr id="209931" name="Text Box 11"/>
          <p:cNvSpPr txBox="1">
            <a:spLocks noChangeArrowheads="1"/>
          </p:cNvSpPr>
          <p:nvPr/>
        </p:nvSpPr>
        <p:spPr bwMode="auto">
          <a:xfrm>
            <a:off x="1640194" y="3059622"/>
            <a:ext cx="6000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0" dirty="0">
                <a:latin typeface="Calibri Regular" charset="0"/>
              </a:rPr>
              <a:t>40%</a:t>
            </a:r>
          </a:p>
        </p:txBody>
      </p:sp>
      <p:sp>
        <p:nvSpPr>
          <p:cNvPr id="209932" name="Text Box 12"/>
          <p:cNvSpPr txBox="1">
            <a:spLocks noChangeArrowheads="1"/>
          </p:cNvSpPr>
          <p:nvPr/>
        </p:nvSpPr>
        <p:spPr bwMode="auto">
          <a:xfrm>
            <a:off x="3627438" y="3060700"/>
            <a:ext cx="6000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0" dirty="0">
                <a:latin typeface="Calibri Regular" charset="0"/>
              </a:rPr>
              <a:t>60%</a:t>
            </a:r>
          </a:p>
        </p:txBody>
      </p:sp>
      <p:sp>
        <p:nvSpPr>
          <p:cNvPr id="209933" name="Text Box 13"/>
          <p:cNvSpPr txBox="1">
            <a:spLocks noChangeArrowheads="1"/>
          </p:cNvSpPr>
          <p:nvPr/>
        </p:nvSpPr>
        <p:spPr bwMode="auto">
          <a:xfrm>
            <a:off x="1924125" y="4366691"/>
            <a:ext cx="18827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0" dirty="0">
                <a:latin typeface="Calibri Regular" charset="0"/>
              </a:rPr>
              <a:t>NY Building 60</a:t>
            </a:r>
          </a:p>
          <a:p>
            <a:pPr eaLnBrk="1" hangingPunct="1"/>
            <a:r>
              <a:rPr lang="en-US" sz="1400" b="0" dirty="0" err="1">
                <a:latin typeface="Calibri Regular" charset="0"/>
              </a:rPr>
              <a:t>FRP</a:t>
            </a:r>
            <a:r>
              <a:rPr lang="en-US" sz="1400" b="0" dirty="0">
                <a:latin typeface="Calibri Regular" charset="0"/>
              </a:rPr>
              <a:t> 50</a:t>
            </a:r>
            <a:endParaRPr lang="en-US" sz="2000" b="0" dirty="0">
              <a:latin typeface="Calibri Regular" charset="0"/>
            </a:endParaRPr>
          </a:p>
        </p:txBody>
      </p:sp>
      <p:sp>
        <p:nvSpPr>
          <p:cNvPr id="209934" name="Line 14"/>
          <p:cNvSpPr>
            <a:spLocks noChangeShapeType="1"/>
          </p:cNvSpPr>
          <p:nvPr/>
        </p:nvSpPr>
        <p:spPr bwMode="auto">
          <a:xfrm>
            <a:off x="2667000" y="41275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b="0" dirty="0">
              <a:latin typeface="Calibri Regular" charset="0"/>
            </a:endParaRPr>
          </a:p>
        </p:txBody>
      </p:sp>
      <p:cxnSp>
        <p:nvCxnSpPr>
          <p:cNvPr id="209935" name="AutoShape 15"/>
          <p:cNvCxnSpPr>
            <a:cxnSpLocks noChangeShapeType="1"/>
            <a:stCxn id="209923" idx="2"/>
            <a:endCxn id="209925" idx="0"/>
          </p:cNvCxnSpPr>
          <p:nvPr/>
        </p:nvCxnSpPr>
        <p:spPr bwMode="auto">
          <a:xfrm rot="16200000" flipH="1">
            <a:off x="1790700" y="2870200"/>
            <a:ext cx="762000" cy="9906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09936" name="Text Box 16"/>
          <p:cNvSpPr txBox="1">
            <a:spLocks noChangeArrowheads="1"/>
          </p:cNvSpPr>
          <p:nvPr/>
        </p:nvSpPr>
        <p:spPr bwMode="auto">
          <a:xfrm>
            <a:off x="2270125" y="1371600"/>
            <a:ext cx="93666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u="sng" dirty="0">
                <a:latin typeface="Calibri Regular" charset="0"/>
              </a:rPr>
              <a:t>Figure 5</a:t>
            </a:r>
            <a:endParaRPr lang="en-US" dirty="0">
              <a:latin typeface="Calibri Regular" charset="0"/>
            </a:endParaRPr>
          </a:p>
        </p:txBody>
      </p:sp>
      <p:sp>
        <p:nvSpPr>
          <p:cNvPr id="209937" name="Rectangle 17"/>
          <p:cNvSpPr>
            <a:spLocks noChangeArrowheads="1"/>
          </p:cNvSpPr>
          <p:nvPr/>
        </p:nvSpPr>
        <p:spPr bwMode="auto">
          <a:xfrm>
            <a:off x="5562600" y="2679700"/>
            <a:ext cx="914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 b="0" dirty="0">
                <a:latin typeface="Calibri Regular" charset="0"/>
              </a:rPr>
              <a:t>USCO1</a:t>
            </a:r>
            <a:endParaRPr lang="en-US" b="0" dirty="0">
              <a:latin typeface="Calibri Regular" charset="0"/>
            </a:endParaRPr>
          </a:p>
        </p:txBody>
      </p:sp>
      <p:sp>
        <p:nvSpPr>
          <p:cNvPr id="209938" name="Rectangle 18"/>
          <p:cNvSpPr>
            <a:spLocks noChangeArrowheads="1"/>
          </p:cNvSpPr>
          <p:nvPr/>
        </p:nvSpPr>
        <p:spPr bwMode="auto">
          <a:xfrm>
            <a:off x="7467600" y="2679700"/>
            <a:ext cx="914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 b="0" dirty="0">
                <a:latin typeface="Calibri Regular" charset="0"/>
              </a:rPr>
              <a:t>USCO2</a:t>
            </a:r>
            <a:endParaRPr lang="en-US" b="0" dirty="0">
              <a:latin typeface="Calibri Regular" charset="0"/>
            </a:endParaRPr>
          </a:p>
        </p:txBody>
      </p:sp>
      <p:sp>
        <p:nvSpPr>
          <p:cNvPr id="209939" name="Rectangle 19"/>
          <p:cNvSpPr>
            <a:spLocks noChangeArrowheads="1"/>
          </p:cNvSpPr>
          <p:nvPr/>
        </p:nvSpPr>
        <p:spPr bwMode="auto">
          <a:xfrm>
            <a:off x="6477000" y="3822700"/>
            <a:ext cx="1066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800" b="0" dirty="0">
                <a:latin typeface="Calibri Regular" charset="0"/>
              </a:rPr>
              <a:t>FC</a:t>
            </a:r>
          </a:p>
        </p:txBody>
      </p:sp>
      <p:sp>
        <p:nvSpPr>
          <p:cNvPr id="209940" name="Line 20"/>
          <p:cNvSpPr>
            <a:spLocks noChangeShapeType="1"/>
          </p:cNvSpPr>
          <p:nvPr/>
        </p:nvSpPr>
        <p:spPr bwMode="auto">
          <a:xfrm flipH="1">
            <a:off x="5257800" y="30607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b="0" dirty="0">
              <a:latin typeface="Calibri Regular" charset="0"/>
            </a:endParaRPr>
          </a:p>
        </p:txBody>
      </p:sp>
      <p:cxnSp>
        <p:nvCxnSpPr>
          <p:cNvPr id="209941" name="AutoShape 21"/>
          <p:cNvCxnSpPr>
            <a:cxnSpLocks noChangeShapeType="1"/>
            <a:stCxn id="209938" idx="2"/>
            <a:endCxn id="209939" idx="0"/>
          </p:cNvCxnSpPr>
          <p:nvPr/>
        </p:nvCxnSpPr>
        <p:spPr bwMode="auto">
          <a:xfrm rot="5400000">
            <a:off x="7086600" y="2984500"/>
            <a:ext cx="762000" cy="9144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09942" name="Text Box 22"/>
          <p:cNvSpPr txBox="1">
            <a:spLocks noChangeArrowheads="1"/>
          </p:cNvSpPr>
          <p:nvPr/>
        </p:nvSpPr>
        <p:spPr bwMode="auto">
          <a:xfrm>
            <a:off x="4419600" y="3365500"/>
            <a:ext cx="152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0" dirty="0">
                <a:latin typeface="Calibri Regular" charset="0"/>
              </a:rPr>
              <a:t>NY House (25)</a:t>
            </a:r>
          </a:p>
          <a:p>
            <a:pPr eaLnBrk="1" hangingPunct="1"/>
            <a:r>
              <a:rPr lang="en-US" sz="1400" b="0" dirty="0">
                <a:latin typeface="Calibri Regular" charset="0"/>
              </a:rPr>
              <a:t>Mexico Prop (50)</a:t>
            </a:r>
          </a:p>
          <a:p>
            <a:pPr eaLnBrk="1" hangingPunct="1"/>
            <a:r>
              <a:rPr lang="en-US" sz="1400" b="0" dirty="0">
                <a:latin typeface="Calibri Regular" charset="0"/>
              </a:rPr>
              <a:t>T/B Assets (10</a:t>
            </a:r>
            <a:r>
              <a:rPr lang="en-US" sz="1600" b="0" dirty="0">
                <a:latin typeface="Calibri Regular" charset="0"/>
              </a:rPr>
              <a:t>)</a:t>
            </a:r>
          </a:p>
        </p:txBody>
      </p:sp>
      <p:sp>
        <p:nvSpPr>
          <p:cNvPr id="209943" name="Text Box 23"/>
          <p:cNvSpPr txBox="1">
            <a:spLocks noChangeArrowheads="1"/>
          </p:cNvSpPr>
          <p:nvPr/>
        </p:nvSpPr>
        <p:spPr bwMode="auto">
          <a:xfrm>
            <a:off x="5867400" y="2146300"/>
            <a:ext cx="40908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 dirty="0">
                <a:latin typeface="Calibri Regular" charset="0"/>
              </a:rPr>
              <a:t>FP</a:t>
            </a:r>
            <a:endParaRPr lang="en-US" b="0" dirty="0">
              <a:latin typeface="Calibri Regular" charset="0"/>
            </a:endParaRPr>
          </a:p>
        </p:txBody>
      </p:sp>
      <p:sp>
        <p:nvSpPr>
          <p:cNvPr id="209944" name="Text Box 24"/>
          <p:cNvSpPr txBox="1">
            <a:spLocks noChangeArrowheads="1"/>
          </p:cNvSpPr>
          <p:nvPr/>
        </p:nvSpPr>
        <p:spPr bwMode="auto">
          <a:xfrm>
            <a:off x="6934200" y="2171700"/>
            <a:ext cx="165070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0" dirty="0">
                <a:latin typeface="Calibri Regular" charset="0"/>
              </a:rPr>
              <a:t>Unrelated to USCO1</a:t>
            </a:r>
            <a:endParaRPr lang="en-US" b="0" dirty="0">
              <a:latin typeface="Calibri Regular" charset="0"/>
            </a:endParaRPr>
          </a:p>
        </p:txBody>
      </p:sp>
      <p:sp>
        <p:nvSpPr>
          <p:cNvPr id="209945" name="Text Box 25"/>
          <p:cNvSpPr txBox="1">
            <a:spLocks noChangeArrowheads="1"/>
          </p:cNvSpPr>
          <p:nvPr/>
        </p:nvSpPr>
        <p:spPr bwMode="auto">
          <a:xfrm>
            <a:off x="6019800" y="3134283"/>
            <a:ext cx="6000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0" dirty="0">
                <a:latin typeface="Calibri Regular" charset="0"/>
              </a:rPr>
              <a:t>40%</a:t>
            </a:r>
          </a:p>
        </p:txBody>
      </p:sp>
      <p:sp>
        <p:nvSpPr>
          <p:cNvPr id="209946" name="Text Box 26"/>
          <p:cNvSpPr txBox="1">
            <a:spLocks noChangeArrowheads="1"/>
          </p:cNvSpPr>
          <p:nvPr/>
        </p:nvSpPr>
        <p:spPr bwMode="auto">
          <a:xfrm>
            <a:off x="7970838" y="3136900"/>
            <a:ext cx="6000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0" dirty="0">
                <a:latin typeface="Calibri Regular" charset="0"/>
              </a:rPr>
              <a:t>60%</a:t>
            </a:r>
          </a:p>
        </p:txBody>
      </p:sp>
      <p:sp>
        <p:nvSpPr>
          <p:cNvPr id="209947" name="Text Box 27"/>
          <p:cNvSpPr txBox="1">
            <a:spLocks noChangeArrowheads="1"/>
          </p:cNvSpPr>
          <p:nvPr/>
        </p:nvSpPr>
        <p:spPr bwMode="auto">
          <a:xfrm>
            <a:off x="6303525" y="4480123"/>
            <a:ext cx="18827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0" dirty="0">
                <a:latin typeface="Calibri Regular" charset="0"/>
              </a:rPr>
              <a:t>NY Building 60</a:t>
            </a:r>
          </a:p>
          <a:p>
            <a:pPr eaLnBrk="1" hangingPunct="1"/>
            <a:r>
              <a:rPr lang="en-US" sz="1400" b="0" dirty="0" err="1">
                <a:latin typeface="Calibri Regular" charset="0"/>
              </a:rPr>
              <a:t>FRP</a:t>
            </a:r>
            <a:r>
              <a:rPr lang="en-US" sz="1400" b="0" dirty="0">
                <a:latin typeface="Calibri Regular" charset="0"/>
              </a:rPr>
              <a:t> 70</a:t>
            </a:r>
            <a:endParaRPr lang="en-US" sz="2000" b="0" dirty="0">
              <a:latin typeface="Calibri Regular" charset="0"/>
            </a:endParaRPr>
          </a:p>
        </p:txBody>
      </p:sp>
      <p:sp>
        <p:nvSpPr>
          <p:cNvPr id="209948" name="Line 28"/>
          <p:cNvSpPr>
            <a:spLocks noChangeShapeType="1"/>
          </p:cNvSpPr>
          <p:nvPr/>
        </p:nvSpPr>
        <p:spPr bwMode="auto">
          <a:xfrm>
            <a:off x="7010400" y="42037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b="0" dirty="0">
              <a:latin typeface="Calibri Regular" charset="0"/>
            </a:endParaRPr>
          </a:p>
        </p:txBody>
      </p:sp>
      <p:cxnSp>
        <p:nvCxnSpPr>
          <p:cNvPr id="209949" name="AutoShape 29"/>
          <p:cNvCxnSpPr>
            <a:cxnSpLocks noChangeShapeType="1"/>
            <a:stCxn id="209937" idx="2"/>
            <a:endCxn id="209939" idx="0"/>
          </p:cNvCxnSpPr>
          <p:nvPr/>
        </p:nvCxnSpPr>
        <p:spPr bwMode="auto">
          <a:xfrm rot="16200000" flipH="1">
            <a:off x="6134100" y="2946400"/>
            <a:ext cx="762000" cy="9906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09950" name="Text Box 30"/>
          <p:cNvSpPr txBox="1">
            <a:spLocks noChangeArrowheads="1"/>
          </p:cNvSpPr>
          <p:nvPr/>
        </p:nvSpPr>
        <p:spPr bwMode="auto">
          <a:xfrm>
            <a:off x="6613525" y="1447800"/>
            <a:ext cx="93666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u="sng" dirty="0">
                <a:latin typeface="Calibri Regular" charset="0"/>
              </a:rPr>
              <a:t>Figure 6</a:t>
            </a:r>
            <a:endParaRPr lang="en-US" dirty="0">
              <a:latin typeface="Calibri Regular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FIRPTA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5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923" grpId="0" animBg="1"/>
      <p:bldP spid="209924" grpId="0" animBg="1"/>
      <p:bldP spid="209925" grpId="0" animBg="1"/>
      <p:bldP spid="209926" grpId="0" animBg="1"/>
      <p:bldP spid="209928" grpId="0"/>
      <p:bldP spid="209929" grpId="0"/>
      <p:bldP spid="209930" grpId="0"/>
      <p:bldP spid="209931" grpId="0"/>
      <p:bldP spid="209932" grpId="0"/>
      <p:bldP spid="209933" grpId="0"/>
      <p:bldP spid="209934" grpId="0" animBg="1"/>
      <p:bldP spid="209936" grpId="0"/>
      <p:bldP spid="209937" grpId="0" animBg="1"/>
      <p:bldP spid="209938" grpId="0" animBg="1"/>
      <p:bldP spid="209939" grpId="0" animBg="1"/>
      <p:bldP spid="209940" grpId="0" animBg="1"/>
      <p:bldP spid="209942" grpId="0"/>
      <p:bldP spid="209943" grpId="0"/>
      <p:bldP spid="209944" grpId="0"/>
      <p:bldP spid="209945" grpId="0"/>
      <p:bldP spid="209946" grpId="0"/>
      <p:bldP spid="209947" grpId="0"/>
      <p:bldP spid="209948" grpId="0" animBg="1"/>
      <p:bldP spid="20995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>
              <a:lnSpc>
                <a:spcPct val="120000"/>
              </a:lnSpc>
              <a:spcBef>
                <a:spcPct val="0"/>
              </a:spcBef>
            </a:pPr>
            <a:r>
              <a:rPr lang="en-US" sz="2400" b="1" dirty="0">
                <a:latin typeface="Calibri Regular" charset="0"/>
              </a:rPr>
              <a:t>Valuation dates</a:t>
            </a:r>
            <a:r>
              <a:rPr lang="en-US" sz="2400" dirty="0">
                <a:latin typeface="Calibri Regular" charset="0"/>
              </a:rPr>
              <a:t>:  last day of taxable year, the date of acquisition of a USRPI or disposition of foreign RP, subject to certain safe harbors and alternative election dates.  </a:t>
            </a:r>
            <a:r>
              <a:rPr lang="en-US" sz="2400" i="1" dirty="0">
                <a:latin typeface="Calibri Regular" charset="0"/>
              </a:rPr>
              <a:t>See</a:t>
            </a:r>
            <a:r>
              <a:rPr lang="en-US" sz="2400" dirty="0">
                <a:latin typeface="Calibri Regular" charset="0"/>
              </a:rPr>
              <a:t> Reg. </a:t>
            </a:r>
            <a:r>
              <a:rPr lang="en-US" altLang="en-US" sz="2400" dirty="0"/>
              <a:t>§</a:t>
            </a:r>
            <a:r>
              <a:rPr lang="en-US" sz="2400" dirty="0">
                <a:latin typeface="Calibri Regular" charset="0"/>
              </a:rPr>
              <a:t>1.897-2(b)(2). </a:t>
            </a:r>
          </a:p>
          <a:p>
            <a:pPr marL="857250" lvl="1" indent="-457200">
              <a:lnSpc>
                <a:spcPct val="120000"/>
              </a:lnSpc>
              <a:spcBef>
                <a:spcPct val="0"/>
              </a:spcBef>
            </a:pPr>
            <a:r>
              <a:rPr lang="en-US" sz="2000" dirty="0">
                <a:latin typeface="Calibri Regular" charset="0"/>
              </a:rPr>
              <a:t>Book Value Alternative:  if book value of USRPIs &lt;=25% of all T/B assets, USRPIs, and foreign real property, the value of the USRPIs is presumed to be less 50% of value of assets. Reg. </a:t>
            </a:r>
            <a:r>
              <a:rPr lang="en-US" altLang="en-US" sz="2000" dirty="0"/>
              <a:t>§</a:t>
            </a:r>
            <a:r>
              <a:rPr lang="en-US" sz="2000" dirty="0">
                <a:latin typeface="Calibri Regular" charset="0"/>
              </a:rPr>
              <a:t>1.897-2(b)(2).</a:t>
            </a:r>
          </a:p>
          <a:p>
            <a:pPr marL="457200" indent="-457200">
              <a:lnSpc>
                <a:spcPct val="120000"/>
              </a:lnSpc>
              <a:spcBef>
                <a:spcPct val="0"/>
              </a:spcBef>
            </a:pPr>
            <a:r>
              <a:rPr lang="en-US" sz="2400" b="1" dirty="0">
                <a:latin typeface="Calibri Regular" charset="0"/>
              </a:rPr>
              <a:t>FMV and Debt</a:t>
            </a:r>
            <a:r>
              <a:rPr lang="en-US" sz="2400" dirty="0">
                <a:latin typeface="Calibri Regular" charset="0"/>
              </a:rPr>
              <a:t>:  Value of assets reduced by debt </a:t>
            </a:r>
            <a:r>
              <a:rPr lang="en-US" sz="2400" i="1" dirty="0">
                <a:latin typeface="Calibri Regular" charset="0"/>
              </a:rPr>
              <a:t>only if </a:t>
            </a:r>
            <a:r>
              <a:rPr lang="en-US" sz="2400" dirty="0">
                <a:latin typeface="Calibri Regular" charset="0"/>
              </a:rPr>
              <a:t>the debt is secured by the property AND incurred to acquire, maintain, or improve the property.  Reg. </a:t>
            </a:r>
            <a:r>
              <a:rPr lang="en-US" altLang="en-US" sz="2400" dirty="0"/>
              <a:t>§</a:t>
            </a:r>
            <a:r>
              <a:rPr lang="en-US" sz="2400" dirty="0">
                <a:latin typeface="Calibri Regular" charset="0"/>
              </a:rPr>
              <a:t>1.897-1(o).</a:t>
            </a:r>
          </a:p>
          <a:p>
            <a:pPr marL="457200" indent="-457200">
              <a:lnSpc>
                <a:spcPct val="120000"/>
              </a:lnSpc>
              <a:spcBef>
                <a:spcPct val="0"/>
              </a:spcBef>
            </a:pPr>
            <a:r>
              <a:rPr lang="en-US" sz="2400" b="1" dirty="0">
                <a:latin typeface="Calibri Regular" charset="0"/>
              </a:rPr>
              <a:t>Investment Company Rule</a:t>
            </a:r>
          </a:p>
          <a:p>
            <a:pPr marL="857250" lvl="1" indent="-457200">
              <a:lnSpc>
                <a:spcPct val="120000"/>
              </a:lnSpc>
              <a:spcBef>
                <a:spcPct val="0"/>
              </a:spcBef>
            </a:pPr>
            <a:r>
              <a:rPr lang="en-US" sz="2000" dirty="0">
                <a:latin typeface="Calibri Regular" charset="0"/>
              </a:rPr>
              <a:t>If FMV of investment assets &gt;=90% of USRPIs, foreign real property, and T/B assets, an entity</a:t>
            </a:r>
            <a:r>
              <a:rPr lang="ja-JP" altLang="en-US" sz="2000" dirty="0">
                <a:latin typeface="Calibri Regular" charset="0"/>
              </a:rPr>
              <a:t>’</a:t>
            </a:r>
            <a:r>
              <a:rPr lang="en-US" sz="2000" dirty="0">
                <a:latin typeface="Calibri Regular" charset="0"/>
              </a:rPr>
              <a:t>s business shall be presumed to be trading in assets.  Reg. </a:t>
            </a:r>
            <a:r>
              <a:rPr lang="en-US" altLang="en-US" sz="2000" dirty="0"/>
              <a:t>§</a:t>
            </a:r>
            <a:r>
              <a:rPr lang="en-US" sz="2000" dirty="0">
                <a:latin typeface="Calibri Regular" charset="0"/>
              </a:rPr>
              <a:t>1.897-1(f)(3)(ii) </a:t>
            </a:r>
          </a:p>
          <a:p>
            <a:pPr marL="457200" indent="-457200">
              <a:lnSpc>
                <a:spcPct val="120000"/>
              </a:lnSpc>
              <a:spcBef>
                <a:spcPct val="0"/>
              </a:spcBef>
            </a:pPr>
            <a:r>
              <a:rPr lang="en-US" sz="2400" b="1" dirty="0">
                <a:latin typeface="Calibri Regular" charset="0"/>
              </a:rPr>
              <a:t>Intangible Assets</a:t>
            </a:r>
          </a:p>
          <a:p>
            <a:pPr marL="857250" lvl="1" indent="-457200">
              <a:lnSpc>
                <a:spcPct val="120000"/>
              </a:lnSpc>
              <a:spcBef>
                <a:spcPct val="0"/>
              </a:spcBef>
            </a:pPr>
            <a:r>
              <a:rPr lang="en-US" sz="2000" dirty="0">
                <a:latin typeface="Calibri Regular" charset="0"/>
              </a:rPr>
              <a:t>May be valued at purchase price</a:t>
            </a:r>
          </a:p>
          <a:p>
            <a:pPr marL="857250" lvl="1" indent="-457200">
              <a:lnSpc>
                <a:spcPct val="120000"/>
              </a:lnSpc>
              <a:spcBef>
                <a:spcPct val="0"/>
              </a:spcBef>
            </a:pPr>
            <a:r>
              <a:rPr lang="en-US" sz="2000" dirty="0">
                <a:latin typeface="Calibri Regular" charset="0"/>
              </a:rPr>
              <a:t>Intangible assets other than GW may be valued at book  Reg. </a:t>
            </a:r>
            <a:r>
              <a:rPr lang="en-US" altLang="en-US" sz="2000" dirty="0"/>
              <a:t>§</a:t>
            </a:r>
            <a:r>
              <a:rPr lang="en-US" sz="2000" dirty="0">
                <a:latin typeface="Calibri Regular" charset="0"/>
              </a:rPr>
              <a:t>1.897-1(o)(4).</a:t>
            </a:r>
          </a:p>
          <a:p>
            <a:pPr marL="457200" indent="-457200">
              <a:lnSpc>
                <a:spcPct val="90000"/>
              </a:lnSpc>
              <a:spcBef>
                <a:spcPct val="0"/>
              </a:spcBef>
            </a:pPr>
            <a:endParaRPr lang="en-US" sz="2000" dirty="0">
              <a:latin typeface="Calibri Regular" charset="0"/>
            </a:endParaRPr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/>
          <a:lstStyle/>
          <a:p>
            <a:pPr eaLnBrk="1" hangingPunct="1"/>
            <a:r>
              <a:rPr lang="en-US" dirty="0" err="1">
                <a:latin typeface="Calibri Regular" charset="0"/>
              </a:rPr>
              <a:t>FIRPTA</a:t>
            </a:r>
            <a:r>
              <a:rPr lang="en-US" dirty="0">
                <a:latin typeface="Calibri Regular" charset="0"/>
              </a:rPr>
              <a:t>:  Special Rules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FIRPTA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6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Investing Through REITs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2156666" y="1295400"/>
            <a:ext cx="9906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Regular" charset="0"/>
              </a:rPr>
              <a:t>FC</a:t>
            </a:r>
          </a:p>
        </p:txBody>
      </p:sp>
      <p:cxnSp>
        <p:nvCxnSpPr>
          <p:cNvPr id="8" name="Straight Connector 7"/>
          <p:cNvCxnSpPr/>
          <p:nvPr/>
        </p:nvCxnSpPr>
        <p:spPr bwMode="auto">
          <a:xfrm flipH="1">
            <a:off x="2658865" y="1905000"/>
            <a:ext cx="6516" cy="4572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2164178" y="2344784"/>
            <a:ext cx="8483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err="1">
                <a:latin typeface="Calibri Regular" charset="0"/>
              </a:rPr>
              <a:t>USRP</a:t>
            </a:r>
            <a:endParaRPr lang="en-US" b="0" dirty="0">
              <a:latin typeface="Calibri Regular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5941981" y="1295400"/>
            <a:ext cx="9906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Regular" charset="0"/>
              </a:rPr>
              <a:t>FC</a:t>
            </a:r>
          </a:p>
        </p:txBody>
      </p:sp>
      <p:cxnSp>
        <p:nvCxnSpPr>
          <p:cNvPr id="11" name="Straight Connector 10"/>
          <p:cNvCxnSpPr/>
          <p:nvPr/>
        </p:nvCxnSpPr>
        <p:spPr bwMode="auto">
          <a:xfrm>
            <a:off x="6437281" y="1905000"/>
            <a:ext cx="1" cy="4572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" name="TextBox 11"/>
          <p:cNvSpPr txBox="1"/>
          <p:nvPr/>
        </p:nvSpPr>
        <p:spPr>
          <a:xfrm>
            <a:off x="5835193" y="2370899"/>
            <a:ext cx="120417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0" dirty="0">
                <a:latin typeface="Calibri Regular" charset="0"/>
              </a:rPr>
              <a:t>USRPHC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45948" y="2931338"/>
            <a:ext cx="8534400" cy="33547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u="sng" dirty="0">
                <a:latin typeface="Calibri" charset="0"/>
                <a:ea typeface="Calibri" charset="0"/>
                <a:cs typeface="Calibri" charset="0"/>
              </a:rPr>
              <a:t>Tax Consequences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dirty="0">
                <a:latin typeface="Calibri" charset="0"/>
                <a:ea typeface="Calibri" charset="0"/>
                <a:cs typeface="Calibri" charset="0"/>
              </a:rPr>
              <a:t>USRP</a:t>
            </a:r>
          </a:p>
          <a:p>
            <a:pPr marL="800100" lvl="1" indent="-342900">
              <a:buSzPct val="50000"/>
              <a:buFont typeface="Arial" panose="020B0604020202020204" pitchFamily="34" charset="0"/>
              <a:buChar char="•"/>
            </a:pPr>
            <a:r>
              <a:rPr lang="en-US" sz="2000" b="0" dirty="0">
                <a:latin typeface="Calibri" charset="0"/>
                <a:ea typeface="Calibri" charset="0"/>
                <a:cs typeface="Calibri" charset="0"/>
              </a:rPr>
              <a:t>ETB (PE)</a:t>
            </a:r>
            <a:r>
              <a:rPr lang="en-US" sz="2000" b="0" dirty="0">
                <a:latin typeface="Calibri" charset="0"/>
                <a:ea typeface="Calibri" charset="0"/>
                <a:cs typeface="Calibri" charset="0"/>
                <a:sym typeface="Wingdings"/>
              </a:rPr>
              <a:t> </a:t>
            </a:r>
            <a:r>
              <a:rPr lang="en-US" sz="2000" b="0" dirty="0">
                <a:latin typeface="Calibri" charset="0"/>
                <a:ea typeface="Calibri" charset="0"/>
                <a:cs typeface="Calibri" charset="0"/>
              </a:rPr>
              <a:t>ECI (graduated rates)</a:t>
            </a:r>
          </a:p>
          <a:p>
            <a:pPr marL="800100" lvl="1" indent="-342900">
              <a:buSzPct val="50000"/>
              <a:buFont typeface="Arial" panose="020B0604020202020204" pitchFamily="34" charset="0"/>
              <a:buChar char="•"/>
            </a:pPr>
            <a:r>
              <a:rPr lang="en-US" sz="2000" b="0" dirty="0">
                <a:latin typeface="Calibri" charset="0"/>
                <a:ea typeface="Calibri" charset="0"/>
                <a:cs typeface="Calibri" charset="0"/>
              </a:rPr>
              <a:t>BPT on DEA</a:t>
            </a:r>
          </a:p>
          <a:p>
            <a:pPr marL="800100" lvl="1" indent="-342900">
              <a:buSzPct val="50000"/>
              <a:buFont typeface="Arial" panose="020B0604020202020204" pitchFamily="34" charset="0"/>
              <a:buChar char="•"/>
            </a:pPr>
            <a:r>
              <a:rPr lang="en-US" sz="2000" b="0" dirty="0">
                <a:latin typeface="Calibri" charset="0"/>
                <a:ea typeface="Calibri" charset="0"/>
                <a:cs typeface="Calibri" charset="0"/>
              </a:rPr>
              <a:t>Gain on sale (capital gains rates if individual)</a:t>
            </a:r>
          </a:p>
          <a:p>
            <a:pPr marL="342900" indent="-342900">
              <a:buSzPct val="100000"/>
              <a:buFont typeface="Arial" panose="020B0604020202020204" pitchFamily="34" charset="0"/>
              <a:buChar char="•"/>
            </a:pPr>
            <a:r>
              <a:rPr lang="en-US" sz="2000" b="0" dirty="0">
                <a:latin typeface="Calibri" charset="0"/>
                <a:ea typeface="Calibri" charset="0"/>
                <a:cs typeface="Calibri" charset="0"/>
              </a:rPr>
              <a:t>USRPHC</a:t>
            </a:r>
          </a:p>
          <a:p>
            <a:pPr marL="800100" lvl="1" indent="-342900">
              <a:buSzPct val="50000"/>
              <a:buFont typeface="Arial" panose="020B0604020202020204" pitchFamily="34" charset="0"/>
              <a:buChar char="•"/>
            </a:pPr>
            <a:r>
              <a:rPr lang="en-US" sz="2000" b="0" dirty="0">
                <a:latin typeface="Calibri" charset="0"/>
                <a:ea typeface="Calibri" charset="0"/>
                <a:cs typeface="Calibri" charset="0"/>
              </a:rPr>
              <a:t>USHC pays tax on income; FC pays tax on dividends</a:t>
            </a:r>
            <a:r>
              <a:rPr lang="en-US" sz="2000" b="0" dirty="0">
                <a:latin typeface="Calibri" charset="0"/>
                <a:ea typeface="Calibri" charset="0"/>
                <a:cs typeface="Calibri" charset="0"/>
                <a:sym typeface="Wingdings"/>
              </a:rPr>
              <a:t> </a:t>
            </a:r>
            <a:r>
              <a:rPr lang="en-US" sz="2000" b="0" dirty="0">
                <a:latin typeface="Calibri" charset="0"/>
                <a:ea typeface="Calibri" charset="0"/>
                <a:cs typeface="Calibri" charset="0"/>
              </a:rPr>
              <a:t>30% (lower if treaty)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0" dirty="0">
                <a:latin typeface="Calibri" charset="0"/>
                <a:ea typeface="Calibri" charset="0"/>
                <a:cs typeface="Calibri" charset="0"/>
              </a:rPr>
              <a:t>Gain on sale, but publicly traded (&gt;5%) and clean-down exceptions</a:t>
            </a:r>
            <a:r>
              <a:rPr lang="en-US" b="0" dirty="0">
                <a:latin typeface="Calibri" charset="0"/>
                <a:ea typeface="Calibri" charset="0"/>
                <a:cs typeface="Calibri" charset="0"/>
              </a:rPr>
              <a:t> </a:t>
            </a:r>
          </a:p>
          <a:p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FIRPTA</a:t>
            </a:r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726764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048" y="1970494"/>
            <a:ext cx="8458200" cy="4430306"/>
          </a:xfrm>
        </p:spPr>
        <p:txBody>
          <a:bodyPr anchor="t"/>
          <a:lstStyle/>
          <a:p>
            <a:r>
              <a:rPr lang="en-US" sz="2000" dirty="0"/>
              <a:t>REIT </a:t>
            </a:r>
            <a:r>
              <a:rPr lang="en-US" sz="2000" b="1" dirty="0"/>
              <a:t>distributions</a:t>
            </a:r>
            <a:r>
              <a:rPr lang="en-US" sz="2000" dirty="0"/>
              <a:t> attributable to S/X of USRPI treated as gains from sale of USRPI</a:t>
            </a:r>
          </a:p>
          <a:p>
            <a:pPr lvl="1"/>
            <a:r>
              <a:rPr lang="en-US" sz="1800" dirty="0"/>
              <a:t>Exception: QIE </a:t>
            </a:r>
            <a:r>
              <a:rPr lang="en-US" sz="1800" i="1" dirty="0"/>
              <a:t>publicly traded</a:t>
            </a:r>
            <a:r>
              <a:rPr lang="en-US" sz="1800" dirty="0"/>
              <a:t> and FP owns not more than 10%.  §</a:t>
            </a:r>
            <a:r>
              <a:rPr lang="en-US" sz="1800" dirty="0">
                <a:latin typeface="Calibri" charset="0"/>
                <a:ea typeface="Calibri" charset="0"/>
                <a:cs typeface="Calibri" charset="0"/>
              </a:rPr>
              <a:t>897(h)(1) and (k)(1)(B).</a:t>
            </a:r>
          </a:p>
          <a:p>
            <a:pPr lvl="1"/>
            <a:r>
              <a:rPr lang="en-US" sz="1850" dirty="0">
                <a:latin typeface="Calibri" charset="0"/>
                <a:ea typeface="Calibri" charset="0"/>
                <a:cs typeface="Calibri" charset="0"/>
              </a:rPr>
              <a:t>Other REIT </a:t>
            </a:r>
            <a:r>
              <a:rPr lang="en-US" sz="1850" b="1" dirty="0">
                <a:latin typeface="Calibri" charset="0"/>
                <a:ea typeface="Calibri" charset="0"/>
                <a:cs typeface="Calibri" charset="0"/>
              </a:rPr>
              <a:t>distributions</a:t>
            </a:r>
            <a:r>
              <a:rPr lang="en-US" sz="1850" dirty="0">
                <a:latin typeface="Calibri" charset="0"/>
                <a:ea typeface="Calibri" charset="0"/>
                <a:cs typeface="Calibri" charset="0"/>
              </a:rPr>
              <a:t> taxed as ordinary dividends </a:t>
            </a:r>
          </a:p>
          <a:p>
            <a:r>
              <a:rPr lang="en-US" sz="2000" dirty="0">
                <a:latin typeface="Calibri" charset="0"/>
                <a:ea typeface="Calibri" charset="0"/>
                <a:cs typeface="Calibri" charset="0"/>
              </a:rPr>
              <a:t>Sale of </a:t>
            </a:r>
            <a:r>
              <a:rPr lang="en-US" sz="2000" i="1" dirty="0">
                <a:latin typeface="Calibri" charset="0"/>
                <a:ea typeface="Calibri" charset="0"/>
                <a:cs typeface="Calibri" charset="0"/>
              </a:rPr>
              <a:t>domestically controlled</a:t>
            </a:r>
            <a:r>
              <a:rPr lang="en-US" sz="2000" dirty="0">
                <a:latin typeface="Calibri" charset="0"/>
                <a:ea typeface="Calibri" charset="0"/>
                <a:cs typeface="Calibri" charset="0"/>
              </a:rPr>
              <a:t> (&lt;50% foreign) REIT not a USRPI</a:t>
            </a:r>
          </a:p>
          <a:p>
            <a:pPr lvl="1"/>
            <a:r>
              <a:rPr lang="en-US" sz="1850" dirty="0">
                <a:latin typeface="Calibri" charset="0"/>
                <a:ea typeface="Calibri" charset="0"/>
                <a:cs typeface="Calibri" charset="0"/>
              </a:rPr>
              <a:t>Sale of </a:t>
            </a:r>
            <a:r>
              <a:rPr lang="en-US" sz="1850" i="1" dirty="0">
                <a:latin typeface="Calibri" charset="0"/>
                <a:ea typeface="Calibri" charset="0"/>
                <a:cs typeface="Calibri" charset="0"/>
              </a:rPr>
              <a:t>publicly traded</a:t>
            </a:r>
            <a:r>
              <a:rPr lang="en-US" sz="1850" dirty="0">
                <a:latin typeface="Calibri" charset="0"/>
                <a:ea typeface="Calibri" charset="0"/>
                <a:cs typeface="Calibri" charset="0"/>
              </a:rPr>
              <a:t> REIT is not subject to FIRPTA unless seller held more than 10%. §897(k)(1)(A).</a:t>
            </a:r>
          </a:p>
          <a:p>
            <a:r>
              <a:rPr lang="en-US" sz="2000" dirty="0">
                <a:latin typeface="Calibri" charset="0"/>
                <a:ea typeface="Calibri" charset="0"/>
                <a:cs typeface="Calibri" charset="0"/>
              </a:rPr>
              <a:t>Treaties (PIVs):</a:t>
            </a:r>
          </a:p>
          <a:p>
            <a:pPr lvl="1"/>
            <a:r>
              <a:rPr lang="en-US" sz="1600" dirty="0">
                <a:latin typeface="Calibri" charset="0"/>
                <a:ea typeface="Calibri" charset="0"/>
                <a:cs typeface="Calibri" charset="0"/>
              </a:rPr>
              <a:t>REIT dividends qualify for 15% if FP is an individual owning 10% or less; payor is publicly traded and FV owns 5% or less, or FP owns 10% or less and the PIV is diversified.</a:t>
            </a:r>
          </a:p>
          <a:p>
            <a:pPr lvl="1"/>
            <a:r>
              <a:rPr lang="en-US" sz="1600" dirty="0">
                <a:latin typeface="Calibri" charset="0"/>
                <a:ea typeface="Calibri" charset="0"/>
                <a:cs typeface="Calibri" charset="0"/>
              </a:rPr>
              <a:t>0% for distributions to pensions if the pension owns 105 or less </a:t>
            </a:r>
          </a:p>
          <a:p>
            <a:pPr lvl="1"/>
            <a:r>
              <a:rPr lang="en-US" sz="1600" dirty="0">
                <a:latin typeface="Calibri" charset="0"/>
                <a:ea typeface="Calibri" charset="0"/>
                <a:cs typeface="Calibri" charset="0"/>
              </a:rPr>
              <a:t>REIT dividends attributable to gains from USRPI taxed as gains from the sale of USRPI (Art. 13, Tech. </a:t>
            </a:r>
            <a:r>
              <a:rPr lang="en-US" sz="1600" dirty="0" err="1">
                <a:latin typeface="Calibri" charset="0"/>
                <a:ea typeface="Calibri" charset="0"/>
                <a:cs typeface="Calibri" charset="0"/>
              </a:rPr>
              <a:t>Explan</a:t>
            </a:r>
            <a:r>
              <a:rPr lang="en-US" sz="1600" dirty="0">
                <a:latin typeface="Calibri" charset="0"/>
                <a:ea typeface="Calibri" charset="0"/>
                <a:cs typeface="Calibri" charset="0"/>
              </a:rPr>
              <a:t>.)</a:t>
            </a:r>
          </a:p>
          <a:p>
            <a:endParaRPr lang="en-US" sz="20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Investing Through REITs (QIEs)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3810000" y="640964"/>
            <a:ext cx="9906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Regular" charset="0"/>
              </a:rPr>
              <a:t>FC</a:t>
            </a:r>
            <a:endParaRPr kumimoji="0" lang="en-US" sz="1600" b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 Regular" charset="0"/>
            </a:endParaRPr>
          </a:p>
        </p:txBody>
      </p:sp>
      <p:cxnSp>
        <p:nvCxnSpPr>
          <p:cNvPr id="7" name="Straight Connector 6"/>
          <p:cNvCxnSpPr>
            <a:stCxn id="6" idx="2"/>
            <a:endCxn id="8" idx="0"/>
          </p:cNvCxnSpPr>
          <p:nvPr/>
        </p:nvCxnSpPr>
        <p:spPr bwMode="auto">
          <a:xfrm>
            <a:off x="4305300" y="1021964"/>
            <a:ext cx="0" cy="53940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" name="TextBox 7"/>
          <p:cNvSpPr txBox="1"/>
          <p:nvPr/>
        </p:nvSpPr>
        <p:spPr>
          <a:xfrm>
            <a:off x="3810000" y="1561372"/>
            <a:ext cx="99060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0" dirty="0">
                <a:latin typeface="Calibri Regular" charset="0"/>
              </a:rPr>
              <a:t>US REIT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FIRPTA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84591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b="1" u="sng" dirty="0"/>
              <a:t>RE Investment and Jobs Act of 2015</a:t>
            </a:r>
          </a:p>
          <a:p>
            <a:r>
              <a:rPr lang="en-US" dirty="0"/>
              <a:t>Increase the 5% to 10%-or-less threshold for publicly traded shares (covering both sales and distributions)</a:t>
            </a:r>
          </a:p>
          <a:p>
            <a:r>
              <a:rPr lang="en-US" dirty="0"/>
              <a:t>Increase withholding from 10% to 15%</a:t>
            </a:r>
          </a:p>
          <a:p>
            <a:r>
              <a:rPr lang="en-US" dirty="0"/>
              <a:t>REIT stock held by </a:t>
            </a:r>
            <a:r>
              <a:rPr lang="en-US" i="1" dirty="0"/>
              <a:t>foreign</a:t>
            </a:r>
            <a:r>
              <a:rPr lang="en-US" dirty="0"/>
              <a:t> REIT is not a USRPI (exception for 10% or more SH of foreign REIT)</a:t>
            </a:r>
          </a:p>
          <a:p>
            <a:r>
              <a:rPr lang="en-US" dirty="0"/>
              <a:t>Notification requirement for USRPHC status</a:t>
            </a:r>
          </a:p>
          <a:p>
            <a:r>
              <a:rPr lang="en-US" dirty="0"/>
              <a:t>Exempt pensions from FIRPTA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Investing Through REITs (QIEs)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FIRPTA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84749732"/>
      </p:ext>
    </p:extLst>
  </p:cSld>
  <p:clrMapOvr>
    <a:masterClrMapping/>
  </p:clrMapOvr>
</p:sld>
</file>

<file path=ppt/theme/theme1.xml><?xml version="1.0" encoding="utf-8"?>
<a:theme xmlns:a="http://schemas.openxmlformats.org/drawingml/2006/main" name="CG Body - Standard">
  <a:themeElements>
    <a:clrScheme name="CGS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B01C2E"/>
      </a:accent1>
      <a:accent2>
        <a:srgbClr val="4B2942"/>
      </a:accent2>
      <a:accent3>
        <a:srgbClr val="002F5F"/>
      </a:accent3>
      <a:accent4>
        <a:srgbClr val="495B25"/>
      </a:accent4>
      <a:accent5>
        <a:srgbClr val="E66402"/>
      </a:accent5>
      <a:accent6>
        <a:srgbClr val="FF9933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T_COE_16" id="{671586AA-9BBF-BE44-880F-D824A4D8FE5E}" vid="{5A5CEC7A-9E78-BE40-8F14-2D245F9926EC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3236</TotalTime>
  <Words>1373</Words>
  <Application>Microsoft Macintosh PowerPoint</Application>
  <PresentationFormat>On-screen Show (4:3)</PresentationFormat>
  <Paragraphs>169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NSimSun</vt:lpstr>
      <vt:lpstr>Arial</vt:lpstr>
      <vt:lpstr>Calibri</vt:lpstr>
      <vt:lpstr>Calibri Regular</vt:lpstr>
      <vt:lpstr>Courier New</vt:lpstr>
      <vt:lpstr>Times New Roman</vt:lpstr>
      <vt:lpstr>Wingdings</vt:lpstr>
      <vt:lpstr>Wingdings 2</vt:lpstr>
      <vt:lpstr>CG Body - Standard</vt:lpstr>
      <vt:lpstr>FIRPTA</vt:lpstr>
      <vt:lpstr>USRPHC</vt:lpstr>
      <vt:lpstr>Indirect USRPIs: Controlling Interests (50%+)</vt:lpstr>
      <vt:lpstr>Indirect USRPIs: Minority Interests (&gt;50%)</vt:lpstr>
      <vt:lpstr>Indirect USRPHCs</vt:lpstr>
      <vt:lpstr>FIRPTA:  Special Rules</vt:lpstr>
      <vt:lpstr>Investing Through REITs</vt:lpstr>
      <vt:lpstr>Investing Through REITs (QIEs)</vt:lpstr>
      <vt:lpstr>Investing Through REITs (QIEs)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International Tax:  Source of Income</dc:title>
  <dc:creator>Pedro Zahran-Colon</dc:creator>
  <cp:lastModifiedBy>Jeffrey M. Colon</cp:lastModifiedBy>
  <cp:revision>99</cp:revision>
  <dcterms:created xsi:type="dcterms:W3CDTF">2001-01-17T14:48:09Z</dcterms:created>
  <dcterms:modified xsi:type="dcterms:W3CDTF">2023-02-26T23:35:21Z</dcterms:modified>
</cp:coreProperties>
</file>