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51"/>
  </p:notesMasterIdLst>
  <p:handoutMasterIdLst>
    <p:handoutMasterId r:id="rId52"/>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18" r:id="rId22"/>
    <p:sldId id="403" r:id="rId23"/>
    <p:sldId id="404" r:id="rId24"/>
    <p:sldId id="318" r:id="rId25"/>
    <p:sldId id="405" r:id="rId26"/>
    <p:sldId id="331" r:id="rId27"/>
    <p:sldId id="391" r:id="rId28"/>
    <p:sldId id="393" r:id="rId29"/>
    <p:sldId id="394" r:id="rId30"/>
    <p:sldId id="395" r:id="rId31"/>
    <p:sldId id="396" r:id="rId32"/>
    <p:sldId id="397" r:id="rId33"/>
    <p:sldId id="398" r:id="rId34"/>
    <p:sldId id="399" r:id="rId35"/>
    <p:sldId id="400" r:id="rId36"/>
    <p:sldId id="401" r:id="rId37"/>
    <p:sldId id="402" r:id="rId38"/>
    <p:sldId id="406" r:id="rId39"/>
    <p:sldId id="407" r:id="rId40"/>
    <p:sldId id="408" r:id="rId41"/>
    <p:sldId id="409" r:id="rId42"/>
    <p:sldId id="416" r:id="rId43"/>
    <p:sldId id="417" r:id="rId44"/>
    <p:sldId id="410" r:id="rId45"/>
    <p:sldId id="411" r:id="rId46"/>
    <p:sldId id="413" r:id="rId47"/>
    <p:sldId id="412" r:id="rId48"/>
    <p:sldId id="414" r:id="rId49"/>
    <p:sldId id="415" r:id="rId5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4734B-81DF-9743-AAC4-D195135E730A}" v="176" dt="2023-04-13T11:23:09.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p:restoredTop sz="94680"/>
  </p:normalViewPr>
  <p:slideViewPr>
    <p:cSldViewPr>
      <p:cViewPr varScale="1">
        <p:scale>
          <a:sx n="203" d="100"/>
          <a:sy n="203" d="100"/>
        </p:scale>
        <p:origin x="11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95" d="100"/>
          <a:sy n="95" d="100"/>
        </p:scale>
        <p:origin x="704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20C4734B-81DF-9743-AAC4-D195135E730A}"/>
    <pc:docChg chg="undo custSel addSld modSld sldOrd modMainMaster">
      <pc:chgData name="Jeffrey M. Colon" userId="615143b1-cdee-493d-9a9d-1565ce8666d9" providerId="ADAL" clId="{20C4734B-81DF-9743-AAC4-D195135E730A}" dt="2023-04-13T11:23:48.511" v="356" actId="14100"/>
      <pc:docMkLst>
        <pc:docMk/>
      </pc:docMkLst>
      <pc:sldChg chg="modSp mod">
        <pc:chgData name="Jeffrey M. Colon" userId="615143b1-cdee-493d-9a9d-1565ce8666d9" providerId="ADAL" clId="{20C4734B-81DF-9743-AAC4-D195135E730A}" dt="2023-04-07T13:14:06.633" v="165" actId="20577"/>
        <pc:sldMkLst>
          <pc:docMk/>
          <pc:sldMk cId="1190180267" sldId="318"/>
        </pc:sldMkLst>
        <pc:spChg chg="mod">
          <ac:chgData name="Jeffrey M. Colon" userId="615143b1-cdee-493d-9a9d-1565ce8666d9" providerId="ADAL" clId="{20C4734B-81DF-9743-AAC4-D195135E730A}" dt="2023-04-07T13:13:26.987" v="126" actId="20577"/>
          <ac:spMkLst>
            <pc:docMk/>
            <pc:sldMk cId="1190180267" sldId="318"/>
            <ac:spMk id="2" creationId="{00000000-0000-0000-0000-000000000000}"/>
          </ac:spMkLst>
        </pc:spChg>
        <pc:spChg chg="mod">
          <ac:chgData name="Jeffrey M. Colon" userId="615143b1-cdee-493d-9a9d-1565ce8666d9" providerId="ADAL" clId="{20C4734B-81DF-9743-AAC4-D195135E730A}" dt="2023-04-07T13:14:06.633" v="165" actId="20577"/>
          <ac:spMkLst>
            <pc:docMk/>
            <pc:sldMk cId="1190180267" sldId="318"/>
            <ac:spMk id="29" creationId="{00000000-0000-0000-0000-000000000000}"/>
          </ac:spMkLst>
        </pc:spChg>
      </pc:sldChg>
      <pc:sldChg chg="modSp mod">
        <pc:chgData name="Jeffrey M. Colon" userId="615143b1-cdee-493d-9a9d-1565ce8666d9" providerId="ADAL" clId="{20C4734B-81DF-9743-AAC4-D195135E730A}" dt="2023-04-07T13:17:42.704" v="236" actId="20577"/>
        <pc:sldMkLst>
          <pc:docMk/>
          <pc:sldMk cId="2198850474" sldId="331"/>
        </pc:sldMkLst>
        <pc:spChg chg="mod">
          <ac:chgData name="Jeffrey M. Colon" userId="615143b1-cdee-493d-9a9d-1565ce8666d9" providerId="ADAL" clId="{20C4734B-81DF-9743-AAC4-D195135E730A}" dt="2023-04-07T13:15:12.209" v="184" actId="20577"/>
          <ac:spMkLst>
            <pc:docMk/>
            <pc:sldMk cId="2198850474" sldId="331"/>
            <ac:spMk id="3" creationId="{3AAAAB7D-F10E-0F4C-866F-4CB82C36CDFC}"/>
          </ac:spMkLst>
        </pc:spChg>
        <pc:spChg chg="mod">
          <ac:chgData name="Jeffrey M. Colon" userId="615143b1-cdee-493d-9a9d-1565ce8666d9" providerId="ADAL" clId="{20C4734B-81DF-9743-AAC4-D195135E730A}" dt="2023-04-07T13:17:42.704" v="236" actId="20577"/>
          <ac:spMkLst>
            <pc:docMk/>
            <pc:sldMk cId="2198850474" sldId="331"/>
            <ac:spMk id="13" creationId="{B2CACAEF-9501-4015-1472-8C43F17889B5}"/>
          </ac:spMkLst>
        </pc:spChg>
        <pc:spChg chg="mod">
          <ac:chgData name="Jeffrey M. Colon" userId="615143b1-cdee-493d-9a9d-1565ce8666d9" providerId="ADAL" clId="{20C4734B-81DF-9743-AAC4-D195135E730A}" dt="2023-04-07T13:16:00.735" v="231" actId="20577"/>
          <ac:spMkLst>
            <pc:docMk/>
            <pc:sldMk cId="2198850474" sldId="331"/>
            <ac:spMk id="14" creationId="{B5BD81AF-ABD7-5EC7-5915-FB1A8DF84FDF}"/>
          </ac:spMkLst>
        </pc:spChg>
      </pc:sldChg>
      <pc:sldChg chg="modSp">
        <pc:chgData name="Jeffrey M. Colon" userId="615143b1-cdee-493d-9a9d-1565ce8666d9" providerId="ADAL" clId="{20C4734B-81DF-9743-AAC4-D195135E730A}" dt="2023-04-13T11:23:09.943" v="354" actId="20577"/>
        <pc:sldMkLst>
          <pc:docMk/>
          <pc:sldMk cId="0" sldId="375"/>
        </pc:sldMkLst>
        <pc:spChg chg="mod">
          <ac:chgData name="Jeffrey M. Colon" userId="615143b1-cdee-493d-9a9d-1565ce8666d9" providerId="ADAL" clId="{20C4734B-81DF-9743-AAC4-D195135E730A}" dt="2023-04-13T11:23:09.943" v="354" actId="20577"/>
          <ac:spMkLst>
            <pc:docMk/>
            <pc:sldMk cId="0" sldId="375"/>
            <ac:spMk id="22531" creationId="{00000000-0000-0000-0000-000000000000}"/>
          </ac:spMkLst>
        </pc:spChg>
      </pc:sldChg>
      <pc:sldChg chg="modSp modAnim">
        <pc:chgData name="Jeffrey M. Colon" userId="615143b1-cdee-493d-9a9d-1565ce8666d9" providerId="ADAL" clId="{20C4734B-81DF-9743-AAC4-D195135E730A}" dt="2023-04-07T12:49:17.460" v="109" actId="20577"/>
        <pc:sldMkLst>
          <pc:docMk/>
          <pc:sldMk cId="1986950893" sldId="377"/>
        </pc:sldMkLst>
        <pc:spChg chg="mod">
          <ac:chgData name="Jeffrey M. Colon" userId="615143b1-cdee-493d-9a9d-1565ce8666d9" providerId="ADAL" clId="{20C4734B-81DF-9743-AAC4-D195135E730A}" dt="2023-04-07T12:49:17.460" v="109" actId="20577"/>
          <ac:spMkLst>
            <pc:docMk/>
            <pc:sldMk cId="1986950893" sldId="377"/>
            <ac:spMk id="2" creationId="{58FC6CB2-C37C-01D0-9CD5-6487B3AA07DE}"/>
          </ac:spMkLst>
        </pc:spChg>
      </pc:sldChg>
      <pc:sldChg chg="modSp">
        <pc:chgData name="Jeffrey M. Colon" userId="615143b1-cdee-493d-9a9d-1565ce8666d9" providerId="ADAL" clId="{20C4734B-81DF-9743-AAC4-D195135E730A}" dt="2023-04-07T12:50:54.151" v="110" actId="14100"/>
        <pc:sldMkLst>
          <pc:docMk/>
          <pc:sldMk cId="3825101306" sldId="384"/>
        </pc:sldMkLst>
        <pc:graphicFrameChg chg="mod">
          <ac:chgData name="Jeffrey M. Colon" userId="615143b1-cdee-493d-9a9d-1565ce8666d9" providerId="ADAL" clId="{20C4734B-81DF-9743-AAC4-D195135E730A}" dt="2023-04-07T12:50:54.151" v="110" actId="14100"/>
          <ac:graphicFrameMkLst>
            <pc:docMk/>
            <pc:sldMk cId="3825101306" sldId="384"/>
            <ac:graphicFrameMk id="6" creationId="{1D857880-B95D-7A14-7C2E-5BAA2FE7E00E}"/>
          </ac:graphicFrameMkLst>
        </pc:graphicFrameChg>
      </pc:sldChg>
      <pc:sldChg chg="modSp">
        <pc:chgData name="Jeffrey M. Colon" userId="615143b1-cdee-493d-9a9d-1565ce8666d9" providerId="ADAL" clId="{20C4734B-81DF-9743-AAC4-D195135E730A}" dt="2023-04-07T12:51:09.208" v="111" actId="113"/>
        <pc:sldMkLst>
          <pc:docMk/>
          <pc:sldMk cId="1093371796" sldId="386"/>
        </pc:sldMkLst>
        <pc:spChg chg="mod">
          <ac:chgData name="Jeffrey M. Colon" userId="615143b1-cdee-493d-9a9d-1565ce8666d9" providerId="ADAL" clId="{20C4734B-81DF-9743-AAC4-D195135E730A}" dt="2023-04-07T12:51:09.208" v="111" actId="113"/>
          <ac:spMkLst>
            <pc:docMk/>
            <pc:sldMk cId="1093371796" sldId="386"/>
            <ac:spMk id="2" creationId="{1893464D-2B31-9A39-4A61-4FF81589E325}"/>
          </ac:spMkLst>
        </pc:spChg>
      </pc:sldChg>
      <pc:sldChg chg="addSp delSp modSp mod ord delAnim modAnim">
        <pc:chgData name="Jeffrey M. Colon" userId="615143b1-cdee-493d-9a9d-1565ce8666d9" providerId="ADAL" clId="{20C4734B-81DF-9743-AAC4-D195135E730A}" dt="2023-04-01T17:56:08.770" v="80" actId="14100"/>
        <pc:sldMkLst>
          <pc:docMk/>
          <pc:sldMk cId="1264740676" sldId="390"/>
        </pc:sldMkLst>
        <pc:spChg chg="add mod">
          <ac:chgData name="Jeffrey M. Colon" userId="615143b1-cdee-493d-9a9d-1565ce8666d9" providerId="ADAL" clId="{20C4734B-81DF-9743-AAC4-D195135E730A}" dt="2023-04-01T17:56:08.770" v="80" actId="14100"/>
          <ac:spMkLst>
            <pc:docMk/>
            <pc:sldMk cId="1264740676" sldId="390"/>
            <ac:spMk id="2" creationId="{AC5B50BA-3E26-2657-8F85-A12AC6E1AC2E}"/>
          </ac:spMkLst>
        </pc:spChg>
        <pc:spChg chg="mod">
          <ac:chgData name="Jeffrey M. Colon" userId="615143b1-cdee-493d-9a9d-1565ce8666d9" providerId="ADAL" clId="{20C4734B-81DF-9743-AAC4-D195135E730A}" dt="2023-04-01T17:52:59.573" v="71" actId="1076"/>
          <ac:spMkLst>
            <pc:docMk/>
            <pc:sldMk cId="1264740676" sldId="390"/>
            <ac:spMk id="6" creationId="{F3594EEA-ADD8-43B2-98BF-42220E722BF4}"/>
          </ac:spMkLst>
        </pc:spChg>
        <pc:spChg chg="mod">
          <ac:chgData name="Jeffrey M. Colon" userId="615143b1-cdee-493d-9a9d-1565ce8666d9" providerId="ADAL" clId="{20C4734B-81DF-9743-AAC4-D195135E730A}" dt="2023-04-01T17:52:59.573" v="71" actId="1076"/>
          <ac:spMkLst>
            <pc:docMk/>
            <pc:sldMk cId="1264740676" sldId="390"/>
            <ac:spMk id="8" creationId="{9D4FFBBB-BC74-43AB-F72C-7ADC50778FA2}"/>
          </ac:spMkLst>
        </pc:spChg>
        <pc:spChg chg="mod">
          <ac:chgData name="Jeffrey M. Colon" userId="615143b1-cdee-493d-9a9d-1565ce8666d9" providerId="ADAL" clId="{20C4734B-81DF-9743-AAC4-D195135E730A}" dt="2023-04-01T17:52:59.573" v="71" actId="1076"/>
          <ac:spMkLst>
            <pc:docMk/>
            <pc:sldMk cId="1264740676" sldId="390"/>
            <ac:spMk id="21" creationId="{8AC7C962-53AF-4213-053A-F35815DBA814}"/>
          </ac:spMkLst>
        </pc:spChg>
        <pc:spChg chg="mod">
          <ac:chgData name="Jeffrey M. Colon" userId="615143b1-cdee-493d-9a9d-1565ce8666d9" providerId="ADAL" clId="{20C4734B-81DF-9743-AAC4-D195135E730A}" dt="2023-04-01T17:52:59.573" v="71" actId="1076"/>
          <ac:spMkLst>
            <pc:docMk/>
            <pc:sldMk cId="1264740676" sldId="390"/>
            <ac:spMk id="23" creationId="{07DEC67A-808B-8665-D9EC-89F23790561B}"/>
          </ac:spMkLst>
        </pc:spChg>
        <pc:spChg chg="mod">
          <ac:chgData name="Jeffrey M. Colon" userId="615143b1-cdee-493d-9a9d-1565ce8666d9" providerId="ADAL" clId="{20C4734B-81DF-9743-AAC4-D195135E730A}" dt="2023-04-01T17:53:11.672" v="74" actId="688"/>
          <ac:spMkLst>
            <pc:docMk/>
            <pc:sldMk cId="1264740676" sldId="390"/>
            <ac:spMk id="36" creationId="{53272DAD-9386-67A7-A865-C8CB4CA543C6}"/>
          </ac:spMkLst>
        </pc:spChg>
        <pc:spChg chg="del mod">
          <ac:chgData name="Jeffrey M. Colon" userId="615143b1-cdee-493d-9a9d-1565ce8666d9" providerId="ADAL" clId="{20C4734B-81DF-9743-AAC4-D195135E730A}" dt="2023-03-31T17:35:36.497" v="9" actId="478"/>
          <ac:spMkLst>
            <pc:docMk/>
            <pc:sldMk cId="1264740676" sldId="390"/>
            <ac:spMk id="38" creationId="{B489DA1E-AB28-A64D-EABF-0F2C640ADD31}"/>
          </ac:spMkLst>
        </pc:spChg>
        <pc:spChg chg="del">
          <ac:chgData name="Jeffrey M. Colon" userId="615143b1-cdee-493d-9a9d-1565ce8666d9" providerId="ADAL" clId="{20C4734B-81DF-9743-AAC4-D195135E730A}" dt="2023-04-01T17:52:40.352" v="67" actId="478"/>
          <ac:spMkLst>
            <pc:docMk/>
            <pc:sldMk cId="1264740676" sldId="390"/>
            <ac:spMk id="41" creationId="{703AD4B0-3A54-9238-00E0-0C7C73562ED8}"/>
          </ac:spMkLst>
        </pc:spChg>
        <pc:spChg chg="del">
          <ac:chgData name="Jeffrey M. Colon" userId="615143b1-cdee-493d-9a9d-1565ce8666d9" providerId="ADAL" clId="{20C4734B-81DF-9743-AAC4-D195135E730A}" dt="2023-04-01T17:52:40.352" v="67" actId="478"/>
          <ac:spMkLst>
            <pc:docMk/>
            <pc:sldMk cId="1264740676" sldId="390"/>
            <ac:spMk id="42" creationId="{74827555-6C86-A0F3-5E70-3CD64B5DE2DB}"/>
          </ac:spMkLst>
        </pc:spChg>
        <pc:spChg chg="del mod">
          <ac:chgData name="Jeffrey M. Colon" userId="615143b1-cdee-493d-9a9d-1565ce8666d9" providerId="ADAL" clId="{20C4734B-81DF-9743-AAC4-D195135E730A}" dt="2023-04-01T17:52:40.352" v="67" actId="478"/>
          <ac:spMkLst>
            <pc:docMk/>
            <pc:sldMk cId="1264740676" sldId="390"/>
            <ac:spMk id="43" creationId="{9E2AFCE6-5975-35B7-AD29-71A89D03593C}"/>
          </ac:spMkLst>
        </pc:spChg>
        <pc:spChg chg="del">
          <ac:chgData name="Jeffrey M. Colon" userId="615143b1-cdee-493d-9a9d-1565ce8666d9" providerId="ADAL" clId="{20C4734B-81DF-9743-AAC4-D195135E730A}" dt="2023-04-01T17:52:40.352" v="67" actId="478"/>
          <ac:spMkLst>
            <pc:docMk/>
            <pc:sldMk cId="1264740676" sldId="390"/>
            <ac:spMk id="45" creationId="{5DA2F73D-D412-8B9A-DEDB-5EBA9127505B}"/>
          </ac:spMkLst>
        </pc:spChg>
        <pc:spChg chg="del">
          <ac:chgData name="Jeffrey M. Colon" userId="615143b1-cdee-493d-9a9d-1565ce8666d9" providerId="ADAL" clId="{20C4734B-81DF-9743-AAC4-D195135E730A}" dt="2023-04-01T17:52:40.352" v="67" actId="478"/>
          <ac:spMkLst>
            <pc:docMk/>
            <pc:sldMk cId="1264740676" sldId="390"/>
            <ac:spMk id="47" creationId="{3BA3E9AC-0F07-8613-1ADE-39C3D2437C8C}"/>
          </ac:spMkLst>
        </pc:spChg>
        <pc:spChg chg="del">
          <ac:chgData name="Jeffrey M. Colon" userId="615143b1-cdee-493d-9a9d-1565ce8666d9" providerId="ADAL" clId="{20C4734B-81DF-9743-AAC4-D195135E730A}" dt="2023-04-01T17:52:40.352" v="67" actId="478"/>
          <ac:spMkLst>
            <pc:docMk/>
            <pc:sldMk cId="1264740676" sldId="390"/>
            <ac:spMk id="48" creationId="{6952CC0F-D15E-B144-F809-6A77FC4AA11F}"/>
          </ac:spMkLst>
        </pc:spChg>
        <pc:spChg chg="del">
          <ac:chgData name="Jeffrey M. Colon" userId="615143b1-cdee-493d-9a9d-1565ce8666d9" providerId="ADAL" clId="{20C4734B-81DF-9743-AAC4-D195135E730A}" dt="2023-04-01T17:52:40.352" v="67" actId="478"/>
          <ac:spMkLst>
            <pc:docMk/>
            <pc:sldMk cId="1264740676" sldId="390"/>
            <ac:spMk id="50" creationId="{FA342A9F-A5BE-EF2D-04C4-A7F69F4AD44C}"/>
          </ac:spMkLst>
        </pc:spChg>
        <pc:spChg chg="del">
          <ac:chgData name="Jeffrey M. Colon" userId="615143b1-cdee-493d-9a9d-1565ce8666d9" providerId="ADAL" clId="{20C4734B-81DF-9743-AAC4-D195135E730A}" dt="2023-04-01T17:52:40.352" v="67" actId="478"/>
          <ac:spMkLst>
            <pc:docMk/>
            <pc:sldMk cId="1264740676" sldId="390"/>
            <ac:spMk id="51" creationId="{723845DB-AA11-BA1F-E3C3-DF411ED46CAE}"/>
          </ac:spMkLst>
        </pc:spChg>
        <pc:spChg chg="del">
          <ac:chgData name="Jeffrey M. Colon" userId="615143b1-cdee-493d-9a9d-1565ce8666d9" providerId="ADAL" clId="{20C4734B-81DF-9743-AAC4-D195135E730A}" dt="2023-04-01T17:52:40.352" v="67" actId="478"/>
          <ac:spMkLst>
            <pc:docMk/>
            <pc:sldMk cId="1264740676" sldId="390"/>
            <ac:spMk id="54" creationId="{B2793E64-4763-2496-034B-94BE937BD31D}"/>
          </ac:spMkLst>
        </pc:spChg>
        <pc:spChg chg="del">
          <ac:chgData name="Jeffrey M. Colon" userId="615143b1-cdee-493d-9a9d-1565ce8666d9" providerId="ADAL" clId="{20C4734B-81DF-9743-AAC4-D195135E730A}" dt="2023-04-01T17:52:40.352" v="67" actId="478"/>
          <ac:spMkLst>
            <pc:docMk/>
            <pc:sldMk cId="1264740676" sldId="390"/>
            <ac:spMk id="62" creationId="{F766A154-D68C-93DD-3190-A28B9ACB3A30}"/>
          </ac:spMkLst>
        </pc:spChg>
        <pc:spChg chg="del">
          <ac:chgData name="Jeffrey M. Colon" userId="615143b1-cdee-493d-9a9d-1565ce8666d9" providerId="ADAL" clId="{20C4734B-81DF-9743-AAC4-D195135E730A}" dt="2023-04-01T17:52:40.352" v="67" actId="478"/>
          <ac:spMkLst>
            <pc:docMk/>
            <pc:sldMk cId="1264740676" sldId="390"/>
            <ac:spMk id="68" creationId="{748560BD-4EDB-9F2B-60ED-A61444609C02}"/>
          </ac:spMkLst>
        </pc:spChg>
        <pc:spChg chg="del">
          <ac:chgData name="Jeffrey M. Colon" userId="615143b1-cdee-493d-9a9d-1565ce8666d9" providerId="ADAL" clId="{20C4734B-81DF-9743-AAC4-D195135E730A}" dt="2023-04-01T17:52:40.352" v="67" actId="478"/>
          <ac:spMkLst>
            <pc:docMk/>
            <pc:sldMk cId="1264740676" sldId="390"/>
            <ac:spMk id="2051" creationId="{1E0F90A7-DBC7-3941-5E56-567500CAB91E}"/>
          </ac:spMkLst>
        </pc:spChg>
        <pc:picChg chg="mod">
          <ac:chgData name="Jeffrey M. Colon" userId="615143b1-cdee-493d-9a9d-1565ce8666d9" providerId="ADAL" clId="{20C4734B-81DF-9743-AAC4-D195135E730A}" dt="2023-04-01T17:53:14.786" v="75" actId="1076"/>
          <ac:picMkLst>
            <pc:docMk/>
            <pc:sldMk cId="1264740676" sldId="390"/>
            <ac:picMk id="2050" creationId="{6DE5AE19-97E4-1B7C-0480-7AC0A846CF97}"/>
          </ac:picMkLst>
        </pc:picChg>
        <pc:cxnChg chg="mod">
          <ac:chgData name="Jeffrey M. Colon" userId="615143b1-cdee-493d-9a9d-1565ce8666d9" providerId="ADAL" clId="{20C4734B-81DF-9743-AAC4-D195135E730A}" dt="2023-04-01T17:52:59.573" v="71" actId="1076"/>
          <ac:cxnSpMkLst>
            <pc:docMk/>
            <pc:sldMk cId="1264740676" sldId="390"/>
            <ac:cxnSpMk id="7" creationId="{6342F440-7582-2C78-793B-D1356D88C3F0}"/>
          </ac:cxnSpMkLst>
        </pc:cxnChg>
        <pc:cxnChg chg="mod">
          <ac:chgData name="Jeffrey M. Colon" userId="615143b1-cdee-493d-9a9d-1565ce8666d9" providerId="ADAL" clId="{20C4734B-81DF-9743-AAC4-D195135E730A}" dt="2023-04-01T17:52:59.573" v="71" actId="1076"/>
          <ac:cxnSpMkLst>
            <pc:docMk/>
            <pc:sldMk cId="1264740676" sldId="390"/>
            <ac:cxnSpMk id="9" creationId="{1446D544-14C1-C323-EECA-C09610D15FB0}"/>
          </ac:cxnSpMkLst>
        </pc:cxnChg>
        <pc:cxnChg chg="del mod">
          <ac:chgData name="Jeffrey M. Colon" userId="615143b1-cdee-493d-9a9d-1565ce8666d9" providerId="ADAL" clId="{20C4734B-81DF-9743-AAC4-D195135E730A}" dt="2023-04-01T17:52:40.352" v="67" actId="478"/>
          <ac:cxnSpMkLst>
            <pc:docMk/>
            <pc:sldMk cId="1264740676" sldId="390"/>
            <ac:cxnSpMk id="10" creationId="{60BED11B-6F2E-0479-E67A-C3B046DCABA5}"/>
          </ac:cxnSpMkLst>
        </pc:cxnChg>
        <pc:cxnChg chg="mod">
          <ac:chgData name="Jeffrey M. Colon" userId="615143b1-cdee-493d-9a9d-1565ce8666d9" providerId="ADAL" clId="{20C4734B-81DF-9743-AAC4-D195135E730A}" dt="2023-04-01T17:52:59.573" v="71" actId="1076"/>
          <ac:cxnSpMkLst>
            <pc:docMk/>
            <pc:sldMk cId="1264740676" sldId="390"/>
            <ac:cxnSpMk id="33" creationId="{9CCF0DB6-5466-6D1D-B810-CC4E05C22538}"/>
          </ac:cxnSpMkLst>
        </pc:cxnChg>
        <pc:cxnChg chg="del mod">
          <ac:chgData name="Jeffrey M. Colon" userId="615143b1-cdee-493d-9a9d-1565ce8666d9" providerId="ADAL" clId="{20C4734B-81DF-9743-AAC4-D195135E730A}" dt="2023-04-01T17:52:40.352" v="67" actId="478"/>
          <ac:cxnSpMkLst>
            <pc:docMk/>
            <pc:sldMk cId="1264740676" sldId="390"/>
            <ac:cxnSpMk id="35" creationId="{47CA290E-82F9-7CF8-6ABE-06FAA57D9EE2}"/>
          </ac:cxnSpMkLst>
        </pc:cxnChg>
        <pc:cxnChg chg="del mod">
          <ac:chgData name="Jeffrey M. Colon" userId="615143b1-cdee-493d-9a9d-1565ce8666d9" providerId="ADAL" clId="{20C4734B-81DF-9743-AAC4-D195135E730A}" dt="2023-04-01T17:52:40.352" v="67" actId="478"/>
          <ac:cxnSpMkLst>
            <pc:docMk/>
            <pc:sldMk cId="1264740676" sldId="390"/>
            <ac:cxnSpMk id="37" creationId="{D36BE5B0-1EB5-F61C-7DA8-0244E8E3CF73}"/>
          </ac:cxnSpMkLst>
        </pc:cxnChg>
        <pc:cxnChg chg="del mod">
          <ac:chgData name="Jeffrey M. Colon" userId="615143b1-cdee-493d-9a9d-1565ce8666d9" providerId="ADAL" clId="{20C4734B-81DF-9743-AAC4-D195135E730A}" dt="2023-04-01T17:52:43.153" v="68" actId="478"/>
          <ac:cxnSpMkLst>
            <pc:docMk/>
            <pc:sldMk cId="1264740676" sldId="390"/>
            <ac:cxnSpMk id="39" creationId="{7F662718-0918-8AE6-8437-2AEF80490C2B}"/>
          </ac:cxnSpMkLst>
        </pc:cxnChg>
        <pc:cxnChg chg="del mod">
          <ac:chgData name="Jeffrey M. Colon" userId="615143b1-cdee-493d-9a9d-1565ce8666d9" providerId="ADAL" clId="{20C4734B-81DF-9743-AAC4-D195135E730A}" dt="2023-04-01T17:52:40.352" v="67" actId="478"/>
          <ac:cxnSpMkLst>
            <pc:docMk/>
            <pc:sldMk cId="1264740676" sldId="390"/>
            <ac:cxnSpMk id="44" creationId="{66D93E0E-0231-7B75-24BB-A50A87A4B1BD}"/>
          </ac:cxnSpMkLst>
        </pc:cxnChg>
        <pc:cxnChg chg="del mod">
          <ac:chgData name="Jeffrey M. Colon" userId="615143b1-cdee-493d-9a9d-1565ce8666d9" providerId="ADAL" clId="{20C4734B-81DF-9743-AAC4-D195135E730A}" dt="2023-04-01T17:52:40.352" v="67" actId="478"/>
          <ac:cxnSpMkLst>
            <pc:docMk/>
            <pc:sldMk cId="1264740676" sldId="390"/>
            <ac:cxnSpMk id="46" creationId="{0E9B0B21-7612-55C6-58CD-3C698F8BEA79}"/>
          </ac:cxnSpMkLst>
        </pc:cxnChg>
        <pc:cxnChg chg="del mod">
          <ac:chgData name="Jeffrey M. Colon" userId="615143b1-cdee-493d-9a9d-1565ce8666d9" providerId="ADAL" clId="{20C4734B-81DF-9743-AAC4-D195135E730A}" dt="2023-04-01T17:52:40.352" v="67" actId="478"/>
          <ac:cxnSpMkLst>
            <pc:docMk/>
            <pc:sldMk cId="1264740676" sldId="390"/>
            <ac:cxnSpMk id="49" creationId="{E2F65A4B-E6F9-7D85-CD78-F571E9B9D637}"/>
          </ac:cxnSpMkLst>
        </pc:cxnChg>
        <pc:cxnChg chg="del">
          <ac:chgData name="Jeffrey M. Colon" userId="615143b1-cdee-493d-9a9d-1565ce8666d9" providerId="ADAL" clId="{20C4734B-81DF-9743-AAC4-D195135E730A}" dt="2023-04-01T17:52:40.352" v="67" actId="478"/>
          <ac:cxnSpMkLst>
            <pc:docMk/>
            <pc:sldMk cId="1264740676" sldId="390"/>
            <ac:cxnSpMk id="53" creationId="{FA4A0969-8E9D-C2BB-7064-06C0BA791B3B}"/>
          </ac:cxnSpMkLst>
        </pc:cxnChg>
        <pc:cxnChg chg="del mod">
          <ac:chgData name="Jeffrey M. Colon" userId="615143b1-cdee-493d-9a9d-1565ce8666d9" providerId="ADAL" clId="{20C4734B-81DF-9743-AAC4-D195135E730A}" dt="2023-04-01T17:52:40.352" v="67" actId="478"/>
          <ac:cxnSpMkLst>
            <pc:docMk/>
            <pc:sldMk cId="1264740676" sldId="390"/>
            <ac:cxnSpMk id="60" creationId="{6FC0EA27-E5B3-1667-28EE-EA3629280910}"/>
          </ac:cxnSpMkLst>
        </pc:cxnChg>
        <pc:cxnChg chg="del">
          <ac:chgData name="Jeffrey M. Colon" userId="615143b1-cdee-493d-9a9d-1565ce8666d9" providerId="ADAL" clId="{20C4734B-81DF-9743-AAC4-D195135E730A}" dt="2023-04-01T17:52:40.352" v="67" actId="478"/>
          <ac:cxnSpMkLst>
            <pc:docMk/>
            <pc:sldMk cId="1264740676" sldId="390"/>
            <ac:cxnSpMk id="2048" creationId="{1103B381-70A5-6F36-7244-2F82510E694A}"/>
          </ac:cxnSpMkLst>
        </pc:cxnChg>
      </pc:sldChg>
      <pc:sldChg chg="modAnim">
        <pc:chgData name="Jeffrey M. Colon" userId="615143b1-cdee-493d-9a9d-1565ce8666d9" providerId="ADAL" clId="{20C4734B-81DF-9743-AAC4-D195135E730A}" dt="2023-04-07T13:19:49.335" v="238"/>
        <pc:sldMkLst>
          <pc:docMk/>
          <pc:sldMk cId="1219499742" sldId="391"/>
        </pc:sldMkLst>
      </pc:sldChg>
      <pc:sldChg chg="modSp mod modAnim">
        <pc:chgData name="Jeffrey M. Colon" userId="615143b1-cdee-493d-9a9d-1565ce8666d9" providerId="ADAL" clId="{20C4734B-81DF-9743-AAC4-D195135E730A}" dt="2023-04-07T13:22:16.315" v="284" actId="27636"/>
        <pc:sldMkLst>
          <pc:docMk/>
          <pc:sldMk cId="2049230048" sldId="393"/>
        </pc:sldMkLst>
        <pc:spChg chg="mod">
          <ac:chgData name="Jeffrey M. Colon" userId="615143b1-cdee-493d-9a9d-1565ce8666d9" providerId="ADAL" clId="{20C4734B-81DF-9743-AAC4-D195135E730A}" dt="2023-04-07T13:22:16.315" v="284" actId="27636"/>
          <ac:spMkLst>
            <pc:docMk/>
            <pc:sldMk cId="2049230048" sldId="393"/>
            <ac:spMk id="2" creationId="{4AFADD48-2483-902F-4BEA-3386BEDB5CB5}"/>
          </ac:spMkLst>
        </pc:spChg>
      </pc:sldChg>
      <pc:sldChg chg="modSp mod">
        <pc:chgData name="Jeffrey M. Colon" userId="615143b1-cdee-493d-9a9d-1565ce8666d9" providerId="ADAL" clId="{20C4734B-81DF-9743-AAC4-D195135E730A}" dt="2023-04-07T13:24:34.180" v="289" actId="113"/>
        <pc:sldMkLst>
          <pc:docMk/>
          <pc:sldMk cId="1138229397" sldId="394"/>
        </pc:sldMkLst>
        <pc:spChg chg="mod">
          <ac:chgData name="Jeffrey M. Colon" userId="615143b1-cdee-493d-9a9d-1565ce8666d9" providerId="ADAL" clId="{20C4734B-81DF-9743-AAC4-D195135E730A}" dt="2023-04-07T13:24:34.180" v="289" actId="113"/>
          <ac:spMkLst>
            <pc:docMk/>
            <pc:sldMk cId="1138229397" sldId="394"/>
            <ac:spMk id="2" creationId="{21CE9D9D-4B2A-4876-08FE-5F6F830F3560}"/>
          </ac:spMkLst>
        </pc:spChg>
      </pc:sldChg>
      <pc:sldChg chg="addSp delSp modSp mod">
        <pc:chgData name="Jeffrey M. Colon" userId="615143b1-cdee-493d-9a9d-1565ce8666d9" providerId="ADAL" clId="{20C4734B-81DF-9743-AAC4-D195135E730A}" dt="2023-04-07T13:55:38.260" v="320" actId="1076"/>
        <pc:sldMkLst>
          <pc:docMk/>
          <pc:sldMk cId="2594019614" sldId="395"/>
        </pc:sldMkLst>
        <pc:spChg chg="del">
          <ac:chgData name="Jeffrey M. Colon" userId="615143b1-cdee-493d-9a9d-1565ce8666d9" providerId="ADAL" clId="{20C4734B-81DF-9743-AAC4-D195135E730A}" dt="2023-04-07T13:53:39.498" v="290" actId="478"/>
          <ac:spMkLst>
            <pc:docMk/>
            <pc:sldMk cId="2594019614" sldId="395"/>
            <ac:spMk id="13" creationId="{E73168E6-EB7F-636A-4736-FAB4A0B9943D}"/>
          </ac:spMkLst>
        </pc:spChg>
        <pc:spChg chg="del">
          <ac:chgData name="Jeffrey M. Colon" userId="615143b1-cdee-493d-9a9d-1565ce8666d9" providerId="ADAL" clId="{20C4734B-81DF-9743-AAC4-D195135E730A}" dt="2023-04-07T13:54:26.065" v="301" actId="478"/>
          <ac:spMkLst>
            <pc:docMk/>
            <pc:sldMk cId="2594019614" sldId="395"/>
            <ac:spMk id="19" creationId="{438C497B-D59F-A4B3-03EB-F19FD4FA76F8}"/>
          </ac:spMkLst>
        </pc:spChg>
        <pc:spChg chg="del">
          <ac:chgData name="Jeffrey M. Colon" userId="615143b1-cdee-493d-9a9d-1565ce8666d9" providerId="ADAL" clId="{20C4734B-81DF-9743-AAC4-D195135E730A}" dt="2023-04-07T13:54:45.598" v="308" actId="478"/>
          <ac:spMkLst>
            <pc:docMk/>
            <pc:sldMk cId="2594019614" sldId="395"/>
            <ac:spMk id="31" creationId="{47611792-B65A-1FE2-E20C-BEBF91C54CCE}"/>
          </ac:spMkLst>
        </pc:spChg>
        <pc:spChg chg="mod">
          <ac:chgData name="Jeffrey M. Colon" userId="615143b1-cdee-493d-9a9d-1565ce8666d9" providerId="ADAL" clId="{20C4734B-81DF-9743-AAC4-D195135E730A}" dt="2023-04-07T13:55:38.260" v="320" actId="1076"/>
          <ac:spMkLst>
            <pc:docMk/>
            <pc:sldMk cId="2594019614" sldId="395"/>
            <ac:spMk id="32" creationId="{479C3D00-8998-BB74-E7AC-4C9FE619300C}"/>
          </ac:spMkLst>
        </pc:spChg>
        <pc:spChg chg="del">
          <ac:chgData name="Jeffrey M. Colon" userId="615143b1-cdee-493d-9a9d-1565ce8666d9" providerId="ADAL" clId="{20C4734B-81DF-9743-AAC4-D195135E730A}" dt="2023-04-07T13:54:53.699" v="310" actId="478"/>
          <ac:spMkLst>
            <pc:docMk/>
            <pc:sldMk cId="2594019614" sldId="395"/>
            <ac:spMk id="37" creationId="{C125FFED-3A2B-297E-8D72-F05BE282E133}"/>
          </ac:spMkLst>
        </pc:spChg>
        <pc:spChg chg="mod">
          <ac:chgData name="Jeffrey M. Colon" userId="615143b1-cdee-493d-9a9d-1565ce8666d9" providerId="ADAL" clId="{20C4734B-81DF-9743-AAC4-D195135E730A}" dt="2023-04-07T13:55:08.575" v="315" actId="1076"/>
          <ac:spMkLst>
            <pc:docMk/>
            <pc:sldMk cId="2594019614" sldId="395"/>
            <ac:spMk id="38" creationId="{EAB72558-11A1-35F3-25D0-71E130B0FB5F}"/>
          </ac:spMkLst>
        </pc:spChg>
        <pc:cxnChg chg="add mod">
          <ac:chgData name="Jeffrey M. Colon" userId="615143b1-cdee-493d-9a9d-1565ce8666d9" providerId="ADAL" clId="{20C4734B-81DF-9743-AAC4-D195135E730A}" dt="2023-04-07T13:54:18.221" v="300" actId="692"/>
          <ac:cxnSpMkLst>
            <pc:docMk/>
            <pc:sldMk cId="2594019614" sldId="395"/>
            <ac:cxnSpMk id="6" creationId="{670D0E2D-31FA-05F4-662A-654336D08AEB}"/>
          </ac:cxnSpMkLst>
        </pc:cxnChg>
        <pc:cxnChg chg="add mod">
          <ac:chgData name="Jeffrey M. Colon" userId="615143b1-cdee-493d-9a9d-1565ce8666d9" providerId="ADAL" clId="{20C4734B-81DF-9743-AAC4-D195135E730A}" dt="2023-04-07T13:54:34.660" v="305" actId="1076"/>
          <ac:cxnSpMkLst>
            <pc:docMk/>
            <pc:sldMk cId="2594019614" sldId="395"/>
            <ac:cxnSpMk id="12" creationId="{59F6BFE0-686F-9A27-7B6F-08B252F244FC}"/>
          </ac:cxnSpMkLst>
        </pc:cxnChg>
        <pc:cxnChg chg="add mod">
          <ac:chgData name="Jeffrey M. Colon" userId="615143b1-cdee-493d-9a9d-1565ce8666d9" providerId="ADAL" clId="{20C4734B-81DF-9743-AAC4-D195135E730A}" dt="2023-04-07T13:54:50.810" v="309" actId="1076"/>
          <ac:cxnSpMkLst>
            <pc:docMk/>
            <pc:sldMk cId="2594019614" sldId="395"/>
            <ac:cxnSpMk id="16" creationId="{39A9C635-541B-577D-6531-F0AE86BF0DC6}"/>
          </ac:cxnSpMkLst>
        </pc:cxnChg>
        <pc:cxnChg chg="add mod">
          <ac:chgData name="Jeffrey M. Colon" userId="615143b1-cdee-493d-9a9d-1565ce8666d9" providerId="ADAL" clId="{20C4734B-81DF-9743-AAC4-D195135E730A}" dt="2023-04-07T13:55:18.673" v="317" actId="1076"/>
          <ac:cxnSpMkLst>
            <pc:docMk/>
            <pc:sldMk cId="2594019614" sldId="395"/>
            <ac:cxnSpMk id="18" creationId="{50F33336-D892-7FB2-88BB-1DEFE0063151}"/>
          </ac:cxnSpMkLst>
        </pc:cxnChg>
        <pc:cxnChg chg="mod">
          <ac:chgData name="Jeffrey M. Colon" userId="615143b1-cdee-493d-9a9d-1565ce8666d9" providerId="ADAL" clId="{20C4734B-81DF-9743-AAC4-D195135E730A}" dt="2023-04-07T13:55:33.910" v="319" actId="14100"/>
          <ac:cxnSpMkLst>
            <pc:docMk/>
            <pc:sldMk cId="2594019614" sldId="395"/>
            <ac:cxnSpMk id="29" creationId="{F4475921-F136-2595-8DA6-DFD0BD87961A}"/>
          </ac:cxnSpMkLst>
        </pc:cxnChg>
        <pc:cxnChg chg="mod">
          <ac:chgData name="Jeffrey M. Colon" userId="615143b1-cdee-493d-9a9d-1565ce8666d9" providerId="ADAL" clId="{20C4734B-81DF-9743-AAC4-D195135E730A}" dt="2023-04-07T13:55:38.260" v="320" actId="1076"/>
          <ac:cxnSpMkLst>
            <pc:docMk/>
            <pc:sldMk cId="2594019614" sldId="395"/>
            <ac:cxnSpMk id="35" creationId="{A3228591-A584-835F-D1E6-C2638E1EABAF}"/>
          </ac:cxnSpMkLst>
        </pc:cxnChg>
        <pc:cxnChg chg="mod">
          <ac:chgData name="Jeffrey M. Colon" userId="615143b1-cdee-493d-9a9d-1565ce8666d9" providerId="ADAL" clId="{20C4734B-81DF-9743-AAC4-D195135E730A}" dt="2023-04-07T13:55:38.260" v="320" actId="1076"/>
          <ac:cxnSpMkLst>
            <pc:docMk/>
            <pc:sldMk cId="2594019614" sldId="395"/>
            <ac:cxnSpMk id="39" creationId="{696CAB28-DA02-7185-27DE-1B23EFD79F51}"/>
          </ac:cxnSpMkLst>
        </pc:cxnChg>
        <pc:cxnChg chg="mod">
          <ac:chgData name="Jeffrey M. Colon" userId="615143b1-cdee-493d-9a9d-1565ce8666d9" providerId="ADAL" clId="{20C4734B-81DF-9743-AAC4-D195135E730A}" dt="2023-04-07T13:55:38.260" v="320" actId="1076"/>
          <ac:cxnSpMkLst>
            <pc:docMk/>
            <pc:sldMk cId="2594019614" sldId="395"/>
            <ac:cxnSpMk id="46" creationId="{59324D49-F86F-5923-3F3F-F391C773A6F8}"/>
          </ac:cxnSpMkLst>
        </pc:cxnChg>
      </pc:sldChg>
      <pc:sldChg chg="modSp mod">
        <pc:chgData name="Jeffrey M. Colon" userId="615143b1-cdee-493d-9a9d-1565ce8666d9" providerId="ADAL" clId="{20C4734B-81DF-9743-AAC4-D195135E730A}" dt="2023-04-07T14:08:37.484" v="322" actId="113"/>
        <pc:sldMkLst>
          <pc:docMk/>
          <pc:sldMk cId="2829111840" sldId="396"/>
        </pc:sldMkLst>
        <pc:spChg chg="mod">
          <ac:chgData name="Jeffrey M. Colon" userId="615143b1-cdee-493d-9a9d-1565ce8666d9" providerId="ADAL" clId="{20C4734B-81DF-9743-AAC4-D195135E730A}" dt="2023-04-07T14:08:37.484" v="322" actId="113"/>
          <ac:spMkLst>
            <pc:docMk/>
            <pc:sldMk cId="2829111840" sldId="396"/>
            <ac:spMk id="30" creationId="{850516C4-70EB-0B3B-2140-932D4844AEAB}"/>
          </ac:spMkLst>
        </pc:spChg>
      </pc:sldChg>
      <pc:sldChg chg="modSp mod">
        <pc:chgData name="Jeffrey M. Colon" userId="615143b1-cdee-493d-9a9d-1565ce8666d9" providerId="ADAL" clId="{20C4734B-81DF-9743-AAC4-D195135E730A}" dt="2023-04-08T16:29:22.620" v="332" actId="20577"/>
        <pc:sldMkLst>
          <pc:docMk/>
          <pc:sldMk cId="980763049" sldId="399"/>
        </pc:sldMkLst>
        <pc:spChg chg="mod">
          <ac:chgData name="Jeffrey M. Colon" userId="615143b1-cdee-493d-9a9d-1565ce8666d9" providerId="ADAL" clId="{20C4734B-81DF-9743-AAC4-D195135E730A}" dt="2023-04-08T16:29:22.620" v="332" actId="20577"/>
          <ac:spMkLst>
            <pc:docMk/>
            <pc:sldMk cId="980763049" sldId="399"/>
            <ac:spMk id="7" creationId="{73BF0B6E-792E-B9C1-8C8F-06D393E54692}"/>
          </ac:spMkLst>
        </pc:spChg>
      </pc:sldChg>
      <pc:sldChg chg="modSp mod">
        <pc:chgData name="Jeffrey M. Colon" userId="615143b1-cdee-493d-9a9d-1565ce8666d9" providerId="ADAL" clId="{20C4734B-81DF-9743-AAC4-D195135E730A}" dt="2023-04-07T14:11:31.818" v="326" actId="20577"/>
        <pc:sldMkLst>
          <pc:docMk/>
          <pc:sldMk cId="1475649882" sldId="402"/>
        </pc:sldMkLst>
        <pc:spChg chg="mod">
          <ac:chgData name="Jeffrey M. Colon" userId="615143b1-cdee-493d-9a9d-1565ce8666d9" providerId="ADAL" clId="{20C4734B-81DF-9743-AAC4-D195135E730A}" dt="2023-04-07T14:11:31.818" v="326" actId="20577"/>
          <ac:spMkLst>
            <pc:docMk/>
            <pc:sldMk cId="1475649882" sldId="402"/>
            <ac:spMk id="2" creationId="{FB2136E5-EB9E-7EB1-7C69-D743E1667E87}"/>
          </ac:spMkLst>
        </pc:spChg>
      </pc:sldChg>
      <pc:sldChg chg="modSp">
        <pc:chgData name="Jeffrey M. Colon" userId="615143b1-cdee-493d-9a9d-1565ce8666d9" providerId="ADAL" clId="{20C4734B-81DF-9743-AAC4-D195135E730A}" dt="2023-04-07T14:12:29.215" v="328" actId="20577"/>
        <pc:sldMkLst>
          <pc:docMk/>
          <pc:sldMk cId="2873049425" sldId="406"/>
        </pc:sldMkLst>
        <pc:spChg chg="mod">
          <ac:chgData name="Jeffrey M. Colon" userId="615143b1-cdee-493d-9a9d-1565ce8666d9" providerId="ADAL" clId="{20C4734B-81DF-9743-AAC4-D195135E730A}" dt="2023-04-07T14:12:29.215" v="328" actId="20577"/>
          <ac:spMkLst>
            <pc:docMk/>
            <pc:sldMk cId="2873049425" sldId="406"/>
            <ac:spMk id="2" creationId="{AE3C8563-F737-396C-0627-E217EEAA52DA}"/>
          </ac:spMkLst>
        </pc:spChg>
      </pc:sldChg>
      <pc:sldChg chg="modSp">
        <pc:chgData name="Jeffrey M. Colon" userId="615143b1-cdee-493d-9a9d-1565ce8666d9" providerId="ADAL" clId="{20C4734B-81DF-9743-AAC4-D195135E730A}" dt="2023-04-07T14:13:07.936" v="329" actId="20577"/>
        <pc:sldMkLst>
          <pc:docMk/>
          <pc:sldMk cId="2866301440" sldId="407"/>
        </pc:sldMkLst>
        <pc:spChg chg="mod">
          <ac:chgData name="Jeffrey M. Colon" userId="615143b1-cdee-493d-9a9d-1565ce8666d9" providerId="ADAL" clId="{20C4734B-81DF-9743-AAC4-D195135E730A}" dt="2023-04-07T14:13:07.936" v="329" actId="20577"/>
          <ac:spMkLst>
            <pc:docMk/>
            <pc:sldMk cId="2866301440" sldId="407"/>
            <ac:spMk id="2" creationId="{866075AD-9048-F485-13C1-2028CC840E3A}"/>
          </ac:spMkLst>
        </pc:spChg>
      </pc:sldChg>
      <pc:sldChg chg="addSp delSp modSp add mod">
        <pc:chgData name="Jeffrey M. Colon" userId="615143b1-cdee-493d-9a9d-1565ce8666d9" providerId="ADAL" clId="{20C4734B-81DF-9743-AAC4-D195135E730A}" dt="2023-04-13T11:23:48.511" v="356" actId="14100"/>
        <pc:sldMkLst>
          <pc:docMk/>
          <pc:sldMk cId="554026265" sldId="418"/>
        </pc:sldMkLst>
        <pc:spChg chg="add mod">
          <ac:chgData name="Jeffrey M. Colon" userId="615143b1-cdee-493d-9a9d-1565ce8666d9" providerId="ADAL" clId="{20C4734B-81DF-9743-AAC4-D195135E730A}" dt="2023-04-13T11:23:43.429" v="355" actId="14100"/>
          <ac:spMkLst>
            <pc:docMk/>
            <pc:sldMk cId="554026265" sldId="418"/>
            <ac:spMk id="4" creationId="{DCE975E9-4F60-60EA-131E-55415455AF56}"/>
          </ac:spMkLst>
        </pc:spChg>
        <pc:spChg chg="mod">
          <ac:chgData name="Jeffrey M. Colon" userId="615143b1-cdee-493d-9a9d-1565ce8666d9" providerId="ADAL" clId="{20C4734B-81DF-9743-AAC4-D195135E730A}" dt="2023-04-13T11:23:48.511" v="356" actId="14100"/>
          <ac:spMkLst>
            <pc:docMk/>
            <pc:sldMk cId="554026265" sldId="418"/>
            <ac:spMk id="43" creationId="{9E2AFCE6-5975-35B7-AD29-71A89D03593C}"/>
          </ac:spMkLst>
        </pc:spChg>
        <pc:spChg chg="mod">
          <ac:chgData name="Jeffrey M. Colon" userId="615143b1-cdee-493d-9a9d-1565ce8666d9" providerId="ADAL" clId="{20C4734B-81DF-9743-AAC4-D195135E730A}" dt="2023-04-01T17:53:40.721" v="76" actId="1076"/>
          <ac:spMkLst>
            <pc:docMk/>
            <pc:sldMk cId="554026265" sldId="418"/>
            <ac:spMk id="54" creationId="{B2793E64-4763-2496-034B-94BE937BD31D}"/>
          </ac:spMkLst>
        </pc:spChg>
        <pc:cxnChg chg="del mod">
          <ac:chgData name="Jeffrey M. Colon" userId="615143b1-cdee-493d-9a9d-1565ce8666d9" providerId="ADAL" clId="{20C4734B-81DF-9743-AAC4-D195135E730A}" dt="2023-04-12T12:15:15.714" v="333" actId="478"/>
          <ac:cxnSpMkLst>
            <pc:docMk/>
            <pc:sldMk cId="554026265" sldId="418"/>
            <ac:cxnSpMk id="10" creationId="{60BED11B-6F2E-0479-E67A-C3B046DCABA5}"/>
          </ac:cxnSpMkLst>
        </pc:cxnChg>
        <pc:cxnChg chg="del mod">
          <ac:chgData name="Jeffrey M. Colon" userId="615143b1-cdee-493d-9a9d-1565ce8666d9" providerId="ADAL" clId="{20C4734B-81DF-9743-AAC4-D195135E730A}" dt="2023-04-12T12:15:17.971" v="334" actId="478"/>
          <ac:cxnSpMkLst>
            <pc:docMk/>
            <pc:sldMk cId="554026265" sldId="418"/>
            <ac:cxnSpMk id="37" creationId="{D36BE5B0-1EB5-F61C-7DA8-0244E8E3CF73}"/>
          </ac:cxnSpMkLst>
        </pc:cxnChg>
        <pc:cxnChg chg="mod">
          <ac:chgData name="Jeffrey M. Colon" userId="615143b1-cdee-493d-9a9d-1565ce8666d9" providerId="ADAL" clId="{20C4734B-81DF-9743-AAC4-D195135E730A}" dt="2023-04-13T11:23:48.511" v="356" actId="14100"/>
          <ac:cxnSpMkLst>
            <pc:docMk/>
            <pc:sldMk cId="554026265" sldId="418"/>
            <ac:cxnSpMk id="60" creationId="{6FC0EA27-E5B3-1667-28EE-EA3629280910}"/>
          </ac:cxnSpMkLst>
        </pc:cxnChg>
      </pc:sldChg>
      <pc:sldMasterChg chg="modSp mod">
        <pc:chgData name="Jeffrey M. Colon" userId="615143b1-cdee-493d-9a9d-1565ce8666d9" providerId="ADAL" clId="{20C4734B-81DF-9743-AAC4-D195135E730A}" dt="2023-04-01T17:54:25.299" v="78" actId="20577"/>
        <pc:sldMasterMkLst>
          <pc:docMk/>
          <pc:sldMasterMk cId="580835115" sldId="2147483767"/>
        </pc:sldMasterMkLst>
        <pc:spChg chg="mod">
          <ac:chgData name="Jeffrey M. Colon" userId="615143b1-cdee-493d-9a9d-1565ce8666d9" providerId="ADAL" clId="{20C4734B-81DF-9743-AAC4-D195135E730A}" dt="2023-04-01T17:54:25.299" v="78" actId="20577"/>
          <ac:spMkLst>
            <pc:docMk/>
            <pc:sldMasterMk cId="580835115" sldId="2147483767"/>
            <ac:spMk id="9" creationId="{00000000-0000-0000-0000-000000000000}"/>
          </ac:spMkLst>
        </pc:spChg>
      </pc:sldMasterChg>
    </pc:docChg>
  </pc:docChgLst>
  <pc:docChgLst>
    <pc:chgData name="Jeffrey M. Colon" userId="615143b1-cdee-493d-9a9d-1565ce8666d9" providerId="ADAL" clId="{1D3D5547-711F-4643-BAAF-71852722E8A1}"/>
    <pc:docChg chg="undo custSel addSld modSld">
      <pc:chgData name="Jeffrey M. Colon" userId="615143b1-cdee-493d-9a9d-1565ce8666d9" providerId="ADAL" clId="{1D3D5547-711F-4643-BAAF-71852722E8A1}" dt="2022-04-11T01:46:16.306" v="522" actId="20577"/>
      <pc:docMkLst>
        <pc:docMk/>
      </pc:docMkLst>
      <pc:sldChg chg="modSp">
        <pc:chgData name="Jeffrey M. Colon" userId="615143b1-cdee-493d-9a9d-1565ce8666d9" providerId="ADAL" clId="{1D3D5547-711F-4643-BAAF-71852722E8A1}" dt="2022-04-10T23:49:44.379" v="1" actId="790"/>
        <pc:sldMkLst>
          <pc:docMk/>
          <pc:sldMk cId="302797536" sldId="409"/>
        </pc:sldMkLst>
        <pc:spChg chg="mod">
          <ac:chgData name="Jeffrey M. Colon" userId="615143b1-cdee-493d-9a9d-1565ce8666d9" providerId="ADAL" clId="{1D3D5547-711F-4643-BAAF-71852722E8A1}" dt="2022-04-10T23:49:44.379" v="1" actId="790"/>
          <ac:spMkLst>
            <pc:docMk/>
            <pc:sldMk cId="302797536" sldId="409"/>
            <ac:spMk id="2" creationId="{76A0D249-7A99-F120-AB16-C3FC84120988}"/>
          </ac:spMkLst>
        </pc:spChg>
      </pc:sldChg>
      <pc:sldChg chg="modSp new mod">
        <pc:chgData name="Jeffrey M. Colon" userId="615143b1-cdee-493d-9a9d-1565ce8666d9" providerId="ADAL" clId="{1D3D5547-711F-4643-BAAF-71852722E8A1}" dt="2022-04-11T00:27:35.671" v="219" actId="6549"/>
        <pc:sldMkLst>
          <pc:docMk/>
          <pc:sldMk cId="2853798166" sldId="410"/>
        </pc:sldMkLst>
        <pc:spChg chg="mod">
          <ac:chgData name="Jeffrey M. Colon" userId="615143b1-cdee-493d-9a9d-1565ce8666d9" providerId="ADAL" clId="{1D3D5547-711F-4643-BAAF-71852722E8A1}" dt="2022-04-11T00:27:35.671" v="219" actId="6549"/>
          <ac:spMkLst>
            <pc:docMk/>
            <pc:sldMk cId="2853798166" sldId="410"/>
            <ac:spMk id="2" creationId="{10A1B1B0-2EFB-5BF2-556A-53525BD209CB}"/>
          </ac:spMkLst>
        </pc:spChg>
        <pc:spChg chg="mod">
          <ac:chgData name="Jeffrey M. Colon" userId="615143b1-cdee-493d-9a9d-1565ce8666d9" providerId="ADAL" clId="{1D3D5547-711F-4643-BAAF-71852722E8A1}" dt="2022-04-10T23:50:42.419" v="16" actId="20577"/>
          <ac:spMkLst>
            <pc:docMk/>
            <pc:sldMk cId="2853798166" sldId="410"/>
            <ac:spMk id="3" creationId="{1A4F34BA-9665-EA9C-7449-E29A8E2A2493}"/>
          </ac:spMkLst>
        </pc:spChg>
      </pc:sldChg>
      <pc:sldChg chg="modSp new mod">
        <pc:chgData name="Jeffrey M. Colon" userId="615143b1-cdee-493d-9a9d-1565ce8666d9" providerId="ADAL" clId="{1D3D5547-711F-4643-BAAF-71852722E8A1}" dt="2022-04-11T00:28:26.234" v="276" actId="403"/>
        <pc:sldMkLst>
          <pc:docMk/>
          <pc:sldMk cId="1244582619" sldId="411"/>
        </pc:sldMkLst>
        <pc:spChg chg="mod">
          <ac:chgData name="Jeffrey M. Colon" userId="615143b1-cdee-493d-9a9d-1565ce8666d9" providerId="ADAL" clId="{1D3D5547-711F-4643-BAAF-71852722E8A1}" dt="2022-04-11T00:28:26.234" v="276" actId="403"/>
          <ac:spMkLst>
            <pc:docMk/>
            <pc:sldMk cId="1244582619" sldId="411"/>
            <ac:spMk id="2" creationId="{08886997-E132-3A52-96A9-0E237FAD1B9E}"/>
          </ac:spMkLst>
        </pc:spChg>
        <pc:spChg chg="mod">
          <ac:chgData name="Jeffrey M. Colon" userId="615143b1-cdee-493d-9a9d-1565ce8666d9" providerId="ADAL" clId="{1D3D5547-711F-4643-BAAF-71852722E8A1}" dt="2022-04-11T00:28:13.602" v="271" actId="20577"/>
          <ac:spMkLst>
            <pc:docMk/>
            <pc:sldMk cId="1244582619" sldId="411"/>
            <ac:spMk id="3" creationId="{056CF955-619A-62B8-E88D-17BCA869FCF3}"/>
          </ac:spMkLst>
        </pc:spChg>
      </pc:sldChg>
      <pc:sldChg chg="modSp new mod">
        <pc:chgData name="Jeffrey M. Colon" userId="615143b1-cdee-493d-9a9d-1565ce8666d9" providerId="ADAL" clId="{1D3D5547-711F-4643-BAAF-71852722E8A1}" dt="2022-04-11T00:44:38.302" v="426" actId="20577"/>
        <pc:sldMkLst>
          <pc:docMk/>
          <pc:sldMk cId="342519739" sldId="412"/>
        </pc:sldMkLst>
        <pc:spChg chg="mod">
          <ac:chgData name="Jeffrey M. Colon" userId="615143b1-cdee-493d-9a9d-1565ce8666d9" providerId="ADAL" clId="{1D3D5547-711F-4643-BAAF-71852722E8A1}" dt="2022-04-11T00:34:58.193" v="315" actId="20577"/>
          <ac:spMkLst>
            <pc:docMk/>
            <pc:sldMk cId="342519739" sldId="412"/>
            <ac:spMk id="2" creationId="{417CBBEC-25DF-FC91-EDF8-0000652BCE8B}"/>
          </ac:spMkLst>
        </pc:spChg>
        <pc:spChg chg="mod">
          <ac:chgData name="Jeffrey M. Colon" userId="615143b1-cdee-493d-9a9d-1565ce8666d9" providerId="ADAL" clId="{1D3D5547-711F-4643-BAAF-71852722E8A1}" dt="2022-04-11T00:44:38.302" v="426" actId="20577"/>
          <ac:spMkLst>
            <pc:docMk/>
            <pc:sldMk cId="342519739" sldId="412"/>
            <ac:spMk id="3" creationId="{51B2486D-A5E8-F2A6-5C99-B2A47031DBFF}"/>
          </ac:spMkLst>
        </pc:spChg>
      </pc:sldChg>
      <pc:sldChg chg="modSp new mod">
        <pc:chgData name="Jeffrey M. Colon" userId="615143b1-cdee-493d-9a9d-1565ce8666d9" providerId="ADAL" clId="{1D3D5547-711F-4643-BAAF-71852722E8A1}" dt="2022-04-11T00:35:18.609" v="322" actId="20577"/>
        <pc:sldMkLst>
          <pc:docMk/>
          <pc:sldMk cId="2390886067" sldId="413"/>
        </pc:sldMkLst>
        <pc:spChg chg="mod">
          <ac:chgData name="Jeffrey M. Colon" userId="615143b1-cdee-493d-9a9d-1565ce8666d9" providerId="ADAL" clId="{1D3D5547-711F-4643-BAAF-71852722E8A1}" dt="2022-04-11T00:29:47.717" v="296" actId="403"/>
          <ac:spMkLst>
            <pc:docMk/>
            <pc:sldMk cId="2390886067" sldId="413"/>
            <ac:spMk id="2" creationId="{99B9629C-3012-A5E3-73CD-A54CCF3EE43F}"/>
          </ac:spMkLst>
        </pc:spChg>
        <pc:spChg chg="mod">
          <ac:chgData name="Jeffrey M. Colon" userId="615143b1-cdee-493d-9a9d-1565ce8666d9" providerId="ADAL" clId="{1D3D5547-711F-4643-BAAF-71852722E8A1}" dt="2022-04-11T00:35:18.609" v="322" actId="20577"/>
          <ac:spMkLst>
            <pc:docMk/>
            <pc:sldMk cId="2390886067" sldId="413"/>
            <ac:spMk id="3" creationId="{7BDDEC4B-CD46-F6D2-3F95-B9E1555484CF}"/>
          </ac:spMkLst>
        </pc:spChg>
      </pc:sldChg>
      <pc:sldChg chg="modSp new mod">
        <pc:chgData name="Jeffrey M. Colon" userId="615143b1-cdee-493d-9a9d-1565ce8666d9" providerId="ADAL" clId="{1D3D5547-711F-4643-BAAF-71852722E8A1}" dt="2022-04-11T00:38:06.708" v="399" actId="20577"/>
        <pc:sldMkLst>
          <pc:docMk/>
          <pc:sldMk cId="2839007222" sldId="414"/>
        </pc:sldMkLst>
        <pc:spChg chg="mod">
          <ac:chgData name="Jeffrey M. Colon" userId="615143b1-cdee-493d-9a9d-1565ce8666d9" providerId="ADAL" clId="{1D3D5547-711F-4643-BAAF-71852722E8A1}" dt="2022-04-11T00:37:57.439" v="376" actId="27636"/>
          <ac:spMkLst>
            <pc:docMk/>
            <pc:sldMk cId="2839007222" sldId="414"/>
            <ac:spMk id="2" creationId="{3B7C2228-9963-57C2-54A5-B40F81D6D191}"/>
          </ac:spMkLst>
        </pc:spChg>
        <pc:spChg chg="mod">
          <ac:chgData name="Jeffrey M. Colon" userId="615143b1-cdee-493d-9a9d-1565ce8666d9" providerId="ADAL" clId="{1D3D5547-711F-4643-BAAF-71852722E8A1}" dt="2022-04-11T00:38:06.708" v="399" actId="20577"/>
          <ac:spMkLst>
            <pc:docMk/>
            <pc:sldMk cId="2839007222" sldId="414"/>
            <ac:spMk id="3" creationId="{3A0747D6-77AF-B5E9-BC02-74BB15CC6CCE}"/>
          </ac:spMkLst>
        </pc:spChg>
      </pc:sldChg>
      <pc:sldChg chg="addSp modSp new mod">
        <pc:chgData name="Jeffrey M. Colon" userId="615143b1-cdee-493d-9a9d-1565ce8666d9" providerId="ADAL" clId="{1D3D5547-711F-4643-BAAF-71852722E8A1}" dt="2022-04-11T00:49:18.635" v="440" actId="20577"/>
        <pc:sldMkLst>
          <pc:docMk/>
          <pc:sldMk cId="913369129" sldId="415"/>
        </pc:sldMkLst>
        <pc:spChg chg="mod">
          <ac:chgData name="Jeffrey M. Colon" userId="615143b1-cdee-493d-9a9d-1565ce8666d9" providerId="ADAL" clId="{1D3D5547-711F-4643-BAAF-71852722E8A1}" dt="2022-04-11T00:49:18.635" v="440" actId="20577"/>
          <ac:spMkLst>
            <pc:docMk/>
            <pc:sldMk cId="913369129" sldId="415"/>
            <ac:spMk id="2" creationId="{32D12667-05C1-F970-6514-E501C961AF93}"/>
          </ac:spMkLst>
        </pc:spChg>
        <pc:spChg chg="mod">
          <ac:chgData name="Jeffrey M. Colon" userId="615143b1-cdee-493d-9a9d-1565ce8666d9" providerId="ADAL" clId="{1D3D5547-711F-4643-BAAF-71852722E8A1}" dt="2022-04-11T00:44:17.942" v="407" actId="20577"/>
          <ac:spMkLst>
            <pc:docMk/>
            <pc:sldMk cId="913369129" sldId="415"/>
            <ac:spMk id="3" creationId="{6E3E6366-5D70-F447-4181-5578607F6E5D}"/>
          </ac:spMkLst>
        </pc:spChg>
        <pc:graphicFrameChg chg="add mod">
          <ac:chgData name="Jeffrey M. Colon" userId="615143b1-cdee-493d-9a9d-1565ce8666d9" providerId="ADAL" clId="{1D3D5547-711F-4643-BAAF-71852722E8A1}" dt="2022-04-11T00:48:58.102" v="429" actId="1076"/>
          <ac:graphicFrameMkLst>
            <pc:docMk/>
            <pc:sldMk cId="913369129" sldId="415"/>
            <ac:graphicFrameMk id="6" creationId="{067498D3-4169-9AC4-F61B-CD605A19BDC2}"/>
          </ac:graphicFrameMkLst>
        </pc:graphicFrameChg>
      </pc:sldChg>
      <pc:sldChg chg="modSp new mod">
        <pc:chgData name="Jeffrey M. Colon" userId="615143b1-cdee-493d-9a9d-1565ce8666d9" providerId="ADAL" clId="{1D3D5547-711F-4643-BAAF-71852722E8A1}" dt="2022-04-11T01:46:16.306" v="522" actId="20577"/>
        <pc:sldMkLst>
          <pc:docMk/>
          <pc:sldMk cId="2753010663" sldId="416"/>
        </pc:sldMkLst>
        <pc:spChg chg="mod">
          <ac:chgData name="Jeffrey M. Colon" userId="615143b1-cdee-493d-9a9d-1565ce8666d9" providerId="ADAL" clId="{1D3D5547-711F-4643-BAAF-71852722E8A1}" dt="2022-04-11T01:46:16.306" v="522" actId="20577"/>
          <ac:spMkLst>
            <pc:docMk/>
            <pc:sldMk cId="2753010663" sldId="416"/>
            <ac:spMk id="2" creationId="{8C79F99B-9361-2C08-4382-1A82714B9CC7}"/>
          </ac:spMkLst>
        </pc:spChg>
        <pc:spChg chg="mod">
          <ac:chgData name="Jeffrey M. Colon" userId="615143b1-cdee-493d-9a9d-1565ce8666d9" providerId="ADAL" clId="{1D3D5547-711F-4643-BAAF-71852722E8A1}" dt="2022-04-11T01:44:54.617" v="453" actId="20577"/>
          <ac:spMkLst>
            <pc:docMk/>
            <pc:sldMk cId="2753010663" sldId="416"/>
            <ac:spMk id="3" creationId="{D8BADAEE-3ED4-48C7-09A9-7F9F164CE1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23</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 </a:t>
            </a:r>
            <a:r>
              <a:rPr lang="en-US" dirty="0"/>
              <a:t>(§951(a)(1)(A)) </a:t>
            </a:r>
            <a:endParaRPr lang="en-US" sz="2000" dirty="0"/>
          </a:p>
          <a:p>
            <a:pPr lvl="2"/>
            <a:r>
              <a:rPr lang="en-US" sz="2000" b="1" dirty="0"/>
              <a:t>Investments in US Property </a:t>
            </a:r>
            <a:r>
              <a:rPr lang="en-US" dirty="0"/>
              <a:t>(</a:t>
            </a:r>
            <a:r>
              <a:rPr lang="en-US" sz="2000" dirty="0"/>
              <a:t>§951(a)(1)(B))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b="1"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a:t>
            </a:r>
            <a:r>
              <a:rPr lang="en-US" sz="2400" dirty="0"/>
              <a:t>§</a:t>
            </a:r>
            <a:r>
              <a:rPr lang="en-US" sz="2400" dirty="0">
                <a:ea typeface="ＭＳ Ｐゴシック" charset="-128"/>
              </a:rPr>
              <a:t>1.954-3(b)(1)(ii)(c)(3)(ii)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3256022" y="1008458"/>
            <a:ext cx="1295404" cy="592238"/>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Whirlpool US</a:t>
            </a:r>
            <a:endParaRPr lang="en-US" sz="11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3190736" y="2709210"/>
            <a:ext cx="884477" cy="5414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3256022" y="2059155"/>
            <a:ext cx="129539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Whirlpool Mex</a:t>
            </a:r>
            <a:endParaRPr lang="en-US" sz="11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3694627" y="2746814"/>
            <a:ext cx="901865" cy="4836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2920140" y="3422197"/>
            <a:ext cx="88416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Arcos</a:t>
            </a:r>
            <a:endParaRPr lang="en-US" sz="105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3871303" y="3439585"/>
            <a:ext cx="1032188"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Industrias</a:t>
            </a:r>
            <a:endParaRPr lang="en-US" sz="1050" b="1" dirty="0"/>
          </a:p>
        </p:txBody>
      </p:sp>
      <p:cxnSp>
        <p:nvCxnSpPr>
          <p:cNvPr id="33" name="Straight Connector 32">
            <a:extLst>
              <a:ext uri="{FF2B5EF4-FFF2-40B4-BE49-F238E27FC236}">
                <a16:creationId xmlns:a16="http://schemas.microsoft.com/office/drawing/2014/main" id="{9CCF0DB6-5466-6D1D-B810-CC4E05C22538}"/>
              </a:ext>
            </a:extLst>
          </p:cNvPr>
          <p:cNvCxnSpPr>
            <a:cxnSpLocks/>
            <a:stCxn id="6" idx="2"/>
            <a:endCxn id="8" idx="0"/>
          </p:cNvCxnSpPr>
          <p:nvPr/>
        </p:nvCxnSpPr>
        <p:spPr>
          <a:xfrm flipH="1">
            <a:off x="3903722" y="1600696"/>
            <a:ext cx="2" cy="458459"/>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26" y="4246615"/>
            <a:ext cx="1747142" cy="1850021"/>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5403023">
            <a:off x="4493939" y="2703151"/>
            <a:ext cx="1491330" cy="410766"/>
          </a:xfrm>
          <a:prstGeom prst="curvedUpArrow">
            <a:avLst>
              <a:gd name="adj1" fmla="val 25000"/>
              <a:gd name="adj2" fmla="val 50000"/>
              <a:gd name="adj3" fmla="val 21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rved Up Arrow 1">
            <a:extLst>
              <a:ext uri="{FF2B5EF4-FFF2-40B4-BE49-F238E27FC236}">
                <a16:creationId xmlns:a16="http://schemas.microsoft.com/office/drawing/2014/main" id="{AC5B50BA-3E26-2657-8F85-A12AC6E1AC2E}"/>
              </a:ext>
            </a:extLst>
          </p:cNvPr>
          <p:cNvSpPr/>
          <p:nvPr/>
        </p:nvSpPr>
        <p:spPr>
          <a:xfrm rot="16200000" flipV="1">
            <a:off x="2231558" y="1635980"/>
            <a:ext cx="1443444" cy="36003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dirty="0"/>
              <a:t>Whirlpool v. CIR (6</a:t>
            </a:r>
            <a:r>
              <a:rPr lang="en-US" baseline="30000" dirty="0"/>
              <a:t>th</a:t>
            </a:r>
            <a:r>
              <a:rPr lang="en-US" dirty="0"/>
              <a:t> Cir 2021)</a:t>
            </a:r>
          </a:p>
        </p:txBody>
      </p:sp>
      <p:sp>
        <p:nvSpPr>
          <p:cNvPr id="41" name="Rounded Rectangle 40">
            <a:extLst>
              <a:ext uri="{FF2B5EF4-FFF2-40B4-BE49-F238E27FC236}">
                <a16:creationId xmlns:a16="http://schemas.microsoft.com/office/drawing/2014/main" id="{703AD4B0-3A54-9238-00E0-0C7C73562ED8}"/>
              </a:ext>
            </a:extLst>
          </p:cNvPr>
          <p:cNvSpPr/>
          <p:nvPr/>
        </p:nvSpPr>
        <p:spPr>
          <a:xfrm>
            <a:off x="3969492" y="1609873"/>
            <a:ext cx="1272624" cy="796527"/>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Whirlpool US</a:t>
            </a:r>
            <a:endParaRPr lang="en-US" sz="105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2189832" y="2571698"/>
            <a:ext cx="1505140" cy="66084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Overseas (Lux)</a:t>
            </a:r>
            <a:endParaRPr lang="en-US" sz="105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2189832" y="3709249"/>
            <a:ext cx="1391567" cy="55940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Intl</a:t>
            </a:r>
            <a:br>
              <a:rPr lang="en-US" sz="1050" b="1" dirty="0">
                <a:solidFill>
                  <a:schemeClr val="tx1"/>
                </a:solidFill>
              </a:rPr>
            </a:br>
            <a:r>
              <a:rPr lang="en-US" sz="1050" b="1" dirty="0">
                <a:solidFill>
                  <a:schemeClr val="tx1"/>
                </a:solidFill>
              </a:rPr>
              <a:t> (WIN)</a:t>
            </a:r>
            <a:br>
              <a:rPr lang="en-US" sz="1050" b="1" dirty="0">
                <a:solidFill>
                  <a:schemeClr val="tx1"/>
                </a:solidFill>
              </a:rPr>
            </a:br>
            <a:r>
              <a:rPr lang="en-US" sz="1050" b="1" dirty="0">
                <a:solidFill>
                  <a:schemeClr val="tx1"/>
                </a:solidFill>
              </a:rPr>
              <a:t>Mex (DRE)</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5599721" y="2992974"/>
            <a:ext cx="773852" cy="747309"/>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5766435" y="2517896"/>
            <a:ext cx="1187733"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Mex</a:t>
            </a:r>
            <a:endParaRPr lang="en-US" sz="105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6557724" y="2782281"/>
            <a:ext cx="783430" cy="1178273"/>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5044114" y="3753555"/>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Commercial </a:t>
            </a:r>
            <a:br>
              <a:rPr lang="en-US" sz="1200" b="1" dirty="0">
                <a:solidFill>
                  <a:schemeClr val="tx1"/>
                </a:solidFill>
              </a:rPr>
            </a:br>
            <a:r>
              <a:rPr lang="en-US" sz="1200" b="1" dirty="0" err="1">
                <a:solidFill>
                  <a:schemeClr val="tx1"/>
                </a:solidFill>
              </a:rPr>
              <a:t>Arcos</a:t>
            </a:r>
            <a:endParaRPr lang="en-US" sz="9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6969696" y="3763133"/>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Industrias</a:t>
            </a:r>
            <a:br>
              <a:rPr lang="en-US" sz="1050" b="1" dirty="0">
                <a:solidFill>
                  <a:schemeClr val="tx1"/>
                </a:solidFill>
              </a:rPr>
            </a:br>
            <a:r>
              <a:rPr lang="en-US" sz="1050" b="1" dirty="0" err="1">
                <a:solidFill>
                  <a:schemeClr val="tx1"/>
                </a:solidFill>
              </a:rPr>
              <a:t>Arcos</a:t>
            </a:r>
            <a:endParaRPr lang="en-US" sz="9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4605804" y="2406400"/>
            <a:ext cx="1754498" cy="111496"/>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3870148" y="4452010"/>
            <a:ext cx="1853048" cy="118271"/>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5887127" y="4388854"/>
            <a:ext cx="1820643" cy="900246"/>
          </a:xfrm>
          <a:prstGeom prst="rect">
            <a:avLst/>
          </a:prstGeom>
          <a:noFill/>
          <a:ln>
            <a:solidFill>
              <a:srgbClr val="B01C2E"/>
            </a:solidFill>
          </a:ln>
        </p:spPr>
        <p:txBody>
          <a:bodyPr wrap="square" rtlCol="0">
            <a:spAutoFit/>
          </a:bodyPr>
          <a:lstStyle/>
          <a:p>
            <a:pPr marL="135731" indent="-135731">
              <a:buFont typeface="Arial" panose="020B0604020202020204" pitchFamily="34" charset="0"/>
              <a:buChar char="•"/>
            </a:pPr>
            <a:r>
              <a:rPr lang="en-US" sz="1050" dirty="0"/>
              <a:t>Employees subcontracted</a:t>
            </a:r>
          </a:p>
          <a:p>
            <a:pPr marL="135731" indent="-135731">
              <a:buFont typeface="Arial" panose="020B0604020202020204" pitchFamily="34" charset="0"/>
              <a:buChar char="•"/>
            </a:pPr>
            <a:r>
              <a:rPr lang="en-US" sz="1050" dirty="0"/>
              <a:t>Sale of tools to manufacture</a:t>
            </a:r>
          </a:p>
          <a:p>
            <a:pPr marL="135731" indent="-135731">
              <a:buFont typeface="Arial" panose="020B0604020202020204" pitchFamily="34" charset="0"/>
              <a:buChar char="•"/>
            </a:pPr>
            <a:r>
              <a:rPr lang="en-US" sz="1050" dirty="0"/>
              <a:t>Lease of RE of factories</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3774103" y="3104446"/>
            <a:ext cx="3382174" cy="584604"/>
          </a:xfrm>
          <a:prstGeom prst="straightConnector1">
            <a:avLst/>
          </a:prstGeom>
          <a:ln w="22225">
            <a:solidFill>
              <a:srgbClr val="F4B3E8"/>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3961967" y="2685931"/>
            <a:ext cx="1015667" cy="473206"/>
          </a:xfrm>
          <a:prstGeom prst="rect">
            <a:avLst/>
          </a:prstGeom>
          <a:noFill/>
        </p:spPr>
        <p:txBody>
          <a:bodyPr wrap="square" rtlCol="0">
            <a:spAutoFit/>
          </a:bodyPr>
          <a:lstStyle/>
          <a:p>
            <a:r>
              <a:rPr lang="en-US" sz="825" b="1" dirty="0"/>
              <a:t>Sale of machinery, equipment, WIP</a:t>
            </a:r>
          </a:p>
        </p:txBody>
      </p:sp>
      <p:cxnSp>
        <p:nvCxnSpPr>
          <p:cNvPr id="60" name="Elbow Connector 59">
            <a:extLst>
              <a:ext uri="{FF2B5EF4-FFF2-40B4-BE49-F238E27FC236}">
                <a16:creationId xmlns:a16="http://schemas.microsoft.com/office/drawing/2014/main" id="{6FC0EA27-E5B3-1667-28EE-EA3629280910}"/>
              </a:ext>
            </a:extLst>
          </p:cNvPr>
          <p:cNvCxnSpPr>
            <a:cxnSpLocks/>
            <a:stCxn id="42" idx="1"/>
            <a:endCxn id="43" idx="1"/>
          </p:cNvCxnSpPr>
          <p:nvPr/>
        </p:nvCxnSpPr>
        <p:spPr>
          <a:xfrm rot="10800000" flipV="1">
            <a:off x="2189832" y="2902121"/>
            <a:ext cx="12700" cy="1086830"/>
          </a:xfrm>
          <a:prstGeom prst="bentConnector3">
            <a:avLst>
              <a:gd name="adj1" fmla="val 1800000"/>
            </a:avLst>
          </a:prstGeom>
          <a:ln w="127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102569" y="2979702"/>
            <a:ext cx="1867955" cy="900246"/>
          </a:xfrm>
          <a:prstGeom prst="rect">
            <a:avLst/>
          </a:prstGeom>
          <a:noFill/>
          <a:ln>
            <a:solidFill>
              <a:srgbClr val="B01C2E"/>
            </a:solidFill>
          </a:ln>
        </p:spPr>
        <p:txBody>
          <a:bodyPr wrap="square" rtlCol="0">
            <a:spAutoFit/>
          </a:bodyPr>
          <a:lstStyle/>
          <a:p>
            <a:pPr algn="ctr"/>
            <a:r>
              <a:rPr lang="en-US" sz="1050" dirty="0"/>
              <a:t>Manufacturing agreement</a:t>
            </a:r>
          </a:p>
          <a:p>
            <a:pPr marL="51197" indent="-51197">
              <a:buFont typeface="Arial" panose="020B0604020202020204" pitchFamily="34" charset="0"/>
              <a:buChar char="•"/>
            </a:pPr>
            <a:r>
              <a:rPr lang="en-US" sz="1050" dirty="0"/>
              <a:t>Lux paid WIN for manufacturing</a:t>
            </a:r>
          </a:p>
          <a:p>
            <a:pPr marL="51197" indent="-51197">
              <a:buFont typeface="Arial" panose="020B0604020202020204" pitchFamily="34" charset="0"/>
              <a:buChar char="•"/>
            </a:pPr>
            <a:r>
              <a:rPr lang="en-US" sz="1050" dirty="0"/>
              <a:t>Lux owed raw mat, WIP, and goods</a:t>
            </a:r>
          </a:p>
        </p:txBody>
      </p:sp>
      <p:sp>
        <p:nvSpPr>
          <p:cNvPr id="68" name="TextBox 67">
            <a:extLst>
              <a:ext uri="{FF2B5EF4-FFF2-40B4-BE49-F238E27FC236}">
                <a16:creationId xmlns:a16="http://schemas.microsoft.com/office/drawing/2014/main" id="{748560BD-4EDB-9F2B-60ED-A61444609C02}"/>
              </a:ext>
            </a:extLst>
          </p:cNvPr>
          <p:cNvSpPr txBox="1"/>
          <p:nvPr/>
        </p:nvSpPr>
        <p:spPr>
          <a:xfrm>
            <a:off x="1745260" y="1733487"/>
            <a:ext cx="1277078" cy="577081"/>
          </a:xfrm>
          <a:prstGeom prst="rect">
            <a:avLst/>
          </a:prstGeom>
          <a:noFill/>
          <a:ln>
            <a:solidFill>
              <a:srgbClr val="B01C2E"/>
            </a:solidFill>
          </a:ln>
        </p:spPr>
        <p:txBody>
          <a:bodyPr wrap="square" rtlCol="0">
            <a:spAutoFit/>
          </a:bodyPr>
          <a:lstStyle/>
          <a:p>
            <a:pPr marL="51197" indent="-51197">
              <a:buFont typeface="Arial" panose="020B0604020202020204" pitchFamily="34" charset="0"/>
              <a:buChar char="•"/>
            </a:pPr>
            <a:r>
              <a:rPr lang="en-US" sz="105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2942403" y="2406400"/>
            <a:ext cx="1663402" cy="165298"/>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rved Left Arrow 54">
            <a:extLst>
              <a:ext uri="{FF2B5EF4-FFF2-40B4-BE49-F238E27FC236}">
                <a16:creationId xmlns:a16="http://schemas.microsoft.com/office/drawing/2014/main" id="{975C77F5-99AE-C7F0-6FBF-E708894A2A78}"/>
              </a:ext>
            </a:extLst>
          </p:cNvPr>
          <p:cNvSpPr/>
          <p:nvPr/>
        </p:nvSpPr>
        <p:spPr>
          <a:xfrm rot="2242542" flipH="1" flipV="1">
            <a:off x="3207703" y="1532826"/>
            <a:ext cx="311375" cy="1019191"/>
          </a:xfrm>
          <a:prstGeom prst="curved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DCE975E9-4F60-60EA-131E-55415455AF56}"/>
              </a:ext>
            </a:extLst>
          </p:cNvPr>
          <p:cNvSpPr/>
          <p:nvPr/>
        </p:nvSpPr>
        <p:spPr>
          <a:xfrm>
            <a:off x="2223129" y="3707796"/>
            <a:ext cx="1324972" cy="559403"/>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55402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 Before 2018</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1323439"/>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a:p>
            <a:pPr marL="114300" indent="-114300">
              <a:buFont typeface="Arial" charset="0"/>
              <a:buChar char="•"/>
            </a:pPr>
            <a:r>
              <a:rPr lang="en-US" sz="1600" dirty="0">
                <a:solidFill>
                  <a:prstClr val="black"/>
                </a:solidFill>
                <a:latin typeface="Calibri" charset="0"/>
              </a:rPr>
              <a:t>Remittances would bring FTCs with them</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a:t>
            </a:r>
            <a:r>
              <a:rPr lang="en-US" dirty="0"/>
              <a:t>now, post-2017?</a:t>
            </a:r>
            <a:endParaRPr lang="en-US" sz="1800" dirty="0"/>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646331"/>
          </a:xfrm>
          <a:prstGeom prst="rect">
            <a:avLst/>
          </a:prstGeom>
          <a:noFill/>
        </p:spPr>
        <p:txBody>
          <a:bodyPr wrap="square" rtlCol="0">
            <a:spAutoFit/>
          </a:bodyPr>
          <a:lstStyle/>
          <a:p>
            <a:r>
              <a:rPr lang="en-US" b="1" dirty="0">
                <a:latin typeface="Calibri" charset="0"/>
              </a:rPr>
              <a:t>Non-GILTI, non-Subpart F Income</a:t>
            </a:r>
            <a:br>
              <a:rPr lang="en-US" b="1" dirty="0">
                <a:latin typeface="Calibri" charset="0"/>
              </a:rPr>
            </a:br>
            <a:r>
              <a:rPr lang="en-US" b="1" dirty="0">
                <a:latin typeface="Calibri" charset="0"/>
              </a:rPr>
              <a:t>(high taxed income and NDTIR)</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General 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normAutofit lnSpcReduction="10000"/>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a:t>
            </a:r>
            <a:r>
              <a:rPr lang="en-US" sz="2288" b="1" i="1" dirty="0"/>
              <a:t>Sum of Tested Income of each CFC </a:t>
            </a:r>
            <a:r>
              <a:rPr lang="en-US" sz="2288" i="1" dirty="0"/>
              <a:t>over</a:t>
            </a:r>
          </a:p>
          <a:p>
            <a:pPr lvl="1"/>
            <a:r>
              <a:rPr lang="en-US" sz="2288" b="1" i="1" dirty="0"/>
              <a:t>Sum of Tested Loss of each CFC</a:t>
            </a:r>
            <a:r>
              <a:rPr lang="en-US" sz="2288" i="1" dirty="0"/>
              <a:t> </a:t>
            </a:r>
            <a:r>
              <a:rPr lang="en-US" sz="2400" dirty="0"/>
              <a:t>(§951A(c)(1)) </a:t>
            </a:r>
          </a:p>
          <a:p>
            <a:pPr lvl="2"/>
            <a:r>
              <a:rPr lang="en-US" sz="2400" dirty="0"/>
              <a:t>Compare Subpart F</a:t>
            </a:r>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b="1"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endParaRPr lang="en-US" sz="2400" dirty="0"/>
          </a:p>
          <a:p>
            <a:pPr lvl="1"/>
            <a:r>
              <a:rPr lang="en-US" sz="2800" b="1" dirty="0"/>
              <a:t>QBAI</a:t>
            </a:r>
            <a:r>
              <a:rPr lang="en-US" sz="2800" dirty="0"/>
              <a:t>: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3"/>
            <a:endParaRPr lang="en-US" sz="2400" i="1" dirty="0"/>
          </a:p>
          <a:p>
            <a:pPr lvl="1"/>
            <a:r>
              <a:rPr lang="en-US" sz="2513" b="1"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494603"/>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43169" y="3852993"/>
            <a:ext cx="531711"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8" name="Rounded Rectangle 37">
            <a:extLst>
              <a:ext uri="{FF2B5EF4-FFF2-40B4-BE49-F238E27FC236}">
                <a16:creationId xmlns:a16="http://schemas.microsoft.com/office/drawing/2014/main" id="{EAB72558-11A1-35F3-25D0-71E130B0FB5F}"/>
              </a:ext>
            </a:extLst>
          </p:cNvPr>
          <p:cNvSpPr/>
          <p:nvPr/>
        </p:nvSpPr>
        <p:spPr>
          <a:xfrm>
            <a:off x="7463239" y="464512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stCxn id="32" idx="2"/>
            <a:endCxn id="38" idx="0"/>
          </p:cNvCxnSpPr>
          <p:nvPr/>
        </p:nvCxnSpPr>
        <p:spPr>
          <a:xfrm rot="16200000" flipH="1">
            <a:off x="7415752" y="4026825"/>
            <a:ext cx="534782" cy="701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stCxn id="10" idx="2"/>
            <a:endCxn id="32" idx="0"/>
          </p:cNvCxnSpPr>
          <p:nvPr/>
        </p:nvCxnSpPr>
        <p:spPr>
          <a:xfrm rot="16200000" flipH="1">
            <a:off x="6677428" y="2839799"/>
            <a:ext cx="507812" cy="8017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70D0E2D-31FA-05F4-662A-654336D08AEB}"/>
              </a:ext>
            </a:extLst>
          </p:cNvPr>
          <p:cNvCxnSpPr>
            <a:cxnSpLocks/>
          </p:cNvCxnSpPr>
          <p:nvPr/>
        </p:nvCxnSpPr>
        <p:spPr>
          <a:xfrm>
            <a:off x="4800600" y="25146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F6BFE0-686F-9A27-7B6F-08B252F244FC}"/>
              </a:ext>
            </a:extLst>
          </p:cNvPr>
          <p:cNvCxnSpPr>
            <a:cxnSpLocks/>
          </p:cNvCxnSpPr>
          <p:nvPr/>
        </p:nvCxnSpPr>
        <p:spPr>
          <a:xfrm>
            <a:off x="3163747" y="3886200"/>
            <a:ext cx="25042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A9C635-541B-577D-6531-F0AE86BF0DC6}"/>
              </a:ext>
            </a:extLst>
          </p:cNvPr>
          <p:cNvCxnSpPr>
            <a:cxnSpLocks/>
          </p:cNvCxnSpPr>
          <p:nvPr/>
        </p:nvCxnSpPr>
        <p:spPr>
          <a:xfrm>
            <a:off x="6152689" y="38100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0F33336-D892-7FB2-88BB-1DEFE0063151}"/>
              </a:ext>
            </a:extLst>
          </p:cNvPr>
          <p:cNvCxnSpPr>
            <a:cxnSpLocks/>
          </p:cNvCxnSpPr>
          <p:nvPr/>
        </p:nvCxnSpPr>
        <p:spPr>
          <a:xfrm>
            <a:off x="7102262" y="4953000"/>
            <a:ext cx="2299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b="1" dirty="0"/>
              <a:t>Net</a:t>
            </a:r>
            <a:r>
              <a:rPr lang="en-US" dirty="0"/>
              <a:t> CFC Tested Inc</a:t>
            </a:r>
          </a:p>
          <a:p>
            <a:pPr marL="125413" indent="-125413">
              <a:buFont typeface="Arial" panose="020B0604020202020204" pitchFamily="34" charset="0"/>
              <a:buChar char="•"/>
            </a:pPr>
            <a:r>
              <a:rPr lang="en-US" b="1" dirty="0"/>
              <a:t>Net</a:t>
            </a:r>
            <a:r>
              <a:rPr lang="en-US" dirty="0"/>
              <a: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a:t>
            </a:r>
            <a:r>
              <a:rPr lang="en-US"/>
              <a:t>, or ECI</a:t>
            </a:r>
            <a:endParaRPr lang="en-US" dirty="0"/>
          </a:p>
        </p:txBody>
      </p:sp>
    </p:spTree>
    <p:extLst>
      <p:ext uri="{BB962C8B-B14F-4D97-AF65-F5344CB8AC3E}">
        <p14:creationId xmlns:p14="http://schemas.microsoft.com/office/powerpoint/2010/main" val="980763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NDTIR</a:t>
            </a:r>
          </a:p>
          <a:p>
            <a:pPr lvl="1"/>
            <a:r>
              <a:rPr lang="en-US" dirty="0"/>
              <a:t> </a:t>
            </a:r>
            <a:r>
              <a:rPr lang="en-US" sz="2800" dirty="0"/>
              <a:t>600 – 10 = 590</a:t>
            </a:r>
          </a:p>
          <a:p>
            <a:r>
              <a:rPr lang="en-US" sz="2800" dirty="0"/>
              <a:t>But we’re not done yet….</a:t>
            </a:r>
          </a:p>
          <a:p>
            <a:r>
              <a:rPr lang="en-US" sz="2800" dirty="0"/>
              <a:t>The total GILTI inclusion is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F99B-9361-2C08-4382-1A82714B9CC7}"/>
              </a:ext>
            </a:extLst>
          </p:cNvPr>
          <p:cNvSpPr>
            <a:spLocks noGrp="1"/>
          </p:cNvSpPr>
          <p:nvPr>
            <p:ph idx="1"/>
          </p:nvPr>
        </p:nvSpPr>
        <p:spPr/>
        <p:txBody>
          <a:bodyPr/>
          <a:lstStyle/>
          <a:p>
            <a:r>
              <a:rPr lang="en-US" sz="2400" dirty="0"/>
              <a:t>If an amount is included in a USSH’s income as an investment in U.S. property, subpart F, or GILTI, when the E&amp;Ps attributable to the previously taxed income (“PTEP”) are actually distributed, they are not taxed again.  (§959(a)).</a:t>
            </a:r>
          </a:p>
          <a:p>
            <a:endParaRPr lang="en-US" sz="2400" dirty="0"/>
          </a:p>
          <a:p>
            <a:r>
              <a:rPr lang="en-US" sz="2400" dirty="0"/>
              <a:t>This same rule applies to investments in U.S. property, subpart F, and GILTI distributed from lower-tier subsidiaries through a chain of upper-tier subsidiaries.  (§959(b)). </a:t>
            </a:r>
          </a:p>
          <a:p>
            <a:endParaRPr lang="en-US" sz="2400" dirty="0"/>
          </a:p>
          <a:p>
            <a:r>
              <a:rPr lang="en-US" sz="2400" dirty="0"/>
              <a:t>Ordering of Distributions of PTEP (§ 959(c)(2), (3))</a:t>
            </a:r>
          </a:p>
          <a:p>
            <a:pPr lvl="1"/>
            <a:r>
              <a:rPr lang="en-US" sz="2400" dirty="0"/>
              <a:t>Current PTI</a:t>
            </a:r>
          </a:p>
          <a:p>
            <a:pPr lvl="1"/>
            <a:r>
              <a:rPr lang="en-US" sz="2400" dirty="0"/>
              <a:t>Accumulated PTI</a:t>
            </a:r>
          </a:p>
          <a:p>
            <a:pPr lvl="1"/>
            <a:r>
              <a:rPr lang="en-US" sz="2400" dirty="0"/>
              <a:t>Current non-PTI E&amp;Ps</a:t>
            </a:r>
          </a:p>
          <a:p>
            <a:pPr lvl="1"/>
            <a:r>
              <a:rPr lang="en-US" sz="2400" dirty="0"/>
              <a:t>Accumulated non-PTI E&amp;Ps</a:t>
            </a:r>
            <a:endParaRPr lang="en-US" dirty="0"/>
          </a:p>
        </p:txBody>
      </p:sp>
      <p:sp>
        <p:nvSpPr>
          <p:cNvPr id="3" name="Title 2">
            <a:extLst>
              <a:ext uri="{FF2B5EF4-FFF2-40B4-BE49-F238E27FC236}">
                <a16:creationId xmlns:a16="http://schemas.microsoft.com/office/drawing/2014/main" id="{D8BADAEE-3ED4-48C7-09A9-7F9F164CE133}"/>
              </a:ext>
            </a:extLst>
          </p:cNvPr>
          <p:cNvSpPr>
            <a:spLocks noGrp="1"/>
          </p:cNvSpPr>
          <p:nvPr>
            <p:ph type="title"/>
          </p:nvPr>
        </p:nvSpPr>
        <p:spPr/>
        <p:txBody>
          <a:bodyPr/>
          <a:lstStyle/>
          <a:p>
            <a:r>
              <a:rPr lang="en-US" dirty="0"/>
              <a:t>PTEP (PTI): </a:t>
            </a:r>
          </a:p>
        </p:txBody>
      </p:sp>
      <p:sp>
        <p:nvSpPr>
          <p:cNvPr id="4" name="Slide Number Placeholder 3">
            <a:extLst>
              <a:ext uri="{FF2B5EF4-FFF2-40B4-BE49-F238E27FC236}">
                <a16:creationId xmlns:a16="http://schemas.microsoft.com/office/drawing/2014/main" id="{43CB17B1-DE9A-01E2-2A74-F8DA770E744B}"/>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C18F7B64-E6B0-BC5C-CE25-959736C5C83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75301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A01190C0-8F02-7B77-F1A5-BFC31419D859}"/>
              </a:ext>
            </a:extLst>
          </p:cNvPr>
          <p:cNvPicPr>
            <a:picLocks noGrp="1" noChangeAspect="1"/>
          </p:cNvPicPr>
          <p:nvPr>
            <p:ph idx="1"/>
          </p:nvPr>
        </p:nvPicPr>
        <p:blipFill>
          <a:blip r:embed="rId2"/>
          <a:stretch>
            <a:fillRect/>
          </a:stretch>
        </p:blipFill>
        <p:spPr>
          <a:xfrm>
            <a:off x="384175" y="533400"/>
            <a:ext cx="8458200" cy="5715000"/>
          </a:xfrm>
        </p:spPr>
      </p:pic>
      <p:sp>
        <p:nvSpPr>
          <p:cNvPr id="3" name="Title 2">
            <a:extLst>
              <a:ext uri="{FF2B5EF4-FFF2-40B4-BE49-F238E27FC236}">
                <a16:creationId xmlns:a16="http://schemas.microsoft.com/office/drawing/2014/main" id="{0D22274E-4DC7-717C-25F9-D6D5090792E1}"/>
              </a:ext>
            </a:extLst>
          </p:cNvPr>
          <p:cNvSpPr>
            <a:spLocks noGrp="1"/>
          </p:cNvSpPr>
          <p:nvPr>
            <p:ph type="title"/>
          </p:nvPr>
        </p:nvSpPr>
        <p:spPr/>
        <p:txBody>
          <a:bodyPr/>
          <a:lstStyle/>
          <a:p>
            <a:r>
              <a:rPr lang="en-US" dirty="0"/>
              <a:t>PTEP (PTI): Notice 2019-1</a:t>
            </a:r>
          </a:p>
        </p:txBody>
      </p:sp>
      <p:sp>
        <p:nvSpPr>
          <p:cNvPr id="4" name="Slide Number Placeholder 3">
            <a:extLst>
              <a:ext uri="{FF2B5EF4-FFF2-40B4-BE49-F238E27FC236}">
                <a16:creationId xmlns:a16="http://schemas.microsoft.com/office/drawing/2014/main" id="{FA2470DF-DC24-E00A-C465-A2A999E62F92}"/>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ED251BE7-CC47-D4F8-7A66-74F9522DD988}"/>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85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A1B1B0-2EFB-5BF2-556A-53525BD209CB}"/>
              </a:ext>
            </a:extLst>
          </p:cNvPr>
          <p:cNvSpPr>
            <a:spLocks noGrp="1"/>
          </p:cNvSpPr>
          <p:nvPr>
            <p:ph idx="1"/>
          </p:nvPr>
        </p:nvSpPr>
        <p:spPr/>
        <p:txBody>
          <a:bodyPr>
            <a:normAutofit fontScale="92500"/>
          </a:bodyPr>
          <a:lstStyle/>
          <a:p>
            <a:r>
              <a:rPr lang="en-US" sz="2400" dirty="0"/>
              <a:t>Original purpose of §1248:  </a:t>
            </a:r>
          </a:p>
          <a:p>
            <a:pPr lvl="1"/>
            <a:r>
              <a:rPr lang="en-US" sz="2400" dirty="0"/>
              <a:t>Prevent repatriation of untaxed E&amp;Ps of CFCs at capital gains rates.  </a:t>
            </a:r>
          </a:p>
          <a:p>
            <a:endParaRPr lang="en-US" sz="2400" dirty="0"/>
          </a:p>
          <a:p>
            <a:r>
              <a:rPr lang="en-US" sz="2400" b="1" dirty="0"/>
              <a:t>Section 1248</a:t>
            </a:r>
            <a:r>
              <a:rPr lang="en-US" sz="2400" dirty="0"/>
              <a:t>:</a:t>
            </a:r>
          </a:p>
          <a:p>
            <a:pPr lvl="1"/>
            <a:r>
              <a:rPr lang="en-US" sz="2400" dirty="0"/>
              <a:t>US person sells or exchanges (redeems or liquidates) stock of FC</a:t>
            </a:r>
          </a:p>
          <a:p>
            <a:pPr lvl="1"/>
            <a:r>
              <a:rPr lang="en-US" sz="2400" dirty="0"/>
              <a:t>US person is a 10%  shareholder of FC while FC was a CFC at any time during last five years</a:t>
            </a:r>
          </a:p>
          <a:p>
            <a:pPr lvl="1"/>
            <a:r>
              <a:rPr lang="en-US" sz="2400" dirty="0"/>
              <a:t>Gain to the extent of non-PTEP, post-’62 E&amp;Ps accumulated while the US person was a shareholder of FC while FC was a CFC is treated as a dividend</a:t>
            </a:r>
          </a:p>
          <a:p>
            <a:pPr lvl="1"/>
            <a:r>
              <a:rPr lang="en-US" sz="2400" dirty="0"/>
              <a:t>Notice 2004-70: §1248 dividends eligible for capital gains rate for qualified dividends</a:t>
            </a:r>
          </a:p>
          <a:p>
            <a:pPr lvl="1"/>
            <a:r>
              <a:rPr lang="en-US" sz="2400" dirty="0"/>
              <a:t>Any amount treated as a dividend and received by a U.S. corporation is treated as a dividend for purposes of §245A. §1248(j).</a:t>
            </a:r>
            <a:endParaRPr lang="en-US" dirty="0"/>
          </a:p>
        </p:txBody>
      </p:sp>
      <p:sp>
        <p:nvSpPr>
          <p:cNvPr id="3" name="Title 2">
            <a:extLst>
              <a:ext uri="{FF2B5EF4-FFF2-40B4-BE49-F238E27FC236}">
                <a16:creationId xmlns:a16="http://schemas.microsoft.com/office/drawing/2014/main" id="{1A4F34BA-9665-EA9C-7449-E29A8E2A2493}"/>
              </a:ext>
            </a:extLst>
          </p:cNvPr>
          <p:cNvSpPr>
            <a:spLocks noGrp="1"/>
          </p:cNvSpPr>
          <p:nvPr>
            <p:ph type="title"/>
          </p:nvPr>
        </p:nvSpPr>
        <p:spPr/>
        <p:txBody>
          <a:bodyPr/>
          <a:lstStyle/>
          <a:p>
            <a:r>
              <a:rPr lang="en-US" dirty="0"/>
              <a:t>Section 1248</a:t>
            </a:r>
          </a:p>
        </p:txBody>
      </p:sp>
      <p:sp>
        <p:nvSpPr>
          <p:cNvPr id="4" name="Slide Number Placeholder 3">
            <a:extLst>
              <a:ext uri="{FF2B5EF4-FFF2-40B4-BE49-F238E27FC236}">
                <a16:creationId xmlns:a16="http://schemas.microsoft.com/office/drawing/2014/main" id="{5B820BF2-25EA-B7DF-747E-21ED9D58ED80}"/>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E579FF3A-FE76-203B-3F7F-A9DDD7BC0E0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5379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86997-E132-3A52-96A9-0E237FAD1B9E}"/>
              </a:ext>
            </a:extLst>
          </p:cNvPr>
          <p:cNvSpPr>
            <a:spLocks noGrp="1"/>
          </p:cNvSpPr>
          <p:nvPr>
            <p:ph idx="1"/>
          </p:nvPr>
        </p:nvSpPr>
        <p:spPr/>
        <p:txBody>
          <a:bodyPr/>
          <a:lstStyle/>
          <a:p>
            <a:r>
              <a:rPr lang="en-US" sz="2800" dirty="0"/>
              <a:t>Enacted in 1986, the PFIC provisions are intended to plug the gaps in the CFC regime (and formerly the FPHC regime) by eliminating the benefits of deferral for US persons owning stock in any foreign corporation earning substantial amounts of passive income or owning substantial amounts of passive assets. (§§1291-1298)</a:t>
            </a:r>
          </a:p>
          <a:p>
            <a:endParaRPr lang="en-US" dirty="0"/>
          </a:p>
        </p:txBody>
      </p:sp>
      <p:sp>
        <p:nvSpPr>
          <p:cNvPr id="3" name="Title 2">
            <a:extLst>
              <a:ext uri="{FF2B5EF4-FFF2-40B4-BE49-F238E27FC236}">
                <a16:creationId xmlns:a16="http://schemas.microsoft.com/office/drawing/2014/main" id="{056CF955-619A-62B8-E88D-17BCA869FCF3}"/>
              </a:ext>
            </a:extLst>
          </p:cNvPr>
          <p:cNvSpPr>
            <a:spLocks noGrp="1"/>
          </p:cNvSpPr>
          <p:nvPr>
            <p:ph type="title"/>
          </p:nvPr>
        </p:nvSpPr>
        <p:spPr/>
        <p:txBody>
          <a:bodyPr/>
          <a:lstStyle/>
          <a:p>
            <a:r>
              <a:rPr lang="en-US" dirty="0"/>
              <a:t>Passive foreign investment companies (PFICs)</a:t>
            </a:r>
          </a:p>
        </p:txBody>
      </p:sp>
      <p:sp>
        <p:nvSpPr>
          <p:cNvPr id="4" name="Slide Number Placeholder 3">
            <a:extLst>
              <a:ext uri="{FF2B5EF4-FFF2-40B4-BE49-F238E27FC236}">
                <a16:creationId xmlns:a16="http://schemas.microsoft.com/office/drawing/2014/main" id="{70A2EBDE-15A5-9724-D295-379989433D56}"/>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603E9267-C581-BC2B-1E0E-733A304EA54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44582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9629C-3012-A5E3-73CD-A54CCF3EE43F}"/>
              </a:ext>
            </a:extLst>
          </p:cNvPr>
          <p:cNvSpPr>
            <a:spLocks noGrp="1"/>
          </p:cNvSpPr>
          <p:nvPr>
            <p:ph idx="1"/>
          </p:nvPr>
        </p:nvSpPr>
        <p:spPr/>
        <p:txBody>
          <a:bodyPr/>
          <a:lstStyle/>
          <a:p>
            <a:r>
              <a:rPr lang="en-US" sz="2400" b="1" dirty="0"/>
              <a:t>Definition of PFIC:  </a:t>
            </a:r>
          </a:p>
          <a:p>
            <a:pPr lvl="1"/>
            <a:r>
              <a:rPr lang="en-US" sz="2400" dirty="0"/>
              <a:t>Any foreign corporation if:</a:t>
            </a:r>
          </a:p>
          <a:p>
            <a:pPr lvl="2"/>
            <a:r>
              <a:rPr lang="en-US" sz="2400" dirty="0"/>
              <a:t>75% or more of its GI is passive income (§ 954(c)) or</a:t>
            </a:r>
          </a:p>
          <a:p>
            <a:pPr lvl="2"/>
            <a:r>
              <a:rPr lang="en-US" sz="2400" dirty="0"/>
              <a:t>the average percentage of its passive income producing assets is 50% or more (§1297(a))</a:t>
            </a:r>
          </a:p>
          <a:p>
            <a:endParaRPr lang="en-US" sz="2400" dirty="0"/>
          </a:p>
          <a:p>
            <a:r>
              <a:rPr lang="en-US" sz="2400" b="1" dirty="0"/>
              <a:t>Holding Company Rule</a:t>
            </a:r>
            <a:r>
              <a:rPr lang="en-US" sz="2400" dirty="0"/>
              <a:t>:  </a:t>
            </a:r>
          </a:p>
          <a:p>
            <a:pPr lvl="1"/>
            <a:r>
              <a:rPr lang="en-US" sz="2400" dirty="0"/>
              <a:t>If a FC owns 25% or more of another corporation, FC is treated as holding and earning its proportionate share of the other corporation’s assets and income  (§1297(c)) </a:t>
            </a:r>
          </a:p>
          <a:p>
            <a:endParaRPr lang="en-US" dirty="0"/>
          </a:p>
        </p:txBody>
      </p:sp>
      <p:sp>
        <p:nvSpPr>
          <p:cNvPr id="3" name="Title 2">
            <a:extLst>
              <a:ext uri="{FF2B5EF4-FFF2-40B4-BE49-F238E27FC236}">
                <a16:creationId xmlns:a16="http://schemas.microsoft.com/office/drawing/2014/main" id="{7BDDEC4B-CD46-F6D2-3F95-B9E1555484CF}"/>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0907A20E-2E03-6E74-0811-BF75E8D90386}"/>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A6ED5F32-EF7E-8A91-4CE2-CD7EE3FE7707}"/>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9088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CBBEC-25DF-FC91-EDF8-0000652BCE8B}"/>
              </a:ext>
            </a:extLst>
          </p:cNvPr>
          <p:cNvSpPr>
            <a:spLocks noGrp="1"/>
          </p:cNvSpPr>
          <p:nvPr>
            <p:ph idx="1"/>
          </p:nvPr>
        </p:nvSpPr>
        <p:spPr/>
        <p:txBody>
          <a:bodyPr/>
          <a:lstStyle/>
          <a:p>
            <a:r>
              <a:rPr lang="en-US" sz="3200" dirty="0"/>
              <a:t>Once a PFIC, always a PFIC (§1298(b)(1))</a:t>
            </a:r>
          </a:p>
          <a:p>
            <a:endParaRPr lang="en-US" sz="3200" dirty="0"/>
          </a:p>
          <a:p>
            <a:r>
              <a:rPr lang="en-US" sz="3200" dirty="0"/>
              <a:t>If PFIC </a:t>
            </a:r>
            <a:r>
              <a:rPr lang="en-US" sz="3200" b="1" dirty="0"/>
              <a:t>and</a:t>
            </a:r>
            <a:r>
              <a:rPr lang="en-US" sz="3200" dirty="0"/>
              <a:t> CFC, treated only as CFC for US shareholders (§1297(d))</a:t>
            </a:r>
          </a:p>
          <a:p>
            <a:endParaRPr lang="en-US" sz="3200" dirty="0"/>
          </a:p>
          <a:p>
            <a:r>
              <a:rPr lang="en-US" sz="3200" dirty="0"/>
              <a:t>Exceptions for start-up years and changing businesses (§1298(b)(2), (3))</a:t>
            </a:r>
          </a:p>
          <a:p>
            <a:endParaRPr lang="en-US" dirty="0"/>
          </a:p>
        </p:txBody>
      </p:sp>
      <p:sp>
        <p:nvSpPr>
          <p:cNvPr id="3" name="Title 2">
            <a:extLst>
              <a:ext uri="{FF2B5EF4-FFF2-40B4-BE49-F238E27FC236}">
                <a16:creationId xmlns:a16="http://schemas.microsoft.com/office/drawing/2014/main" id="{51B2486D-A5E8-F2A6-5C99-B2A47031DBFF}"/>
              </a:ext>
            </a:extLst>
          </p:cNvPr>
          <p:cNvSpPr>
            <a:spLocks noGrp="1"/>
          </p:cNvSpPr>
          <p:nvPr>
            <p:ph type="title"/>
          </p:nvPr>
        </p:nvSpPr>
        <p:spPr/>
        <p:txBody>
          <a:bodyPr/>
          <a:lstStyle/>
          <a:p>
            <a:r>
              <a:rPr lang="en-US" dirty="0"/>
              <a:t>PFICs: Special rules</a:t>
            </a:r>
          </a:p>
        </p:txBody>
      </p:sp>
      <p:sp>
        <p:nvSpPr>
          <p:cNvPr id="4" name="Slide Number Placeholder 3">
            <a:extLst>
              <a:ext uri="{FF2B5EF4-FFF2-40B4-BE49-F238E27FC236}">
                <a16:creationId xmlns:a16="http://schemas.microsoft.com/office/drawing/2014/main" id="{5E78313C-6732-700D-4DEC-111F18B90D8B}"/>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C5B01C98-F77F-060A-5026-187E8AFE522B}"/>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2519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C2228-9963-57C2-54A5-B40F81D6D191}"/>
              </a:ext>
            </a:extLst>
          </p:cNvPr>
          <p:cNvSpPr>
            <a:spLocks noGrp="1"/>
          </p:cNvSpPr>
          <p:nvPr>
            <p:ph idx="1"/>
          </p:nvPr>
        </p:nvSpPr>
        <p:spPr/>
        <p:txBody>
          <a:bodyPr>
            <a:normAutofit lnSpcReduction="10000"/>
          </a:bodyPr>
          <a:lstStyle/>
          <a:p>
            <a:r>
              <a:rPr lang="en-US" b="1" dirty="0"/>
              <a:t>1291 Regime</a:t>
            </a:r>
            <a:r>
              <a:rPr lang="en-US" dirty="0"/>
              <a:t>: </a:t>
            </a:r>
          </a:p>
          <a:p>
            <a:pPr lvl="1"/>
            <a:r>
              <a:rPr lang="en-US" dirty="0"/>
              <a:t>Any “excess distribution,” including gain from the sale of PFIC stock, is allocated ratably across the SH’s holding period.  </a:t>
            </a:r>
          </a:p>
          <a:p>
            <a:pPr lvl="1"/>
            <a:r>
              <a:rPr lang="en-US" dirty="0"/>
              <a:t>Amounts allocated to the current year and pre-PFIC years are included as OI.</a:t>
            </a:r>
          </a:p>
          <a:p>
            <a:pPr lvl="1"/>
            <a:r>
              <a:rPr lang="en-US" dirty="0"/>
              <a:t>The SH’s taxes are also increased by the amounts allocated to the remaining years times the highest tax rate in effect for those years.  </a:t>
            </a:r>
          </a:p>
          <a:p>
            <a:pPr lvl="1"/>
            <a:r>
              <a:rPr lang="en-US" dirty="0"/>
              <a:t>Finally, interest is charged on the increased taxes.  (§1291(a)(1) and (2), (c)) </a:t>
            </a:r>
          </a:p>
          <a:p>
            <a:endParaRPr lang="en-US" dirty="0"/>
          </a:p>
          <a:p>
            <a:r>
              <a:rPr lang="en-US" b="1" dirty="0"/>
              <a:t>QEF Regime</a:t>
            </a:r>
            <a:r>
              <a:rPr lang="en-US" dirty="0"/>
              <a:t>:  </a:t>
            </a:r>
          </a:p>
          <a:p>
            <a:pPr lvl="1"/>
            <a:r>
              <a:rPr lang="en-US" dirty="0"/>
              <a:t>Each SH of a QEF includes as OI his pro rata share of the QEF’s </a:t>
            </a:r>
            <a:r>
              <a:rPr lang="en-US" b="1" dirty="0"/>
              <a:t>ordinary earnings </a:t>
            </a:r>
            <a:r>
              <a:rPr lang="en-US" dirty="0"/>
              <a:t>and as </a:t>
            </a:r>
            <a:r>
              <a:rPr lang="en-US" b="1" dirty="0"/>
              <a:t>CG his pro rata share of the QEF’s NCG</a:t>
            </a:r>
            <a:r>
              <a:rPr lang="en-US" dirty="0"/>
              <a:t>.  (§1293(a)).  </a:t>
            </a:r>
          </a:p>
          <a:p>
            <a:pPr lvl="1"/>
            <a:r>
              <a:rPr lang="en-US" dirty="0"/>
              <a:t>Basis and PTEP adjustments similar to CFC regime.</a:t>
            </a:r>
          </a:p>
          <a:p>
            <a:endParaRPr lang="en-US" dirty="0"/>
          </a:p>
          <a:p>
            <a:r>
              <a:rPr lang="en-US" b="1" dirty="0"/>
              <a:t>Mark-to-Market Regime</a:t>
            </a:r>
            <a:r>
              <a:rPr lang="en-US" dirty="0"/>
              <a:t>:  </a:t>
            </a:r>
          </a:p>
          <a:p>
            <a:pPr lvl="1"/>
            <a:r>
              <a:rPr lang="en-US" dirty="0"/>
              <a:t>Marketable PFIC stock is MTM at year end; </a:t>
            </a:r>
          </a:p>
          <a:p>
            <a:pPr lvl="1"/>
            <a:r>
              <a:rPr lang="en-US" dirty="0"/>
              <a:t>Gain is included as OI income and losses are treated as ordinary and deductible to the extent of “unreversed inclusions.”  (§1296(a), (c))</a:t>
            </a:r>
          </a:p>
          <a:p>
            <a:endParaRPr lang="en-US" dirty="0"/>
          </a:p>
        </p:txBody>
      </p:sp>
      <p:sp>
        <p:nvSpPr>
          <p:cNvPr id="3" name="Title 2">
            <a:extLst>
              <a:ext uri="{FF2B5EF4-FFF2-40B4-BE49-F238E27FC236}">
                <a16:creationId xmlns:a16="http://schemas.microsoft.com/office/drawing/2014/main" id="{3A0747D6-77AF-B5E9-BC02-74BB15CC6CCE}"/>
              </a:ext>
            </a:extLst>
          </p:cNvPr>
          <p:cNvSpPr>
            <a:spLocks noGrp="1"/>
          </p:cNvSpPr>
          <p:nvPr>
            <p:ph type="title"/>
          </p:nvPr>
        </p:nvSpPr>
        <p:spPr/>
        <p:txBody>
          <a:bodyPr/>
          <a:lstStyle/>
          <a:p>
            <a:r>
              <a:rPr lang="en-US" dirty="0"/>
              <a:t>PFICs: The 3 Different Paths</a:t>
            </a:r>
          </a:p>
        </p:txBody>
      </p:sp>
      <p:sp>
        <p:nvSpPr>
          <p:cNvPr id="4" name="Slide Number Placeholder 3">
            <a:extLst>
              <a:ext uri="{FF2B5EF4-FFF2-40B4-BE49-F238E27FC236}">
                <a16:creationId xmlns:a16="http://schemas.microsoft.com/office/drawing/2014/main" id="{546C9546-6494-DC80-6F18-CB5F5ED20690}"/>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F852AA23-BB65-1FFA-38D1-A40499656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39007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2667-05C1-F970-6514-E501C961AF93}"/>
              </a:ext>
            </a:extLst>
          </p:cNvPr>
          <p:cNvSpPr>
            <a:spLocks noGrp="1"/>
          </p:cNvSpPr>
          <p:nvPr>
            <p:ph idx="1"/>
          </p:nvPr>
        </p:nvSpPr>
        <p:spPr/>
        <p:txBody>
          <a:bodyPr/>
          <a:lstStyle/>
          <a:p>
            <a:pPr marL="0" indent="0" algn="ctr" eaLnBrk="1" hangingPunct="1">
              <a:buFontTx/>
              <a:buNone/>
            </a:pPr>
            <a:r>
              <a:rPr lang="en-US" sz="2000" b="1" u="sng" dirty="0"/>
              <a:t>PFIC Example</a:t>
            </a:r>
            <a:r>
              <a:rPr lang="en-US" sz="2400" b="1" dirty="0"/>
              <a:t>  </a:t>
            </a:r>
          </a:p>
          <a:p>
            <a:pPr marL="0" indent="0" eaLnBrk="1" hangingPunct="1">
              <a:buFontTx/>
              <a:buNone/>
            </a:pPr>
            <a:r>
              <a:rPr lang="en-US" sz="2000" dirty="0"/>
              <a:t>USSH purchases stock of FC on Dec. 31, 2019, for $100 and sells it on Dec. 31, 2024, for $200.  FC owns only passive assets and earns $5 per year, none of which is distributed.  FC increases in value $20 per year.  </a:t>
            </a:r>
            <a:endParaRPr lang="en-US" dirty="0"/>
          </a:p>
          <a:p>
            <a:endParaRPr lang="en-US" dirty="0"/>
          </a:p>
        </p:txBody>
      </p:sp>
      <p:sp>
        <p:nvSpPr>
          <p:cNvPr id="3" name="Title 2">
            <a:extLst>
              <a:ext uri="{FF2B5EF4-FFF2-40B4-BE49-F238E27FC236}">
                <a16:creationId xmlns:a16="http://schemas.microsoft.com/office/drawing/2014/main" id="{6E3E6366-5D70-F447-4181-5578607F6E5D}"/>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9975EA97-BB55-F156-514A-AE180F6B9528}"/>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C0E1F517-1D2A-4542-9BF7-7227C4EAAE24}"/>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067498D3-4169-9AC4-F61B-CD605A19BDC2}"/>
              </a:ext>
            </a:extLst>
          </p:cNvPr>
          <p:cNvGraphicFramePr>
            <a:graphicFrameLocks noChangeAspect="1"/>
          </p:cNvGraphicFramePr>
          <p:nvPr>
            <p:extLst>
              <p:ext uri="{D42A27DB-BD31-4B8C-83A1-F6EECF244321}">
                <p14:modId xmlns:p14="http://schemas.microsoft.com/office/powerpoint/2010/main" val="1264226991"/>
              </p:ext>
            </p:extLst>
          </p:nvPr>
        </p:nvGraphicFramePr>
        <p:xfrm>
          <a:off x="534860" y="2286000"/>
          <a:ext cx="8307388" cy="3629025"/>
        </p:xfrm>
        <a:graphic>
          <a:graphicData uri="http://schemas.openxmlformats.org/presentationml/2006/ole">
            <mc:AlternateContent xmlns:mc="http://schemas.openxmlformats.org/markup-compatibility/2006">
              <mc:Choice xmlns:v="urn:schemas-microsoft-com:vml" Requires="v">
                <p:oleObj name="Worksheet" r:id="rId2" imgW="7658100" imgH="3937000" progId="Excel.Sheet.8">
                  <p:embed/>
                </p:oleObj>
              </mc:Choice>
              <mc:Fallback>
                <p:oleObj name="Worksheet" r:id="rId2" imgW="7658100" imgH="3937000" progId="Excel.Sheet.8">
                  <p:embed/>
                  <p:pic>
                    <p:nvPicPr>
                      <p:cNvPr id="6" name="Object 2">
                        <a:extLst>
                          <a:ext uri="{FF2B5EF4-FFF2-40B4-BE49-F238E27FC236}">
                            <a16:creationId xmlns:a16="http://schemas.microsoft.com/office/drawing/2014/main" id="{067498D3-4169-9AC4-F61B-CD605A19BDC2}"/>
                          </a:ext>
                        </a:extLst>
                      </p:cNvPr>
                      <p:cNvPicPr>
                        <a:picLocks noChangeAspect="1" noChangeArrowheads="1"/>
                      </p:cNvPicPr>
                      <p:nvPr/>
                    </p:nvPicPr>
                    <p:blipFill>
                      <a:blip r:embed="rId3"/>
                      <a:srcRect/>
                      <a:stretch>
                        <a:fillRect/>
                      </a:stretch>
                    </p:blipFill>
                    <p:spPr bwMode="auto">
                      <a:xfrm>
                        <a:off x="534860" y="22860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33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776431062"/>
              </p:ext>
            </p:extLst>
          </p:nvPr>
        </p:nvGraphicFramePr>
        <p:xfrm>
          <a:off x="412835" y="4495800"/>
          <a:ext cx="2324100" cy="1143000"/>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1143000"/>
                      </a:xfrm>
                      <a:prstGeom prst="rect">
                        <a:avLst/>
                      </a:prstGeom>
                      <a:noFill/>
                      <a:effec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13253</TotalTime>
  <Words>5834</Words>
  <Application>Microsoft Macintosh PowerPoint</Application>
  <PresentationFormat>On-screen Show (4:3)</PresentationFormat>
  <Paragraphs>668</Paragraphs>
  <Slides>49</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Worksheet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Whirlpool v. CIR (6th Cir 2021)</vt:lpstr>
      <vt:lpstr>Foreign Base Company Services Income (FBCSerI): §954(e)</vt:lpstr>
      <vt:lpstr>FBCServiceInc:  Notice 2007-13</vt:lpstr>
      <vt:lpstr>US Taxation of USMNs: Before 2018</vt:lpstr>
      <vt:lpstr>Stateless Income: Google Double Dutch/Irish Sandwich</vt:lpstr>
      <vt:lpstr>Where are we now, post-2017?</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lpstr>PTEP (PTI): </vt:lpstr>
      <vt:lpstr>PTEP (PTI): Notice 2019-1</vt:lpstr>
      <vt:lpstr>Section 1248</vt:lpstr>
      <vt:lpstr>Passive foreign investment companies (PFICs)</vt:lpstr>
      <vt:lpstr>PFICs</vt:lpstr>
      <vt:lpstr>PFICs: Special rules</vt:lpstr>
      <vt:lpstr>PFICs: The 3 Different Paths</vt:lpstr>
      <vt:lpstr>PFICs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189</cp:revision>
  <dcterms:created xsi:type="dcterms:W3CDTF">2010-04-05T22:58:31Z</dcterms:created>
  <dcterms:modified xsi:type="dcterms:W3CDTF">2023-04-13T11:23:52Z</dcterms:modified>
</cp:coreProperties>
</file>