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2"/>
  </p:notesMasterIdLst>
  <p:handoutMasterIdLst>
    <p:handoutMasterId r:id="rId33"/>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 id="421" r:id="rId29"/>
    <p:sldId id="440" r:id="rId30"/>
    <p:sldId id="441" r:id="rId31"/>
  </p:sldIdLst>
  <p:sldSz cx="9144000" cy="6858000" type="screen4x3"/>
  <p:notesSz cx="9283700" cy="6997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81925-6C63-924B-9619-267DD6897E9E}" v="388" dt="2023-05-01T19:08:07.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5" autoAdjust="0"/>
    <p:restoredTop sz="96327" autoAdjust="0"/>
  </p:normalViewPr>
  <p:slideViewPr>
    <p:cSldViewPr>
      <p:cViewPr varScale="1">
        <p:scale>
          <a:sx n="123" d="100"/>
          <a:sy n="123" d="100"/>
        </p:scale>
        <p:origin x="208" y="18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7481925-6C63-924B-9619-267DD6897E9E}"/>
    <pc:docChg chg="undo custSel addSld delSld modSld modMainMaster modNotesMaster modHandout">
      <pc:chgData name="Jeffrey M. Colon" userId="615143b1-cdee-493d-9a9d-1565ce8666d9" providerId="ADAL" clId="{F7481925-6C63-924B-9619-267DD6897E9E}" dt="2023-05-01T19:08:07.806" v="428" actId="20577"/>
      <pc:docMkLst>
        <pc:docMk/>
      </pc:docMkLst>
      <pc:sldChg chg="modSp mod modAnim">
        <pc:chgData name="Jeffrey M. Colon" userId="615143b1-cdee-493d-9a9d-1565ce8666d9" providerId="ADAL" clId="{F7481925-6C63-924B-9619-267DD6897E9E}" dt="2023-05-01T14:33:03.898" v="68" actId="113"/>
        <pc:sldMkLst>
          <pc:docMk/>
          <pc:sldMk cId="544888192" sldId="279"/>
        </pc:sldMkLst>
        <pc:spChg chg="mod">
          <ac:chgData name="Jeffrey M. Colon" userId="615143b1-cdee-493d-9a9d-1565ce8666d9" providerId="ADAL" clId="{F7481925-6C63-924B-9619-267DD6897E9E}" dt="2023-05-01T14:33:03.898" v="68" actId="113"/>
          <ac:spMkLst>
            <pc:docMk/>
            <pc:sldMk cId="544888192" sldId="279"/>
            <ac:spMk id="11" creationId="{00193F28-C4F4-8F43-9C59-2A647C6F5AB8}"/>
          </ac:spMkLst>
        </pc:spChg>
      </pc:sldChg>
      <pc:sldChg chg="modSp">
        <pc:chgData name="Jeffrey M. Colon" userId="615143b1-cdee-493d-9a9d-1565ce8666d9" providerId="ADAL" clId="{F7481925-6C63-924B-9619-267DD6897E9E}" dt="2023-05-01T14:50:57.940" v="185" actId="6549"/>
        <pc:sldMkLst>
          <pc:docMk/>
          <pc:sldMk cId="0" sldId="391"/>
        </pc:sldMkLst>
        <pc:spChg chg="mod">
          <ac:chgData name="Jeffrey M. Colon" userId="615143b1-cdee-493d-9a9d-1565ce8666d9" providerId="ADAL" clId="{F7481925-6C63-924B-9619-267DD6897E9E}" dt="2023-05-01T14:50:57.940" v="185" actId="6549"/>
          <ac:spMkLst>
            <pc:docMk/>
            <pc:sldMk cId="0" sldId="391"/>
            <ac:spMk id="441347" creationId="{00000000-0000-0000-0000-000000000000}"/>
          </ac:spMkLst>
        </pc:spChg>
      </pc:sldChg>
      <pc:sldChg chg="modSp">
        <pc:chgData name="Jeffrey M. Colon" userId="615143b1-cdee-493d-9a9d-1565ce8666d9" providerId="ADAL" clId="{F7481925-6C63-924B-9619-267DD6897E9E}" dt="2023-05-01T14:50:09.799" v="175" actId="20577"/>
        <pc:sldMkLst>
          <pc:docMk/>
          <pc:sldMk cId="0" sldId="395"/>
        </pc:sldMkLst>
        <pc:spChg chg="mod">
          <ac:chgData name="Jeffrey M. Colon" userId="615143b1-cdee-493d-9a9d-1565ce8666d9" providerId="ADAL" clId="{F7481925-6C63-924B-9619-267DD6897E9E}" dt="2023-05-01T14:50:09.799" v="175" actId="20577"/>
          <ac:spMkLst>
            <pc:docMk/>
            <pc:sldMk cId="0" sldId="395"/>
            <ac:spMk id="445443" creationId="{00000000-0000-0000-0000-000000000000}"/>
          </ac:spMkLst>
        </pc:spChg>
      </pc:sldChg>
      <pc:sldChg chg="modSp">
        <pc:chgData name="Jeffrey M. Colon" userId="615143b1-cdee-493d-9a9d-1565ce8666d9" providerId="ADAL" clId="{F7481925-6C63-924B-9619-267DD6897E9E}" dt="2023-04-27T12:19:52.916" v="10" actId="6549"/>
        <pc:sldMkLst>
          <pc:docMk/>
          <pc:sldMk cId="1273620855" sldId="408"/>
        </pc:sldMkLst>
        <pc:spChg chg="mod">
          <ac:chgData name="Jeffrey M. Colon" userId="615143b1-cdee-493d-9a9d-1565ce8666d9" providerId="ADAL" clId="{F7481925-6C63-924B-9619-267DD6897E9E}" dt="2023-04-27T12:19:52.916" v="10" actId="6549"/>
          <ac:spMkLst>
            <pc:docMk/>
            <pc:sldMk cId="1273620855" sldId="408"/>
            <ac:spMk id="4" creationId="{00000000-0000-0000-0000-000000000000}"/>
          </ac:spMkLst>
        </pc:spChg>
      </pc:sldChg>
      <pc:sldChg chg="modSp mod modAnim">
        <pc:chgData name="Jeffrey M. Colon" userId="615143b1-cdee-493d-9a9d-1565ce8666d9" providerId="ADAL" clId="{F7481925-6C63-924B-9619-267DD6897E9E}" dt="2023-05-01T17:25:43.617" v="279" actId="20577"/>
        <pc:sldMkLst>
          <pc:docMk/>
          <pc:sldMk cId="979225502" sldId="419"/>
        </pc:sldMkLst>
        <pc:spChg chg="mod">
          <ac:chgData name="Jeffrey M. Colon" userId="615143b1-cdee-493d-9a9d-1565ce8666d9" providerId="ADAL" clId="{F7481925-6C63-924B-9619-267DD6897E9E}" dt="2023-05-01T15:18:01.940" v="208" actId="20577"/>
          <ac:spMkLst>
            <pc:docMk/>
            <pc:sldMk cId="979225502" sldId="419"/>
            <ac:spMk id="8" creationId="{DB4A6704-DA9E-ED23-EF92-CC6587801B64}"/>
          </ac:spMkLst>
        </pc:spChg>
        <pc:spChg chg="mod">
          <ac:chgData name="Jeffrey M. Colon" userId="615143b1-cdee-493d-9a9d-1565ce8666d9" providerId="ADAL" clId="{F7481925-6C63-924B-9619-267DD6897E9E}" dt="2023-05-01T17:25:43.617" v="279" actId="20577"/>
          <ac:spMkLst>
            <pc:docMk/>
            <pc:sldMk cId="979225502" sldId="419"/>
            <ac:spMk id="9" creationId="{72F13DC9-6C12-0F76-3350-B2A8F1AAA5CB}"/>
          </ac:spMkLst>
        </pc:spChg>
      </pc:sldChg>
      <pc:sldChg chg="modSp mod modAnim">
        <pc:chgData name="Jeffrey M. Colon" userId="615143b1-cdee-493d-9a9d-1565ce8666d9" providerId="ADAL" clId="{F7481925-6C63-924B-9619-267DD6897E9E}" dt="2023-05-01T18:35:24.164" v="424" actId="20577"/>
        <pc:sldMkLst>
          <pc:docMk/>
          <pc:sldMk cId="3808197928" sldId="421"/>
        </pc:sldMkLst>
        <pc:spChg chg="mod">
          <ac:chgData name="Jeffrey M. Colon" userId="615143b1-cdee-493d-9a9d-1565ce8666d9" providerId="ADAL" clId="{F7481925-6C63-924B-9619-267DD6897E9E}" dt="2023-05-01T18:35:24.164" v="424" actId="20577"/>
          <ac:spMkLst>
            <pc:docMk/>
            <pc:sldMk cId="3808197928" sldId="421"/>
            <ac:spMk id="4" creationId="{F3A880D6-1EB0-49F4-A036-874C486F2DA9}"/>
          </ac:spMkLst>
        </pc:spChg>
        <pc:spChg chg="mod">
          <ac:chgData name="Jeffrey M. Colon" userId="615143b1-cdee-493d-9a9d-1565ce8666d9" providerId="ADAL" clId="{F7481925-6C63-924B-9619-267DD6897E9E}" dt="2023-05-01T18:31:26.965" v="419" actId="27636"/>
          <ac:spMkLst>
            <pc:docMk/>
            <pc:sldMk cId="3808197928" sldId="421"/>
            <ac:spMk id="6" creationId="{00000000-0000-0000-0000-000000000000}"/>
          </ac:spMkLst>
        </pc:spChg>
      </pc:sldChg>
      <pc:sldChg chg="modSp">
        <pc:chgData name="Jeffrey M. Colon" userId="615143b1-cdee-493d-9a9d-1565ce8666d9" providerId="ADAL" clId="{F7481925-6C63-924B-9619-267DD6897E9E}" dt="2023-05-01T19:08:07.806" v="428" actId="20577"/>
        <pc:sldMkLst>
          <pc:docMk/>
          <pc:sldMk cId="233455425" sldId="440"/>
        </pc:sldMkLst>
        <pc:spChg chg="mod">
          <ac:chgData name="Jeffrey M. Colon" userId="615143b1-cdee-493d-9a9d-1565ce8666d9" providerId="ADAL" clId="{F7481925-6C63-924B-9619-267DD6897E9E}" dt="2023-05-01T19:08:07.806" v="428" actId="20577"/>
          <ac:spMkLst>
            <pc:docMk/>
            <pc:sldMk cId="233455425" sldId="440"/>
            <ac:spMk id="6" creationId="{00000000-0000-0000-0000-000000000000}"/>
          </ac:spMkLst>
        </pc:spChg>
      </pc:sldChg>
      <pc:sldChg chg="new del">
        <pc:chgData name="Jeffrey M. Colon" userId="615143b1-cdee-493d-9a9d-1565ce8666d9" providerId="ADAL" clId="{F7481925-6C63-924B-9619-267DD6897E9E}" dt="2023-05-01T14:32:49.001" v="66" actId="680"/>
        <pc:sldMkLst>
          <pc:docMk/>
          <pc:sldMk cId="4237378405" sldId="442"/>
        </pc:sldMkLst>
      </pc:sldChg>
      <pc:sldMasterChg chg="modSp mod modSldLayout">
        <pc:chgData name="Jeffrey M. Colon" userId="615143b1-cdee-493d-9a9d-1565ce8666d9" providerId="ADAL" clId="{F7481925-6C63-924B-9619-267DD6897E9E}" dt="2023-05-01T14:25:05.210" v="18"/>
        <pc:sldMasterMkLst>
          <pc:docMk/>
          <pc:sldMasterMk cId="4291045886" sldId="2147483683"/>
        </pc:sldMasterMkLst>
        <pc:spChg chg="mod">
          <ac:chgData name="Jeffrey M. Colon" userId="615143b1-cdee-493d-9a9d-1565ce8666d9" providerId="ADAL" clId="{F7481925-6C63-924B-9619-267DD6897E9E}" dt="2023-05-01T14:24:59.710" v="16" actId="20577"/>
          <ac:spMkLst>
            <pc:docMk/>
            <pc:sldMasterMk cId="4291045886" sldId="2147483683"/>
            <ac:spMk id="9" creationId="{00000000-0000-0000-0000-000000000000}"/>
          </ac:spMkLst>
        </pc:spChg>
        <pc:sldLayoutChg chg="addSp delSp modSp mod">
          <pc:chgData name="Jeffrey M. Colon" userId="615143b1-cdee-493d-9a9d-1565ce8666d9" providerId="ADAL" clId="{F7481925-6C63-924B-9619-267DD6897E9E}" dt="2023-05-01T14:25:05.210" v="18"/>
          <pc:sldLayoutMkLst>
            <pc:docMk/>
            <pc:sldMasterMk cId="4291045886" sldId="2147483683"/>
            <pc:sldLayoutMk cId="3222305603" sldId="2147483690"/>
          </pc:sldLayoutMkLst>
          <pc:spChg chg="add del mod">
            <ac:chgData name="Jeffrey M. Colon" userId="615143b1-cdee-493d-9a9d-1565ce8666d9" providerId="ADAL" clId="{F7481925-6C63-924B-9619-267DD6897E9E}" dt="2023-05-01T14:25:05.210" v="18"/>
            <ac:spMkLst>
              <pc:docMk/>
              <pc:sldMasterMk cId="4291045886" sldId="2147483683"/>
              <pc:sldLayoutMk cId="3222305603" sldId="2147483690"/>
              <ac:spMk id="2" creationId="{CC08BB5F-82AE-02F7-4E1D-060A53B78E66}"/>
            </ac:spMkLst>
          </pc:spChg>
        </pc:sldLayoutChg>
      </pc:sldMasterChg>
    </pc:docChg>
  </pc:docChgLst>
  <pc:docChgLst>
    <pc:chgData name="Jeffrey M. Colon" userId="615143b1-cdee-493d-9a9d-1565ce8666d9" providerId="ADAL" clId="{B529EF9B-B159-8E45-A2BA-5B0845566A6C}"/>
    <pc:docChg chg="undo custSel addSld delSld modSld sldOrd">
      <pc:chgData name="Jeffrey M. Colon" userId="615143b1-cdee-493d-9a9d-1565ce8666d9" providerId="ADAL" clId="{B529EF9B-B159-8E45-A2BA-5B0845566A6C}" dt="2022-05-03T12:15:33.167" v="2053"/>
      <pc:docMkLst>
        <pc:docMk/>
      </pc:docMkLst>
      <pc:sldChg chg="addSp delSp modSp add mod chgLayout">
        <pc:chgData name="Jeffrey M. Colon" userId="615143b1-cdee-493d-9a9d-1565ce8666d9" providerId="ADAL" clId="{B529EF9B-B159-8E45-A2BA-5B0845566A6C}" dt="2022-05-03T12:15:33.167" v="2053"/>
        <pc:sldMkLst>
          <pc:docMk/>
          <pc:sldMk cId="3426817082" sldId="269"/>
        </pc:sldMkLst>
        <pc:spChg chg="add mod">
          <ac:chgData name="Jeffrey M. Colon" userId="615143b1-cdee-493d-9a9d-1565ce8666d9" providerId="ADAL" clId="{B529EF9B-B159-8E45-A2BA-5B0845566A6C}" dt="2022-05-03T11:29:06.647" v="1808" actId="767"/>
          <ac:spMkLst>
            <pc:docMk/>
            <pc:sldMk cId="3426817082" sldId="269"/>
            <ac:spMk id="2" creationId="{D8908194-A6E1-9E95-3414-01477EE4BD0A}"/>
          </ac:spMkLst>
        </pc:spChg>
        <pc:spChg chg="add mod">
          <ac:chgData name="Jeffrey M. Colon" userId="615143b1-cdee-493d-9a9d-1565ce8666d9" providerId="ADAL" clId="{B529EF9B-B159-8E45-A2BA-5B0845566A6C}" dt="2022-05-03T11:29:07.795" v="1809" actId="767"/>
          <ac:spMkLst>
            <pc:docMk/>
            <pc:sldMk cId="3426817082" sldId="269"/>
            <ac:spMk id="3" creationId="{030FC676-C173-4CD0-61DF-6BB439B061F6}"/>
          </ac:spMkLst>
        </pc:spChg>
        <pc:spChg chg="add mod">
          <ac:chgData name="Jeffrey M. Colon" userId="615143b1-cdee-493d-9a9d-1565ce8666d9" providerId="ADAL" clId="{B529EF9B-B159-8E45-A2BA-5B0845566A6C}" dt="2022-05-03T12:15:26.554" v="2052"/>
          <ac:spMkLst>
            <pc:docMk/>
            <pc:sldMk cId="3426817082" sldId="269"/>
            <ac:spMk id="4" creationId="{2CB7509C-E303-07EC-D05C-A37481C77B74}"/>
          </ac:spMkLst>
        </pc:spChg>
        <pc:spChg chg="add del mod ord">
          <ac:chgData name="Jeffrey M. Colon" userId="615143b1-cdee-493d-9a9d-1565ce8666d9" providerId="ADAL" clId="{B529EF9B-B159-8E45-A2BA-5B0845566A6C}" dt="2022-05-03T11:29:30.894" v="1811" actId="478"/>
          <ac:spMkLst>
            <pc:docMk/>
            <pc:sldMk cId="3426817082" sldId="269"/>
            <ac:spMk id="4" creationId="{9684FA8E-EB2E-C525-A6EC-5AA42547A730}"/>
          </ac:spMkLst>
        </pc:spChg>
        <pc:spChg chg="add mod">
          <ac:chgData name="Jeffrey M. Colon" userId="615143b1-cdee-493d-9a9d-1565ce8666d9" providerId="ADAL" clId="{B529EF9B-B159-8E45-A2BA-5B0845566A6C}" dt="2022-05-03T12:15:33.167" v="2053"/>
          <ac:spMkLst>
            <pc:docMk/>
            <pc:sldMk cId="3426817082" sldId="269"/>
            <ac:spMk id="5" creationId="{607666D5-F7FA-3767-01C4-233DC20CFA4C}"/>
          </ac:spMkLst>
        </pc:spChg>
        <pc:spChg chg="mod">
          <ac:chgData name="Jeffrey M. Colon" userId="615143b1-cdee-493d-9a9d-1565ce8666d9" providerId="ADAL" clId="{B529EF9B-B159-8E45-A2BA-5B0845566A6C}" dt="2022-05-03T11:30:42.192" v="1824" actId="20577"/>
          <ac:spMkLst>
            <pc:docMk/>
            <pc:sldMk cId="3426817082" sldId="269"/>
            <ac:spMk id="41" creationId="{14B89CC4-A21D-4216-AA35-2E4162E845C6}"/>
          </ac:spMkLst>
        </pc:spChg>
        <pc:spChg chg="mod">
          <ac:chgData name="Jeffrey M. Colon" userId="615143b1-cdee-493d-9a9d-1565ce8666d9" providerId="ADAL" clId="{B529EF9B-B159-8E45-A2BA-5B0845566A6C}" dt="2022-05-03T11:30:17.909" v="1816" actId="403"/>
          <ac:spMkLst>
            <pc:docMk/>
            <pc:sldMk cId="3426817082" sldId="269"/>
            <ac:spMk id="42" creationId="{692F9901-F8E4-40AF-BFC5-63419565789D}"/>
          </ac:spMkLst>
        </pc:spChg>
        <pc:spChg chg="mod">
          <ac:chgData name="Jeffrey M. Colon" userId="615143b1-cdee-493d-9a9d-1565ce8666d9" providerId="ADAL" clId="{B529EF9B-B159-8E45-A2BA-5B0845566A6C}" dt="2022-05-03T11:30:17.909" v="1816" actId="403"/>
          <ac:spMkLst>
            <pc:docMk/>
            <pc:sldMk cId="3426817082" sldId="269"/>
            <ac:spMk id="43" creationId="{DFC59F94-0F8A-4D08-8731-3BA3B294287E}"/>
          </ac:spMkLst>
        </pc:spChg>
        <pc:spChg chg="mod">
          <ac:chgData name="Jeffrey M. Colon" userId="615143b1-cdee-493d-9a9d-1565ce8666d9" providerId="ADAL" clId="{B529EF9B-B159-8E45-A2BA-5B0845566A6C}" dt="2022-05-03T11:30:17.909" v="1816" actId="403"/>
          <ac:spMkLst>
            <pc:docMk/>
            <pc:sldMk cId="3426817082" sldId="269"/>
            <ac:spMk id="44" creationId="{15F5F298-63D0-4587-9226-E74B79036ED7}"/>
          </ac:spMkLst>
        </pc:spChg>
        <pc:spChg chg="mod">
          <ac:chgData name="Jeffrey M. Colon" userId="615143b1-cdee-493d-9a9d-1565ce8666d9" providerId="ADAL" clId="{B529EF9B-B159-8E45-A2BA-5B0845566A6C}" dt="2022-05-03T11:30:17.909" v="1816" actId="403"/>
          <ac:spMkLst>
            <pc:docMk/>
            <pc:sldMk cId="3426817082" sldId="269"/>
            <ac:spMk id="45" creationId="{3B1056B2-8034-4697-AD77-547A169DDE4E}"/>
          </ac:spMkLst>
        </pc:spChg>
        <pc:spChg chg="mod">
          <ac:chgData name="Jeffrey M. Colon" userId="615143b1-cdee-493d-9a9d-1565ce8666d9" providerId="ADAL" clId="{B529EF9B-B159-8E45-A2BA-5B0845566A6C}" dt="2022-05-03T11:30:17.909" v="1816" actId="403"/>
          <ac:spMkLst>
            <pc:docMk/>
            <pc:sldMk cId="3426817082" sldId="269"/>
            <ac:spMk id="46" creationId="{A4874960-0811-47AC-9AEB-65F9B5346165}"/>
          </ac:spMkLst>
        </pc:spChg>
        <pc:spChg chg="mod">
          <ac:chgData name="Jeffrey M. Colon" userId="615143b1-cdee-493d-9a9d-1565ce8666d9" providerId="ADAL" clId="{B529EF9B-B159-8E45-A2BA-5B0845566A6C}" dt="2022-05-03T11:30:17.909" v="1816" actId="403"/>
          <ac:spMkLst>
            <pc:docMk/>
            <pc:sldMk cId="3426817082" sldId="269"/>
            <ac:spMk id="47" creationId="{A950A21E-73C2-4C46-806F-8BF7760BFE69}"/>
          </ac:spMkLst>
        </pc:spChg>
        <pc:spChg chg="mod">
          <ac:chgData name="Jeffrey M. Colon" userId="615143b1-cdee-493d-9a9d-1565ce8666d9" providerId="ADAL" clId="{B529EF9B-B159-8E45-A2BA-5B0845566A6C}" dt="2022-05-03T11:30:17.909" v="1816" actId="403"/>
          <ac:spMkLst>
            <pc:docMk/>
            <pc:sldMk cId="3426817082" sldId="269"/>
            <ac:spMk id="48" creationId="{B9502FAF-BF4E-411B-8AF8-B49FFFC18D9F}"/>
          </ac:spMkLst>
        </pc:spChg>
        <pc:spChg chg="mod">
          <ac:chgData name="Jeffrey M. Colon" userId="615143b1-cdee-493d-9a9d-1565ce8666d9" providerId="ADAL" clId="{B529EF9B-B159-8E45-A2BA-5B0845566A6C}" dt="2022-05-03T11:30:17.909" v="1816" actId="403"/>
          <ac:spMkLst>
            <pc:docMk/>
            <pc:sldMk cId="3426817082" sldId="269"/>
            <ac:spMk id="49" creationId="{6EF59747-880C-4379-98D1-FB1900B90EDD}"/>
          </ac:spMkLst>
        </pc:spChg>
        <pc:spChg chg="mod">
          <ac:chgData name="Jeffrey M. Colon" userId="615143b1-cdee-493d-9a9d-1565ce8666d9" providerId="ADAL" clId="{B529EF9B-B159-8E45-A2BA-5B0845566A6C}" dt="2022-05-03T11:30:17.909" v="1816" actId="403"/>
          <ac:spMkLst>
            <pc:docMk/>
            <pc:sldMk cId="3426817082" sldId="269"/>
            <ac:spMk id="50" creationId="{7DE71887-904A-43B7-8E06-0A366622F75C}"/>
          </ac:spMkLst>
        </pc:spChg>
        <pc:spChg chg="mod">
          <ac:chgData name="Jeffrey M. Colon" userId="615143b1-cdee-493d-9a9d-1565ce8666d9" providerId="ADAL" clId="{B529EF9B-B159-8E45-A2BA-5B0845566A6C}" dt="2022-05-03T11:30:17.909" v="1816" actId="403"/>
          <ac:spMkLst>
            <pc:docMk/>
            <pc:sldMk cId="3426817082" sldId="269"/>
            <ac:spMk id="51" creationId="{3B213047-2772-4641-8830-7A65CFCEF43B}"/>
          </ac:spMkLst>
        </pc:spChg>
        <pc:spChg chg="mod">
          <ac:chgData name="Jeffrey M. Colon" userId="615143b1-cdee-493d-9a9d-1565ce8666d9" providerId="ADAL" clId="{B529EF9B-B159-8E45-A2BA-5B0845566A6C}" dt="2022-05-03T11:30:17.909" v="1816" actId="403"/>
          <ac:spMkLst>
            <pc:docMk/>
            <pc:sldMk cId="3426817082" sldId="269"/>
            <ac:spMk id="52" creationId="{0964A96F-766B-4D25-8C83-A9D6F0F8C43E}"/>
          </ac:spMkLst>
        </pc:spChg>
        <pc:spChg chg="mod">
          <ac:chgData name="Jeffrey M. Colon" userId="615143b1-cdee-493d-9a9d-1565ce8666d9" providerId="ADAL" clId="{B529EF9B-B159-8E45-A2BA-5B0845566A6C}" dt="2022-05-03T11:30:17.909" v="1816" actId="403"/>
          <ac:spMkLst>
            <pc:docMk/>
            <pc:sldMk cId="3426817082" sldId="269"/>
            <ac:spMk id="53" creationId="{5D183BE9-6352-4755-AB4D-BD5ACFF238A8}"/>
          </ac:spMkLst>
        </pc:spChg>
        <pc:spChg chg="mod">
          <ac:chgData name="Jeffrey M. Colon" userId="615143b1-cdee-493d-9a9d-1565ce8666d9" providerId="ADAL" clId="{B529EF9B-B159-8E45-A2BA-5B0845566A6C}" dt="2022-05-03T11:30:17.909" v="1816" actId="403"/>
          <ac:spMkLst>
            <pc:docMk/>
            <pc:sldMk cId="3426817082" sldId="269"/>
            <ac:spMk id="54" creationId="{FCE5EF94-CFE5-48D2-ADE7-FB2AB17CCC24}"/>
          </ac:spMkLst>
        </pc:spChg>
        <pc:spChg chg="mod">
          <ac:chgData name="Jeffrey M. Colon" userId="615143b1-cdee-493d-9a9d-1565ce8666d9" providerId="ADAL" clId="{B529EF9B-B159-8E45-A2BA-5B0845566A6C}" dt="2022-05-03T11:30:17.909" v="1816" actId="403"/>
          <ac:spMkLst>
            <pc:docMk/>
            <pc:sldMk cId="3426817082" sldId="269"/>
            <ac:spMk id="55" creationId="{C9930E41-ACF3-427B-AE82-698D64DF6523}"/>
          </ac:spMkLst>
        </pc:spChg>
        <pc:spChg chg="mod">
          <ac:chgData name="Jeffrey M. Colon" userId="615143b1-cdee-493d-9a9d-1565ce8666d9" providerId="ADAL" clId="{B529EF9B-B159-8E45-A2BA-5B0845566A6C}" dt="2022-05-03T11:30:17.909" v="1816" actId="403"/>
          <ac:spMkLst>
            <pc:docMk/>
            <pc:sldMk cId="3426817082" sldId="269"/>
            <ac:spMk id="56" creationId="{8628F9E1-D7D6-4CE8-97CD-589B2D2DD4D8}"/>
          </ac:spMkLst>
        </pc:spChg>
        <pc:spChg chg="mod">
          <ac:chgData name="Jeffrey M. Colon" userId="615143b1-cdee-493d-9a9d-1565ce8666d9" providerId="ADAL" clId="{B529EF9B-B159-8E45-A2BA-5B0845566A6C}" dt="2022-05-03T11:30:17.909" v="1816" actId="403"/>
          <ac:spMkLst>
            <pc:docMk/>
            <pc:sldMk cId="3426817082" sldId="269"/>
            <ac:spMk id="57" creationId="{B8F47B5E-E807-4A64-A175-388DE4CA4916}"/>
          </ac:spMkLst>
        </pc:spChg>
        <pc:spChg chg="mod">
          <ac:chgData name="Jeffrey M. Colon" userId="615143b1-cdee-493d-9a9d-1565ce8666d9" providerId="ADAL" clId="{B529EF9B-B159-8E45-A2BA-5B0845566A6C}" dt="2022-05-03T11:30:17.909" v="1816" actId="403"/>
          <ac:spMkLst>
            <pc:docMk/>
            <pc:sldMk cId="3426817082" sldId="269"/>
            <ac:spMk id="58" creationId="{4D3BDCFF-6443-4A00-BF7D-D9BC112748C1}"/>
          </ac:spMkLst>
        </pc:spChg>
        <pc:spChg chg="mod">
          <ac:chgData name="Jeffrey M. Colon" userId="615143b1-cdee-493d-9a9d-1565ce8666d9" providerId="ADAL" clId="{B529EF9B-B159-8E45-A2BA-5B0845566A6C}" dt="2022-05-03T11:30:17.909" v="1816" actId="403"/>
          <ac:spMkLst>
            <pc:docMk/>
            <pc:sldMk cId="3426817082" sldId="269"/>
            <ac:spMk id="59" creationId="{2925259A-DA67-4B45-8BF8-588DB145A67C}"/>
          </ac:spMkLst>
        </pc:spChg>
        <pc:spChg chg="mod">
          <ac:chgData name="Jeffrey M. Colon" userId="615143b1-cdee-493d-9a9d-1565ce8666d9" providerId="ADAL" clId="{B529EF9B-B159-8E45-A2BA-5B0845566A6C}" dt="2022-05-03T11:30:17.909" v="1816" actId="403"/>
          <ac:spMkLst>
            <pc:docMk/>
            <pc:sldMk cId="3426817082" sldId="269"/>
            <ac:spMk id="60" creationId="{4CD6FF82-D35C-4817-A466-19617A0F0DF6}"/>
          </ac:spMkLst>
        </pc:spChg>
        <pc:spChg chg="mod">
          <ac:chgData name="Jeffrey M. Colon" userId="615143b1-cdee-493d-9a9d-1565ce8666d9" providerId="ADAL" clId="{B529EF9B-B159-8E45-A2BA-5B0845566A6C}" dt="2022-05-03T11:30:17.909" v="1816" actId="403"/>
          <ac:spMkLst>
            <pc:docMk/>
            <pc:sldMk cId="3426817082" sldId="269"/>
            <ac:spMk id="61" creationId="{5E79965D-DB3E-4BF0-BC11-4F59CCBB2CA1}"/>
          </ac:spMkLst>
        </pc:spChg>
        <pc:spChg chg="mod">
          <ac:chgData name="Jeffrey M. Colon" userId="615143b1-cdee-493d-9a9d-1565ce8666d9" providerId="ADAL" clId="{B529EF9B-B159-8E45-A2BA-5B0845566A6C}" dt="2022-05-03T11:30:17.909" v="1816" actId="403"/>
          <ac:spMkLst>
            <pc:docMk/>
            <pc:sldMk cId="3426817082" sldId="269"/>
            <ac:spMk id="62" creationId="{5A77FB15-935B-475B-B22A-A96CCB9D9A9A}"/>
          </ac:spMkLst>
        </pc:spChg>
        <pc:spChg chg="mod">
          <ac:chgData name="Jeffrey M. Colon" userId="615143b1-cdee-493d-9a9d-1565ce8666d9" providerId="ADAL" clId="{B529EF9B-B159-8E45-A2BA-5B0845566A6C}" dt="2022-05-03T11:30:17.909" v="1816" actId="403"/>
          <ac:spMkLst>
            <pc:docMk/>
            <pc:sldMk cId="3426817082" sldId="269"/>
            <ac:spMk id="63" creationId="{4FBBC3AD-7A8A-499B-8219-5F816D44260E}"/>
          </ac:spMkLst>
        </pc:spChg>
        <pc:spChg chg="mod ord">
          <ac:chgData name="Jeffrey M. Colon" userId="615143b1-cdee-493d-9a9d-1565ce8666d9" providerId="ADAL" clId="{B529EF9B-B159-8E45-A2BA-5B0845566A6C}" dt="2022-05-03T11:29:27.034" v="1810" actId="700"/>
          <ac:spMkLst>
            <pc:docMk/>
            <pc:sldMk cId="3426817082" sldId="269"/>
            <ac:spMk id="2670"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1838204920" sldId="270"/>
        </pc:sldMkLst>
        <pc:spChg chg="add mod">
          <ac:chgData name="Jeffrey M. Colon" userId="615143b1-cdee-493d-9a9d-1565ce8666d9" providerId="ADAL" clId="{B529EF9B-B159-8E45-A2BA-5B0845566A6C}" dt="2022-05-03T12:15:26.554" v="2052"/>
          <ac:spMkLst>
            <pc:docMk/>
            <pc:sldMk cId="1838204920" sldId="270"/>
            <ac:spMk id="3" creationId="{0BD23A15-3466-1E9E-8944-22D6203C8B43}"/>
          </ac:spMkLst>
        </pc:spChg>
        <pc:spChg chg="add del mod ord">
          <ac:chgData name="Jeffrey M. Colon" userId="615143b1-cdee-493d-9a9d-1565ce8666d9" providerId="ADAL" clId="{B529EF9B-B159-8E45-A2BA-5B0845566A6C}" dt="2022-05-03T11:31:03.609" v="1826" actId="478"/>
          <ac:spMkLst>
            <pc:docMk/>
            <pc:sldMk cId="1838204920" sldId="270"/>
            <ac:spMk id="3" creationId="{F54ABCEE-E8B7-7B2F-ECBA-16EF9C764366}"/>
          </ac:spMkLst>
        </pc:spChg>
        <pc:spChg chg="add mod">
          <ac:chgData name="Jeffrey M. Colon" userId="615143b1-cdee-493d-9a9d-1565ce8666d9" providerId="ADAL" clId="{B529EF9B-B159-8E45-A2BA-5B0845566A6C}" dt="2022-05-03T12:15:33.167" v="2053"/>
          <ac:spMkLst>
            <pc:docMk/>
            <pc:sldMk cId="1838204920" sldId="270"/>
            <ac:spMk id="4" creationId="{5BC8A68B-C50E-B100-2141-9B5388305B59}"/>
          </ac:spMkLst>
        </pc:spChg>
        <pc:spChg chg="mod">
          <ac:chgData name="Jeffrey M. Colon" userId="615143b1-cdee-493d-9a9d-1565ce8666d9" providerId="ADAL" clId="{B529EF9B-B159-8E45-A2BA-5B0845566A6C}" dt="2022-05-03T11:32:41.935" v="1859" actId="1076"/>
          <ac:spMkLst>
            <pc:docMk/>
            <pc:sldMk cId="1838204920" sldId="270"/>
            <ac:spMk id="37" creationId="{ED1F31C1-D429-4DFA-B1D7-58D93A112CD6}"/>
          </ac:spMkLst>
        </pc:spChg>
        <pc:spChg chg="mod">
          <ac:chgData name="Jeffrey M. Colon" userId="615143b1-cdee-493d-9a9d-1565ce8666d9" providerId="ADAL" clId="{B529EF9B-B159-8E45-A2BA-5B0845566A6C}" dt="2022-05-03T11:32:54.130" v="1862" actId="1076"/>
          <ac:spMkLst>
            <pc:docMk/>
            <pc:sldMk cId="1838204920" sldId="270"/>
            <ac:spMk id="38" creationId="{681D2D30-EB3A-43A4-AE9B-90DB1D48B0CC}"/>
          </ac:spMkLst>
        </pc:spChg>
        <pc:spChg chg="mod">
          <ac:chgData name="Jeffrey M. Colon" userId="615143b1-cdee-493d-9a9d-1565ce8666d9" providerId="ADAL" clId="{B529EF9B-B159-8E45-A2BA-5B0845566A6C}" dt="2022-05-03T11:35:56.517" v="1914" actId="1076"/>
          <ac:spMkLst>
            <pc:docMk/>
            <pc:sldMk cId="1838204920" sldId="270"/>
            <ac:spMk id="39" creationId="{EACDFAFF-A509-4FDF-AF26-828C72346675}"/>
          </ac:spMkLst>
        </pc:spChg>
        <pc:spChg chg="mod">
          <ac:chgData name="Jeffrey M. Colon" userId="615143b1-cdee-493d-9a9d-1565ce8666d9" providerId="ADAL" clId="{B529EF9B-B159-8E45-A2BA-5B0845566A6C}" dt="2022-05-03T11:34:05.194" v="1886" actId="120"/>
          <ac:spMkLst>
            <pc:docMk/>
            <pc:sldMk cId="1838204920" sldId="270"/>
            <ac:spMk id="40" creationId="{45A71E5B-C236-4044-ADCD-2D27F6A0BE4E}"/>
          </ac:spMkLst>
        </pc:spChg>
        <pc:spChg chg="mod">
          <ac:chgData name="Jeffrey M. Colon" userId="615143b1-cdee-493d-9a9d-1565ce8666d9" providerId="ADAL" clId="{B529EF9B-B159-8E45-A2BA-5B0845566A6C}" dt="2022-05-03T11:33:23.525" v="1871" actId="403"/>
          <ac:spMkLst>
            <pc:docMk/>
            <pc:sldMk cId="1838204920" sldId="270"/>
            <ac:spMk id="2667" creationId="{00000000-0000-0000-0000-000000000000}"/>
          </ac:spMkLst>
        </pc:spChg>
        <pc:spChg chg="mod ord">
          <ac:chgData name="Jeffrey M. Colon" userId="615143b1-cdee-493d-9a9d-1565ce8666d9" providerId="ADAL" clId="{B529EF9B-B159-8E45-A2BA-5B0845566A6C}" dt="2022-05-03T11:30:59.857" v="1825" actId="700"/>
          <ac:spMkLst>
            <pc:docMk/>
            <pc:sldMk cId="1838204920" sldId="270"/>
            <ac:spMk id="2670" creationId="{00000000-0000-0000-0000-000000000000}"/>
          </ac:spMkLst>
        </pc:spChg>
        <pc:spChg chg="mod">
          <ac:chgData name="Jeffrey M. Colon" userId="615143b1-cdee-493d-9a9d-1565ce8666d9" providerId="ADAL" clId="{B529EF9B-B159-8E45-A2BA-5B0845566A6C}" dt="2022-05-03T11:33:31.499" v="1873" actId="403"/>
          <ac:spMkLst>
            <pc:docMk/>
            <pc:sldMk cId="1838204920" sldId="270"/>
            <ac:spMk id="2672" creationId="{00000000-0000-0000-0000-000000000000}"/>
          </ac:spMkLst>
        </pc:spChg>
        <pc:spChg chg="mod">
          <ac:chgData name="Jeffrey M. Colon" userId="615143b1-cdee-493d-9a9d-1565ce8666d9" providerId="ADAL" clId="{B529EF9B-B159-8E45-A2BA-5B0845566A6C}" dt="2022-05-03T11:33:35.981" v="1874" actId="403"/>
          <ac:spMkLst>
            <pc:docMk/>
            <pc:sldMk cId="1838204920" sldId="270"/>
            <ac:spMk id="2675" creationId="{00000000-0000-0000-0000-000000000000}"/>
          </ac:spMkLst>
        </pc:spChg>
        <pc:spChg chg="mod">
          <ac:chgData name="Jeffrey M. Colon" userId="615143b1-cdee-493d-9a9d-1565ce8666d9" providerId="ADAL" clId="{B529EF9B-B159-8E45-A2BA-5B0845566A6C}" dt="2022-05-03T11:33:14.403" v="1868" actId="113"/>
          <ac:spMkLst>
            <pc:docMk/>
            <pc:sldMk cId="1838204920" sldId="270"/>
            <ac:spMk id="2677" creationId="{00000000-0000-0000-0000-000000000000}"/>
          </ac:spMkLst>
        </pc:spChg>
        <pc:spChg chg="mod">
          <ac:chgData name="Jeffrey M. Colon" userId="615143b1-cdee-493d-9a9d-1565ce8666d9" providerId="ADAL" clId="{B529EF9B-B159-8E45-A2BA-5B0845566A6C}" dt="2022-05-03T11:35:35.221" v="1909" actId="1076"/>
          <ac:spMkLst>
            <pc:docMk/>
            <pc:sldMk cId="1838204920" sldId="270"/>
            <ac:spMk id="2680" creationId="{00000000-0000-0000-0000-000000000000}"/>
          </ac:spMkLst>
        </pc:spChg>
        <pc:spChg chg="mod">
          <ac:chgData name="Jeffrey M. Colon" userId="615143b1-cdee-493d-9a9d-1565ce8666d9" providerId="ADAL" clId="{B529EF9B-B159-8E45-A2BA-5B0845566A6C}" dt="2022-05-03T11:40:09.507" v="1915" actId="403"/>
          <ac:spMkLst>
            <pc:docMk/>
            <pc:sldMk cId="1838204920" sldId="270"/>
            <ac:spMk id="2683" creationId="{00000000-0000-0000-0000-000000000000}"/>
          </ac:spMkLst>
        </pc:spChg>
        <pc:spChg chg="mod">
          <ac:chgData name="Jeffrey M. Colon" userId="615143b1-cdee-493d-9a9d-1565ce8666d9" providerId="ADAL" clId="{B529EF9B-B159-8E45-A2BA-5B0845566A6C}" dt="2022-05-03T11:31:46.790" v="1846" actId="6549"/>
          <ac:spMkLst>
            <pc:docMk/>
            <pc:sldMk cId="1838204920" sldId="270"/>
            <ac:spMk id="2687" creationId="{00000000-0000-0000-0000-000000000000}"/>
          </ac:spMkLst>
        </pc:spChg>
        <pc:spChg chg="mod">
          <ac:chgData name="Jeffrey M. Colon" userId="615143b1-cdee-493d-9a9d-1565ce8666d9" providerId="ADAL" clId="{B529EF9B-B159-8E45-A2BA-5B0845566A6C}" dt="2022-05-03T11:35:22.926" v="1906" actId="1076"/>
          <ac:spMkLst>
            <pc:docMk/>
            <pc:sldMk cId="1838204920" sldId="270"/>
            <ac:spMk id="2692" creationId="{00000000-0000-0000-0000-000000000000}"/>
          </ac:spMkLst>
        </pc:spChg>
        <pc:spChg chg="del mod">
          <ac:chgData name="Jeffrey M. Colon" userId="615143b1-cdee-493d-9a9d-1565ce8666d9" providerId="ADAL" clId="{B529EF9B-B159-8E45-A2BA-5B0845566A6C}" dt="2022-05-03T11:33:55.156" v="1881" actId="478"/>
          <ac:spMkLst>
            <pc:docMk/>
            <pc:sldMk cId="1838204920" sldId="270"/>
            <ac:spMk id="2693" creationId="{00000000-0000-0000-0000-000000000000}"/>
          </ac:spMkLst>
        </pc:spChg>
        <pc:spChg chg="mod">
          <ac:chgData name="Jeffrey M. Colon" userId="615143b1-cdee-493d-9a9d-1565ce8666d9" providerId="ADAL" clId="{B529EF9B-B159-8E45-A2BA-5B0845566A6C}" dt="2022-05-03T11:33:40.332" v="1876" actId="403"/>
          <ac:spMkLst>
            <pc:docMk/>
            <pc:sldMk cId="1838204920" sldId="270"/>
            <ac:spMk id="2697" creationId="{00000000-0000-0000-0000-000000000000}"/>
          </ac:spMkLst>
        </pc:spChg>
        <pc:spChg chg="mod">
          <ac:chgData name="Jeffrey M. Colon" userId="615143b1-cdee-493d-9a9d-1565ce8666d9" providerId="ADAL" clId="{B529EF9B-B159-8E45-A2BA-5B0845566A6C}" dt="2022-05-03T11:33:43.313" v="1878" actId="403"/>
          <ac:spMkLst>
            <pc:docMk/>
            <pc:sldMk cId="1838204920" sldId="270"/>
            <ac:spMk id="2700" creationId="{00000000-0000-0000-0000-000000000000}"/>
          </ac:spMkLst>
        </pc:spChg>
        <pc:spChg chg="mod">
          <ac:chgData name="Jeffrey M. Colon" userId="615143b1-cdee-493d-9a9d-1565ce8666d9" providerId="ADAL" clId="{B529EF9B-B159-8E45-A2BA-5B0845566A6C}" dt="2022-05-03T11:35:27.368" v="1907" actId="1076"/>
          <ac:spMkLst>
            <pc:docMk/>
            <pc:sldMk cId="1838204920" sldId="270"/>
            <ac:spMk id="2704" creationId="{00000000-0000-0000-0000-000000000000}"/>
          </ac:spMkLst>
        </pc:spChg>
        <pc:spChg chg="mod">
          <ac:chgData name="Jeffrey M. Colon" userId="615143b1-cdee-493d-9a9d-1565ce8666d9" providerId="ADAL" clId="{B529EF9B-B159-8E45-A2BA-5B0845566A6C}" dt="2022-05-03T11:35:31.193" v="1908" actId="1076"/>
          <ac:spMkLst>
            <pc:docMk/>
            <pc:sldMk cId="1838204920" sldId="270"/>
            <ac:spMk id="2706" creationId="{00000000-0000-0000-0000-000000000000}"/>
          </ac:spMkLst>
        </pc:spChg>
        <pc:grpChg chg="mod">
          <ac:chgData name="Jeffrey M. Colon" userId="615143b1-cdee-493d-9a9d-1565ce8666d9" providerId="ADAL" clId="{B529EF9B-B159-8E45-A2BA-5B0845566A6C}" dt="2022-05-03T11:32:38.561" v="1858" actId="1076"/>
          <ac:grpSpMkLst>
            <pc:docMk/>
            <pc:sldMk cId="1838204920" sldId="270"/>
            <ac:grpSpMk id="2673" creationId="{00000000-0000-0000-0000-000000000000}"/>
          </ac:grpSpMkLst>
        </pc:grpChg>
        <pc:grpChg chg="mod">
          <ac:chgData name="Jeffrey M. Colon" userId="615143b1-cdee-493d-9a9d-1565ce8666d9" providerId="ADAL" clId="{B529EF9B-B159-8E45-A2BA-5B0845566A6C}" dt="2022-05-03T11:32:35.568" v="1857" actId="1076"/>
          <ac:grpSpMkLst>
            <pc:docMk/>
            <pc:sldMk cId="1838204920" sldId="270"/>
            <ac:grpSpMk id="2676" creationId="{00000000-0000-0000-0000-000000000000}"/>
          </ac:grpSpMkLst>
        </pc:grpChg>
        <pc:grpChg chg="mod">
          <ac:chgData name="Jeffrey M. Colon" userId="615143b1-cdee-493d-9a9d-1565ce8666d9" providerId="ADAL" clId="{B529EF9B-B159-8E45-A2BA-5B0845566A6C}" dt="2022-05-03T11:35:41.353" v="1912" actId="1036"/>
          <ac:grpSpMkLst>
            <pc:docMk/>
            <pc:sldMk cId="1838204920" sldId="270"/>
            <ac:grpSpMk id="2691" creationId="{00000000-0000-0000-0000-000000000000}"/>
          </ac:grpSpMkLst>
        </pc:grpChg>
        <pc:grpChg chg="mod">
          <ac:chgData name="Jeffrey M. Colon" userId="615143b1-cdee-493d-9a9d-1565ce8666d9" providerId="ADAL" clId="{B529EF9B-B159-8E45-A2BA-5B0845566A6C}" dt="2022-05-03T11:32:09.209" v="1853" actId="14100"/>
          <ac:grpSpMkLst>
            <pc:docMk/>
            <pc:sldMk cId="1838204920" sldId="270"/>
            <ac:grpSpMk id="2698" creationId="{00000000-0000-0000-0000-000000000000}"/>
          </ac:grpSpMkLst>
        </pc:grpChg>
        <pc:grpChg chg="mod">
          <ac:chgData name="Jeffrey M. Colon" userId="615143b1-cdee-493d-9a9d-1565ce8666d9" providerId="ADAL" clId="{B529EF9B-B159-8E45-A2BA-5B0845566A6C}" dt="2022-05-03T11:32:31.383" v="1856" actId="14100"/>
          <ac:grpSpMkLst>
            <pc:docMk/>
            <pc:sldMk cId="1838204920" sldId="270"/>
            <ac:grpSpMk id="2701" creationId="{00000000-0000-0000-0000-000000000000}"/>
          </ac:grpSpMkLst>
        </pc:grpChg>
        <pc:grpChg chg="mod">
          <ac:chgData name="Jeffrey M. Colon" userId="615143b1-cdee-493d-9a9d-1565ce8666d9" providerId="ADAL" clId="{B529EF9B-B159-8E45-A2BA-5B0845566A6C}" dt="2022-05-03T11:34:25.549" v="1889" actId="1076"/>
          <ac:grpSpMkLst>
            <pc:docMk/>
            <pc:sldMk cId="1838204920" sldId="270"/>
            <ac:grpSpMk id="2707" creationId="{00000000-0000-0000-0000-000000000000}"/>
          </ac:grpSpMkLst>
        </pc:grpChg>
      </pc:sldChg>
      <pc:sldChg chg="addSp delSp modSp add mod ord modAnim">
        <pc:chgData name="Jeffrey M. Colon" userId="615143b1-cdee-493d-9a9d-1565ce8666d9" providerId="ADAL" clId="{B529EF9B-B159-8E45-A2BA-5B0845566A6C}" dt="2022-05-03T12:15:33.167" v="2053"/>
        <pc:sldMkLst>
          <pc:docMk/>
          <pc:sldMk cId="544888192" sldId="279"/>
        </pc:sldMkLst>
        <pc:spChg chg="mod">
          <ac:chgData name="Jeffrey M. Colon" userId="615143b1-cdee-493d-9a9d-1565ce8666d9" providerId="ADAL" clId="{B529EF9B-B159-8E45-A2BA-5B0845566A6C}" dt="2022-05-03T10:36:02.727" v="1098" actId="403"/>
          <ac:spMkLst>
            <pc:docMk/>
            <pc:sldMk cId="544888192" sldId="279"/>
            <ac:spMk id="2" creationId="{00000000-0000-0000-0000-000000000000}"/>
          </ac:spMkLst>
        </pc:spChg>
        <pc:spChg chg="del">
          <ac:chgData name="Jeffrey M. Colon" userId="615143b1-cdee-493d-9a9d-1565ce8666d9" providerId="ADAL" clId="{B529EF9B-B159-8E45-A2BA-5B0845566A6C}" dt="2022-05-03T12:15:26.554" v="2052"/>
          <ac:spMkLst>
            <pc:docMk/>
            <pc:sldMk cId="544888192" sldId="279"/>
            <ac:spMk id="4" creationId="{00000000-0000-0000-0000-000000000000}"/>
          </ac:spMkLst>
        </pc:spChg>
        <pc:spChg chg="add mod">
          <ac:chgData name="Jeffrey M. Colon" userId="615143b1-cdee-493d-9a9d-1565ce8666d9" providerId="ADAL" clId="{B529EF9B-B159-8E45-A2BA-5B0845566A6C}" dt="2022-05-03T12:15:33.167" v="2053"/>
          <ac:spMkLst>
            <pc:docMk/>
            <pc:sldMk cId="544888192" sldId="279"/>
            <ac:spMk id="6" creationId="{4340DA7A-11C9-1C54-C5F4-6FA0CFF4B0D0}"/>
          </ac:spMkLst>
        </pc:spChg>
        <pc:spChg chg="mod">
          <ac:chgData name="Jeffrey M. Colon" userId="615143b1-cdee-493d-9a9d-1565ce8666d9" providerId="ADAL" clId="{B529EF9B-B159-8E45-A2BA-5B0845566A6C}" dt="2022-05-03T10:36:02.727" v="1098" actId="403"/>
          <ac:spMkLst>
            <pc:docMk/>
            <pc:sldMk cId="544888192" sldId="279"/>
            <ac:spMk id="9" creationId="{1B814449-8996-634E-B813-7EA82E354A1F}"/>
          </ac:spMkLst>
        </pc:spChg>
        <pc:spChg chg="mod">
          <ac:chgData name="Jeffrey M. Colon" userId="615143b1-cdee-493d-9a9d-1565ce8666d9" providerId="ADAL" clId="{B529EF9B-B159-8E45-A2BA-5B0845566A6C}" dt="2022-05-03T10:36:02.727" v="1098" actId="403"/>
          <ac:spMkLst>
            <pc:docMk/>
            <pc:sldMk cId="544888192" sldId="279"/>
            <ac:spMk id="10" creationId="{025D3BF5-A2DC-CD49-B247-A63C419C991F}"/>
          </ac:spMkLst>
        </pc:spChg>
        <pc:spChg chg="mod">
          <ac:chgData name="Jeffrey M. Colon" userId="615143b1-cdee-493d-9a9d-1565ce8666d9" providerId="ADAL" clId="{B529EF9B-B159-8E45-A2BA-5B0845566A6C}" dt="2022-05-03T11:27:24.417" v="1801" actId="27636"/>
          <ac:spMkLst>
            <pc:docMk/>
            <pc:sldMk cId="544888192" sldId="279"/>
            <ac:spMk id="11" creationId="{00193F28-C4F4-8F43-9C59-2A647C6F5AB8}"/>
          </ac:spMkLst>
        </pc:spChg>
      </pc:sldChg>
      <pc:sldChg chg="addSp delSp modSp modAnim">
        <pc:chgData name="Jeffrey M. Colon" userId="615143b1-cdee-493d-9a9d-1565ce8666d9" providerId="ADAL" clId="{B529EF9B-B159-8E45-A2BA-5B0845566A6C}" dt="2022-05-03T12:15:33.167" v="2053"/>
        <pc:sldMkLst>
          <pc:docMk/>
          <pc:sldMk cId="0" sldId="390"/>
        </pc:sldMkLst>
        <pc:spChg chg="add mod">
          <ac:chgData name="Jeffrey M. Colon" userId="615143b1-cdee-493d-9a9d-1565ce8666d9" providerId="ADAL" clId="{B529EF9B-B159-8E45-A2BA-5B0845566A6C}" dt="2022-05-03T12:15:33.167" v="2053"/>
          <ac:spMkLst>
            <pc:docMk/>
            <pc:sldMk cId="0" sldId="390"/>
            <ac:spMk id="2" creationId="{ECA6F5E8-95DF-D292-573B-5E97D4DE21FA}"/>
          </ac:spMkLst>
        </pc:spChg>
        <pc:spChg chg="del">
          <ac:chgData name="Jeffrey M. Colon" userId="615143b1-cdee-493d-9a9d-1565ce8666d9" providerId="ADAL" clId="{B529EF9B-B159-8E45-A2BA-5B0845566A6C}" dt="2022-05-03T12:15:26.554" v="2052"/>
          <ac:spMkLst>
            <pc:docMk/>
            <pc:sldMk cId="0" sldId="390"/>
            <ac:spMk id="6" creationId="{00000000-0000-0000-0000-000000000000}"/>
          </ac:spMkLst>
        </pc:spChg>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addSp delSp modSp mod modAnim">
        <pc:chgData name="Jeffrey M. Colon" userId="615143b1-cdee-493d-9a9d-1565ce8666d9" providerId="ADAL" clId="{B529EF9B-B159-8E45-A2BA-5B0845566A6C}" dt="2022-05-03T12:15:33.167" v="2053"/>
        <pc:sldMkLst>
          <pc:docMk/>
          <pc:sldMk cId="0" sldId="391"/>
        </pc:sldMkLst>
        <pc:spChg chg="del">
          <ac:chgData name="Jeffrey M. Colon" userId="615143b1-cdee-493d-9a9d-1565ce8666d9" providerId="ADAL" clId="{B529EF9B-B159-8E45-A2BA-5B0845566A6C}" dt="2022-05-03T12:15:26.554" v="2052"/>
          <ac:spMkLst>
            <pc:docMk/>
            <pc:sldMk cId="0" sldId="391"/>
            <ac:spMk id="3" creationId="{00000000-0000-0000-0000-000000000000}"/>
          </ac:spMkLst>
        </pc:spChg>
        <pc:spChg chg="add mod">
          <ac:chgData name="Jeffrey M. Colon" userId="615143b1-cdee-493d-9a9d-1565ce8666d9" providerId="ADAL" clId="{B529EF9B-B159-8E45-A2BA-5B0845566A6C}" dt="2022-05-03T12:15:33.167" v="2053"/>
          <ac:spMkLst>
            <pc:docMk/>
            <pc:sldMk cId="0" sldId="391"/>
            <ac:spMk id="4" creationId="{51A717E3-788F-E946-E007-6AAA34336676}"/>
          </ac:spMkLst>
        </pc:spChg>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2"/>
        </pc:sldMkLst>
        <pc:spChg chg="del">
          <ac:chgData name="Jeffrey M. Colon" userId="615143b1-cdee-493d-9a9d-1565ce8666d9" providerId="ADAL" clId="{B529EF9B-B159-8E45-A2BA-5B0845566A6C}" dt="2022-05-03T12:15:26.554" v="2052"/>
          <ac:spMkLst>
            <pc:docMk/>
            <pc:sldMk cId="0" sldId="392"/>
            <ac:spMk id="3" creationId="{00000000-0000-0000-0000-000000000000}"/>
          </ac:spMkLst>
        </pc:spChg>
        <pc:spChg chg="add mod">
          <ac:chgData name="Jeffrey M. Colon" userId="615143b1-cdee-493d-9a9d-1565ce8666d9" providerId="ADAL" clId="{B529EF9B-B159-8E45-A2BA-5B0845566A6C}" dt="2022-05-03T12:15:33.167" v="2053"/>
          <ac:spMkLst>
            <pc:docMk/>
            <pc:sldMk cId="0" sldId="392"/>
            <ac:spMk id="4" creationId="{BC0122CE-4797-FF1D-785D-BB4EB3B528F6}"/>
          </ac:spMkLst>
        </pc:spChg>
      </pc:sldChg>
      <pc:sldChg chg="addSp delSp modSp mod modAnim">
        <pc:chgData name="Jeffrey M. Colon" userId="615143b1-cdee-493d-9a9d-1565ce8666d9" providerId="ADAL" clId="{B529EF9B-B159-8E45-A2BA-5B0845566A6C}" dt="2022-05-03T12:15:33.167" v="2053"/>
        <pc:sldMkLst>
          <pc:docMk/>
          <pc:sldMk cId="0" sldId="395"/>
        </pc:sldMkLst>
        <pc:spChg chg="del">
          <ac:chgData name="Jeffrey M. Colon" userId="615143b1-cdee-493d-9a9d-1565ce8666d9" providerId="ADAL" clId="{B529EF9B-B159-8E45-A2BA-5B0845566A6C}" dt="2022-05-03T12:15:26.554" v="2052"/>
          <ac:spMkLst>
            <pc:docMk/>
            <pc:sldMk cId="0" sldId="395"/>
            <ac:spMk id="3" creationId="{00000000-0000-0000-0000-000000000000}"/>
          </ac:spMkLst>
        </pc:spChg>
        <pc:spChg chg="add mod">
          <ac:chgData name="Jeffrey M. Colon" userId="615143b1-cdee-493d-9a9d-1565ce8666d9" providerId="ADAL" clId="{B529EF9B-B159-8E45-A2BA-5B0845566A6C}" dt="2022-05-03T12:15:33.167" v="2053"/>
          <ac:spMkLst>
            <pc:docMk/>
            <pc:sldMk cId="0" sldId="395"/>
            <ac:spMk id="4" creationId="{7CE605F7-0CA0-B99E-C5ED-9BE53B2C42BD}"/>
          </ac:spMkLst>
        </pc:spChg>
        <pc:spChg chg="mod">
          <ac:chgData name="Jeffrey M. Colon" userId="615143b1-cdee-493d-9a9d-1565ce8666d9" providerId="ADAL" clId="{B529EF9B-B159-8E45-A2BA-5B0845566A6C}" dt="2022-05-03T10:50:45.157" v="1314" actId="404"/>
          <ac:spMkLst>
            <pc:docMk/>
            <pc:sldMk cId="0" sldId="395"/>
            <ac:spMk id="445443"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pChg chg="add mod">
          <ac:chgData name="Jeffrey M. Colon" userId="615143b1-cdee-493d-9a9d-1565ce8666d9" providerId="ADAL" clId="{B529EF9B-B159-8E45-A2BA-5B0845566A6C}" dt="2022-05-03T12:15:33.167" v="2053"/>
          <ac:spMkLst>
            <pc:docMk/>
            <pc:sldMk cId="0" sldId="396"/>
            <ac:spMk id="4" creationId="{C63343AC-AA77-148B-2BF3-FDB1F3E2F2C0}"/>
          </ac:spMkLst>
        </pc:spChg>
        <pc:spChg chg="del">
          <ac:chgData name="Jeffrey M. Colon" userId="615143b1-cdee-493d-9a9d-1565ce8666d9" providerId="ADAL" clId="{B529EF9B-B159-8E45-A2BA-5B0845566A6C}" dt="2022-05-03T12:15:26.554" v="2052"/>
          <ac:spMkLst>
            <pc:docMk/>
            <pc:sldMk cId="0" sldId="396"/>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7"/>
        </pc:sldMkLst>
        <pc:spChg chg="mod">
          <ac:chgData name="Jeffrey M. Colon" userId="615143b1-cdee-493d-9a9d-1565ce8666d9" providerId="ADAL" clId="{B529EF9B-B159-8E45-A2BA-5B0845566A6C}" dt="2022-05-03T01:23:36.858" v="312" actId="20577"/>
          <ac:spMkLst>
            <pc:docMk/>
            <pc:sldMk cId="0" sldId="397"/>
            <ac:spMk id="3" creationId="{00000000-0000-0000-0000-000000000000}"/>
          </ac:spMkLst>
        </pc:spChg>
        <pc:spChg chg="add mod">
          <ac:chgData name="Jeffrey M. Colon" userId="615143b1-cdee-493d-9a9d-1565ce8666d9" providerId="ADAL" clId="{B529EF9B-B159-8E45-A2BA-5B0845566A6C}" dt="2022-05-03T12:15:33.167" v="2053"/>
          <ac:spMkLst>
            <pc:docMk/>
            <pc:sldMk cId="0" sldId="397"/>
            <ac:spMk id="4" creationId="{37F831E9-DD2D-C6E5-6C33-C10EB0369C41}"/>
          </ac:spMkLst>
        </pc:spChg>
        <pc:spChg chg="del">
          <ac:chgData name="Jeffrey M. Colon" userId="615143b1-cdee-493d-9a9d-1565ce8666d9" providerId="ADAL" clId="{B529EF9B-B159-8E45-A2BA-5B0845566A6C}" dt="2022-05-03T12:15:26.554" v="2052"/>
          <ac:spMkLst>
            <pc:docMk/>
            <pc:sldMk cId="0" sldId="397"/>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pChg chg="add mod">
          <ac:chgData name="Jeffrey M. Colon" userId="615143b1-cdee-493d-9a9d-1565ce8666d9" providerId="ADAL" clId="{B529EF9B-B159-8E45-A2BA-5B0845566A6C}" dt="2022-05-03T12:15:33.167" v="2053"/>
          <ac:spMkLst>
            <pc:docMk/>
            <pc:sldMk cId="0" sldId="399"/>
            <ac:spMk id="4" creationId="{BC1AD607-8210-CA9B-AFAE-213CA796C34F}"/>
          </ac:spMkLst>
        </pc:spChg>
        <pc:spChg chg="del">
          <ac:chgData name="Jeffrey M. Colon" userId="615143b1-cdee-493d-9a9d-1565ce8666d9" providerId="ADAL" clId="{B529EF9B-B159-8E45-A2BA-5B0845566A6C}" dt="2022-05-03T12:15:26.554" v="2052"/>
          <ac:spMkLst>
            <pc:docMk/>
            <pc:sldMk cId="0" sldId="399"/>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pChg chg="add mod">
          <ac:chgData name="Jeffrey M. Colon" userId="615143b1-cdee-493d-9a9d-1565ce8666d9" providerId="ADAL" clId="{B529EF9B-B159-8E45-A2BA-5B0845566A6C}" dt="2022-05-03T12:15:33.167" v="2053"/>
          <ac:spMkLst>
            <pc:docMk/>
            <pc:sldMk cId="0" sldId="400"/>
            <ac:spMk id="4" creationId="{D394040B-878B-5953-59D7-45C8D8BE5F61}"/>
          </ac:spMkLst>
        </pc:spChg>
        <pc:spChg chg="del">
          <ac:chgData name="Jeffrey M. Colon" userId="615143b1-cdee-493d-9a9d-1565ce8666d9" providerId="ADAL" clId="{B529EF9B-B159-8E45-A2BA-5B0845566A6C}" dt="2022-05-03T12:15:26.554" v="2052"/>
          <ac:spMkLst>
            <pc:docMk/>
            <pc:sldMk cId="0" sldId="400"/>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pChg chg="add mod">
          <ac:chgData name="Jeffrey M. Colon" userId="615143b1-cdee-493d-9a9d-1565ce8666d9" providerId="ADAL" clId="{B529EF9B-B159-8E45-A2BA-5B0845566A6C}" dt="2022-05-03T12:15:33.167" v="2053"/>
          <ac:spMkLst>
            <pc:docMk/>
            <pc:sldMk cId="1931621194" sldId="401"/>
            <ac:spMk id="4" creationId="{4041E073-EC59-A8CC-0939-7112A1659359}"/>
          </ac:spMkLst>
        </pc:spChg>
        <pc:spChg chg="del">
          <ac:chgData name="Jeffrey M. Colon" userId="615143b1-cdee-493d-9a9d-1565ce8666d9" providerId="ADAL" clId="{B529EF9B-B159-8E45-A2BA-5B0845566A6C}" dt="2022-05-03T12:15:26.554" v="2052"/>
          <ac:spMkLst>
            <pc:docMk/>
            <pc:sldMk cId="1931621194" sldId="401"/>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pChg chg="add mod">
          <ac:chgData name="Jeffrey M. Colon" userId="615143b1-cdee-493d-9a9d-1565ce8666d9" providerId="ADAL" clId="{B529EF9B-B159-8E45-A2BA-5B0845566A6C}" dt="2022-05-03T12:15:33.167" v="2053"/>
          <ac:spMkLst>
            <pc:docMk/>
            <pc:sldMk cId="3635965758" sldId="402"/>
            <ac:spMk id="4" creationId="{94AB224B-88CF-B120-E212-7D75AF967818}"/>
          </ac:spMkLst>
        </pc:spChg>
        <pc:spChg chg="del">
          <ac:chgData name="Jeffrey M. Colon" userId="615143b1-cdee-493d-9a9d-1565ce8666d9" providerId="ADAL" clId="{B529EF9B-B159-8E45-A2BA-5B0845566A6C}" dt="2022-05-03T12:15:26.554" v="2052"/>
          <ac:spMkLst>
            <pc:docMk/>
            <pc:sldMk cId="3635965758" sldId="402"/>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pChg chg="add mod">
          <ac:chgData name="Jeffrey M. Colon" userId="615143b1-cdee-493d-9a9d-1565ce8666d9" providerId="ADAL" clId="{B529EF9B-B159-8E45-A2BA-5B0845566A6C}" dt="2022-05-03T12:15:33.167" v="2053"/>
          <ac:spMkLst>
            <pc:docMk/>
            <pc:sldMk cId="2553444753" sldId="403"/>
            <ac:spMk id="4" creationId="{E1C5938F-3CE3-E774-C67A-8AACE6000B85}"/>
          </ac:spMkLst>
        </pc:spChg>
        <pc:spChg chg="del">
          <ac:chgData name="Jeffrey M. Colon" userId="615143b1-cdee-493d-9a9d-1565ce8666d9" providerId="ADAL" clId="{B529EF9B-B159-8E45-A2BA-5B0845566A6C}" dt="2022-05-03T12:15:26.554" v="2052"/>
          <ac:spMkLst>
            <pc:docMk/>
            <pc:sldMk cId="2553444753" sldId="403"/>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058714342" sldId="405"/>
        </pc:sldMkLst>
        <pc:spChg chg="add mod">
          <ac:chgData name="Jeffrey M. Colon" userId="615143b1-cdee-493d-9a9d-1565ce8666d9" providerId="ADAL" clId="{B529EF9B-B159-8E45-A2BA-5B0845566A6C}" dt="2022-05-03T12:15:33.167" v="2053"/>
          <ac:spMkLst>
            <pc:docMk/>
            <pc:sldMk cId="2058714342" sldId="405"/>
            <ac:spMk id="3" creationId="{DEAA3461-85A3-B475-D87B-AFE396EDD6F0}"/>
          </ac:spMkLst>
        </pc:spChg>
        <pc:spChg chg="del">
          <ac:chgData name="Jeffrey M. Colon" userId="615143b1-cdee-493d-9a9d-1565ce8666d9" providerId="ADAL" clId="{B529EF9B-B159-8E45-A2BA-5B0845566A6C}" dt="2022-05-03T12:15:26.554" v="2052"/>
          <ac:spMkLst>
            <pc:docMk/>
            <pc:sldMk cId="2058714342" sldId="405"/>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92156512" sldId="406"/>
        </pc:sldMkLst>
        <pc:spChg chg="add mod">
          <ac:chgData name="Jeffrey M. Colon" userId="615143b1-cdee-493d-9a9d-1565ce8666d9" providerId="ADAL" clId="{B529EF9B-B159-8E45-A2BA-5B0845566A6C}" dt="2022-05-03T12:15:33.167" v="2053"/>
          <ac:spMkLst>
            <pc:docMk/>
            <pc:sldMk cId="492156512" sldId="406"/>
            <ac:spMk id="4" creationId="{B4735769-268C-2CD1-EACD-56D744BE3132}"/>
          </ac:spMkLst>
        </pc:spChg>
        <pc:spChg chg="del">
          <ac:chgData name="Jeffrey M. Colon" userId="615143b1-cdee-493d-9a9d-1565ce8666d9" providerId="ADAL" clId="{B529EF9B-B159-8E45-A2BA-5B0845566A6C}" dt="2022-05-03T12:15:26.554" v="2052"/>
          <ac:spMkLst>
            <pc:docMk/>
            <pc:sldMk cId="492156512" sldId="406"/>
            <ac:spMk id="7"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addSp delSp modSp modAnim">
        <pc:chgData name="Jeffrey M. Colon" userId="615143b1-cdee-493d-9a9d-1565ce8666d9" providerId="ADAL" clId="{B529EF9B-B159-8E45-A2BA-5B0845566A6C}" dt="2022-05-03T12:15:33.167" v="2053"/>
        <pc:sldMkLst>
          <pc:docMk/>
          <pc:sldMk cId="1273620855" sldId="408"/>
        </pc:sldMkLst>
        <pc:spChg chg="add mod">
          <ac:chgData name="Jeffrey M. Colon" userId="615143b1-cdee-493d-9a9d-1565ce8666d9" providerId="ADAL" clId="{B529EF9B-B159-8E45-A2BA-5B0845566A6C}" dt="2022-05-03T12:15:33.167" v="2053"/>
          <ac:spMkLst>
            <pc:docMk/>
            <pc:sldMk cId="1273620855" sldId="408"/>
            <ac:spMk id="5" creationId="{248D03F6-2AE0-A57A-C8A7-777D354CCAE0}"/>
          </ac:spMkLst>
        </pc:spChg>
        <pc:spChg chg="del">
          <ac:chgData name="Jeffrey M. Colon" userId="615143b1-cdee-493d-9a9d-1565ce8666d9" providerId="ADAL" clId="{B529EF9B-B159-8E45-A2BA-5B0845566A6C}" dt="2022-05-03T12:15:26.554" v="2052"/>
          <ac:spMkLst>
            <pc:docMk/>
            <pc:sldMk cId="1273620855" sldId="408"/>
            <ac:spMk id="11"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33920703" sldId="409"/>
        </pc:sldMkLst>
        <pc:spChg chg="add mod">
          <ac:chgData name="Jeffrey M. Colon" userId="615143b1-cdee-493d-9a9d-1565ce8666d9" providerId="ADAL" clId="{B529EF9B-B159-8E45-A2BA-5B0845566A6C}" dt="2022-05-03T12:15:33.167" v="2053"/>
          <ac:spMkLst>
            <pc:docMk/>
            <pc:sldMk cId="333920703" sldId="409"/>
            <ac:spMk id="5" creationId="{DE67621D-1BB8-EF7E-FF4C-58E4B41B691B}"/>
          </ac:spMkLst>
        </pc:spChg>
        <pc:spChg chg="del">
          <ac:chgData name="Jeffrey M. Colon" userId="615143b1-cdee-493d-9a9d-1565ce8666d9" providerId="ADAL" clId="{B529EF9B-B159-8E45-A2BA-5B0845566A6C}" dt="2022-05-03T12:15:26.554" v="2052"/>
          <ac:spMkLst>
            <pc:docMk/>
            <pc:sldMk cId="333920703" sldId="409"/>
            <ac:spMk id="13"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73343517" sldId="410"/>
        </pc:sldMkLst>
        <pc:spChg chg="add mod">
          <ac:chgData name="Jeffrey M. Colon" userId="615143b1-cdee-493d-9a9d-1565ce8666d9" providerId="ADAL" clId="{B529EF9B-B159-8E45-A2BA-5B0845566A6C}" dt="2022-05-03T12:15:33.167" v="2053"/>
          <ac:spMkLst>
            <pc:docMk/>
            <pc:sldMk cId="473343517" sldId="410"/>
            <ac:spMk id="4" creationId="{9711A3AE-9928-93C1-DF07-36D44CF8B4CD}"/>
          </ac:spMkLst>
        </pc:spChg>
        <pc:spChg chg="del">
          <ac:chgData name="Jeffrey M. Colon" userId="615143b1-cdee-493d-9a9d-1565ce8666d9" providerId="ADAL" clId="{B529EF9B-B159-8E45-A2BA-5B0845566A6C}" dt="2022-05-03T12:15:26.554" v="2052"/>
          <ac:spMkLst>
            <pc:docMk/>
            <pc:sldMk cId="473343517" sldId="410"/>
            <ac:spMk id="7" creationId="{00000000-0000-0000-0000-000000000000}"/>
          </ac:spMkLst>
        </pc:spChg>
      </pc:sldChg>
      <pc:sldChg chg="del">
        <pc:chgData name="Jeffrey M. Colon" userId="615143b1-cdee-493d-9a9d-1565ce8666d9" providerId="ADAL" clId="{B529EF9B-B159-8E45-A2BA-5B0845566A6C}" dt="2022-04-28T02:25:18.608" v="134" actId="2696"/>
        <pc:sldMkLst>
          <pc:docMk/>
          <pc:sldMk cId="203753440" sldId="411"/>
        </pc:sldMkLst>
      </pc:sldChg>
      <pc:sldChg chg="addSp delSp modSp mod ord">
        <pc:chgData name="Jeffrey M. Colon" userId="615143b1-cdee-493d-9a9d-1565ce8666d9" providerId="ADAL" clId="{B529EF9B-B159-8E45-A2BA-5B0845566A6C}" dt="2022-05-03T12:15:33.167" v="2053"/>
        <pc:sldMkLst>
          <pc:docMk/>
          <pc:sldMk cId="675585141" sldId="412"/>
        </pc:sldMkLst>
        <pc:spChg chg="add mod">
          <ac:chgData name="Jeffrey M. Colon" userId="615143b1-cdee-493d-9a9d-1565ce8666d9" providerId="ADAL" clId="{B529EF9B-B159-8E45-A2BA-5B0845566A6C}" dt="2022-05-03T12:15:33.167" v="2053"/>
          <ac:spMkLst>
            <pc:docMk/>
            <pc:sldMk cId="675585141" sldId="412"/>
            <ac:spMk id="4" creationId="{DFE8556A-834B-34DB-F3EB-9A29D8C35B0E}"/>
          </ac:spMkLst>
        </pc:spChg>
        <pc:spChg chg="del">
          <ac:chgData name="Jeffrey M. Colon" userId="615143b1-cdee-493d-9a9d-1565ce8666d9" providerId="ADAL" clId="{B529EF9B-B159-8E45-A2BA-5B0845566A6C}" dt="2022-05-03T12:15:26.554" v="2052"/>
          <ac:spMkLst>
            <pc:docMk/>
            <pc:sldMk cId="675585141" sldId="412"/>
            <ac:spMk id="7" creationId="{00000000-0000-0000-0000-000000000000}"/>
          </ac:spMkLst>
        </pc:spChg>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addSp delSp modSp mod modAnim">
        <pc:chgData name="Jeffrey M. Colon" userId="615143b1-cdee-493d-9a9d-1565ce8666d9" providerId="ADAL" clId="{B529EF9B-B159-8E45-A2BA-5B0845566A6C}" dt="2022-05-03T12:15:33.167" v="2053"/>
        <pc:sldMkLst>
          <pc:docMk/>
          <pc:sldMk cId="4180987981" sldId="413"/>
        </pc:sldMkLst>
        <pc:spChg chg="mod">
          <ac:chgData name="Jeffrey M. Colon" userId="615143b1-cdee-493d-9a9d-1565ce8666d9" providerId="ADAL" clId="{B529EF9B-B159-8E45-A2BA-5B0845566A6C}" dt="2022-05-03T01:39:55.067" v="331" actId="114"/>
          <ac:spMkLst>
            <pc:docMk/>
            <pc:sldMk cId="4180987981" sldId="413"/>
            <ac:spMk id="2" creationId="{00000000-0000-0000-0000-000000000000}"/>
          </ac:spMkLst>
        </pc:spChg>
        <pc:spChg chg="add mod">
          <ac:chgData name="Jeffrey M. Colon" userId="615143b1-cdee-493d-9a9d-1565ce8666d9" providerId="ADAL" clId="{B529EF9B-B159-8E45-A2BA-5B0845566A6C}" dt="2022-05-03T10:37:06.064" v="1100" actId="207"/>
          <ac:spMkLst>
            <pc:docMk/>
            <pc:sldMk cId="4180987981" sldId="413"/>
            <ac:spMk id="3" creationId="{2CECF60C-2445-DE6F-841D-A2F02C0148E4}"/>
          </ac:spMkLst>
        </pc:spChg>
        <pc:spChg chg="add mod">
          <ac:chgData name="Jeffrey M. Colon" userId="615143b1-cdee-493d-9a9d-1565ce8666d9" providerId="ADAL" clId="{B529EF9B-B159-8E45-A2BA-5B0845566A6C}" dt="2022-05-03T12:15:33.167" v="2053"/>
          <ac:spMkLst>
            <pc:docMk/>
            <pc:sldMk cId="4180987981" sldId="413"/>
            <ac:spMk id="4" creationId="{F4955A6E-43C0-73AB-9BF5-302D6067A4CA}"/>
          </ac:spMkLst>
        </pc:spChg>
        <pc:spChg chg="del">
          <ac:chgData name="Jeffrey M. Colon" userId="615143b1-cdee-493d-9a9d-1565ce8666d9" providerId="ADAL" clId="{B529EF9B-B159-8E45-A2BA-5B0845566A6C}" dt="2022-05-03T12:15:26.554" v="2052"/>
          <ac:spMkLst>
            <pc:docMk/>
            <pc:sldMk cId="4180987981" sldId="413"/>
            <ac:spMk id="13" creationId="{00000000-0000-0000-0000-000000000000}"/>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sldChg chg="del ord">
        <pc:chgData name="Jeffrey M. Colon" userId="615143b1-cdee-493d-9a9d-1565ce8666d9" providerId="ADAL" clId="{B529EF9B-B159-8E45-A2BA-5B0845566A6C}" dt="2022-05-03T10:40:45.598" v="1102" actId="2696"/>
        <pc:sldMkLst>
          <pc:docMk/>
          <pc:sldMk cId="3404897275" sldId="414"/>
        </pc:sldMkLst>
      </pc:sldChg>
      <pc:sldChg chg="del">
        <pc:chgData name="Jeffrey M. Colon" userId="615143b1-cdee-493d-9a9d-1565ce8666d9" providerId="ADAL" clId="{B529EF9B-B159-8E45-A2BA-5B0845566A6C}" dt="2022-05-03T10:40:45.598" v="1102" actId="2696"/>
        <pc:sldMkLst>
          <pc:docMk/>
          <pc:sldMk cId="303109700" sldId="415"/>
        </pc:sldMkLst>
      </pc:sldChg>
      <pc:sldChg chg="del">
        <pc:chgData name="Jeffrey M. Colon" userId="615143b1-cdee-493d-9a9d-1565ce8666d9" providerId="ADAL" clId="{B529EF9B-B159-8E45-A2BA-5B0845566A6C}" dt="2022-05-03T10:40:45.598" v="1102" actId="2696"/>
        <pc:sldMkLst>
          <pc:docMk/>
          <pc:sldMk cId="1370657265" sldId="416"/>
        </pc:sldMkLst>
      </pc:sldChg>
      <pc:sldChg chg="del">
        <pc:chgData name="Jeffrey M. Colon" userId="615143b1-cdee-493d-9a9d-1565ce8666d9" providerId="ADAL" clId="{B529EF9B-B159-8E45-A2BA-5B0845566A6C}" dt="2022-05-03T10:40:45.598" v="1102" actId="2696"/>
        <pc:sldMkLst>
          <pc:docMk/>
          <pc:sldMk cId="1528332710" sldId="417"/>
        </pc:sldMkLst>
      </pc:sldChg>
      <pc:sldChg chg="addSp delSp modSp new mod modAnim chgLayout">
        <pc:chgData name="Jeffrey M. Colon" userId="615143b1-cdee-493d-9a9d-1565ce8666d9" providerId="ADAL" clId="{B529EF9B-B159-8E45-A2BA-5B0845566A6C}" dt="2022-05-03T12:15:33.167" v="2053"/>
        <pc:sldMkLst>
          <pc:docMk/>
          <pc:sldMk cId="3535781238" sldId="418"/>
        </pc:sldMkLst>
        <pc:spChg chg="add mod">
          <ac:chgData name="Jeffrey M. Colon" userId="615143b1-cdee-493d-9a9d-1565ce8666d9" providerId="ADAL" clId="{B529EF9B-B159-8E45-A2BA-5B0845566A6C}" dt="2022-05-03T12:15:33.167" v="2053"/>
          <ac:spMkLst>
            <pc:docMk/>
            <pc:sldMk cId="3535781238" sldId="418"/>
            <ac:spMk id="2" creationId="{1A9A7FD9-4987-C5FA-38D7-F452360DF8E1}"/>
          </ac:spMkLst>
        </pc:spChg>
        <pc:spChg chg="del">
          <ac:chgData name="Jeffrey M. Colon" userId="615143b1-cdee-493d-9a9d-1565ce8666d9" providerId="ADAL" clId="{B529EF9B-B159-8E45-A2BA-5B0845566A6C}" dt="2022-05-03T01:39:34.575" v="314" actId="700"/>
          <ac:spMkLst>
            <pc:docMk/>
            <pc:sldMk cId="3535781238" sldId="418"/>
            <ac:spMk id="2" creationId="{7053BC87-FC2D-5050-A076-783D18FEE5C9}"/>
          </ac:spMkLst>
        </pc:spChg>
        <pc:spChg chg="del">
          <ac:chgData name="Jeffrey M. Colon" userId="615143b1-cdee-493d-9a9d-1565ce8666d9" providerId="ADAL" clId="{B529EF9B-B159-8E45-A2BA-5B0845566A6C}" dt="2022-05-03T01:39:34.575" v="314" actId="700"/>
          <ac:spMkLst>
            <pc:docMk/>
            <pc:sldMk cId="3535781238" sldId="418"/>
            <ac:spMk id="3" creationId="{7BBB9F1E-B28E-DFC0-00BF-DB36D828D6C5}"/>
          </ac:spMkLst>
        </pc:spChg>
        <pc:spChg chg="del mod ord">
          <ac:chgData name="Jeffrey M. Colon" userId="615143b1-cdee-493d-9a9d-1565ce8666d9" providerId="ADAL" clId="{B529EF9B-B159-8E45-A2BA-5B0845566A6C}" dt="2022-05-03T01:39:34.575" v="314" actId="700"/>
          <ac:spMkLst>
            <pc:docMk/>
            <pc:sldMk cId="3535781238" sldId="418"/>
            <ac:spMk id="4" creationId="{59E4DEB6-67EC-48FE-CAE2-550BBCFF167F}"/>
          </ac:spMkLst>
        </pc:spChg>
        <pc:spChg chg="del">
          <ac:chgData name="Jeffrey M. Colon" userId="615143b1-cdee-493d-9a9d-1565ce8666d9" providerId="ADAL" clId="{B529EF9B-B159-8E45-A2BA-5B0845566A6C}" dt="2022-05-03T01:39:34.575" v="314" actId="700"/>
          <ac:spMkLst>
            <pc:docMk/>
            <pc:sldMk cId="3535781238" sldId="418"/>
            <ac:spMk id="5" creationId="{AECC003F-EAF5-1F7E-5F3C-C52828AE277C}"/>
          </ac:spMkLst>
        </pc:spChg>
        <pc:spChg chg="del mod ord">
          <ac:chgData name="Jeffrey M. Colon" userId="615143b1-cdee-493d-9a9d-1565ce8666d9" providerId="ADAL" clId="{B529EF9B-B159-8E45-A2BA-5B0845566A6C}" dt="2022-05-03T12:15:26.554" v="2052"/>
          <ac:spMkLst>
            <pc:docMk/>
            <pc:sldMk cId="3535781238" sldId="418"/>
            <ac:spMk id="6" creationId="{DD49CEE8-64AC-E40B-7AE5-AEBE3181A7C1}"/>
          </ac:spMkLst>
        </pc:spChg>
        <pc:spChg chg="mod ord">
          <ac:chgData name="Jeffrey M. Colon" userId="615143b1-cdee-493d-9a9d-1565ce8666d9" providerId="ADAL" clId="{B529EF9B-B159-8E45-A2BA-5B0845566A6C}" dt="2022-05-03T01:39:34.575" v="314" actId="700"/>
          <ac:spMkLst>
            <pc:docMk/>
            <pc:sldMk cId="3535781238" sldId="418"/>
            <ac:spMk id="7" creationId="{81EA0D4E-ACDD-34B1-5387-9C9003F8BC0E}"/>
          </ac:spMkLst>
        </pc:spChg>
        <pc:spChg chg="del mod ord">
          <ac:chgData name="Jeffrey M. Colon" userId="615143b1-cdee-493d-9a9d-1565ce8666d9" providerId="ADAL" clId="{B529EF9B-B159-8E45-A2BA-5B0845566A6C}" dt="2022-05-03T01:39:34.575" v="314" actId="700"/>
          <ac:spMkLst>
            <pc:docMk/>
            <pc:sldMk cId="3535781238" sldId="418"/>
            <ac:spMk id="8" creationId="{76730D3C-3439-FAF4-B976-953C3A826110}"/>
          </ac:spMkLst>
        </pc:spChg>
        <pc:spChg chg="add mod ord">
          <ac:chgData name="Jeffrey M. Colon" userId="615143b1-cdee-493d-9a9d-1565ce8666d9" providerId="ADAL" clId="{B529EF9B-B159-8E45-A2BA-5B0845566A6C}" dt="2022-05-03T01:39:45.165" v="330" actId="20577"/>
          <ac:spMkLst>
            <pc:docMk/>
            <pc:sldMk cId="3535781238" sldId="418"/>
            <ac:spMk id="9" creationId="{3F0180E7-CB06-3FDA-704B-866188835D6F}"/>
          </ac:spMkLst>
        </pc:spChg>
        <pc:spChg chg="add mod ord">
          <ac:chgData name="Jeffrey M. Colon" userId="615143b1-cdee-493d-9a9d-1565ce8666d9" providerId="ADAL" clId="{B529EF9B-B159-8E45-A2BA-5B0845566A6C}" dt="2022-05-03T10:47:43.582" v="1162" actId="115"/>
          <ac:spMkLst>
            <pc:docMk/>
            <pc:sldMk cId="3535781238" sldId="418"/>
            <ac:spMk id="10" creationId="{70841A81-5565-C446-4390-DA2F812BEBBD}"/>
          </ac:spMkLst>
        </pc:spChg>
      </pc:sldChg>
      <pc:sldChg chg="addSp delSp modSp new mod modAnim chgLayout">
        <pc:chgData name="Jeffrey M. Colon" userId="615143b1-cdee-493d-9a9d-1565ce8666d9" providerId="ADAL" clId="{B529EF9B-B159-8E45-A2BA-5B0845566A6C}" dt="2022-05-03T12:15:33.167" v="2053"/>
        <pc:sldMkLst>
          <pc:docMk/>
          <pc:sldMk cId="979225502" sldId="419"/>
        </pc:sldMkLst>
        <pc:spChg chg="add mod">
          <ac:chgData name="Jeffrey M. Colon" userId="615143b1-cdee-493d-9a9d-1565ce8666d9" providerId="ADAL" clId="{B529EF9B-B159-8E45-A2BA-5B0845566A6C}" dt="2022-05-03T12:15:33.167" v="2053"/>
          <ac:spMkLst>
            <pc:docMk/>
            <pc:sldMk cId="979225502" sldId="419"/>
            <ac:spMk id="2" creationId="{02C0FD84-4471-98F4-13C2-84F5B44A036C}"/>
          </ac:spMkLst>
        </pc:spChg>
        <pc:spChg chg="del">
          <ac:chgData name="Jeffrey M. Colon" userId="615143b1-cdee-493d-9a9d-1565ce8666d9" providerId="ADAL" clId="{B529EF9B-B159-8E45-A2BA-5B0845566A6C}" dt="2022-05-03T10:57:04.866" v="1328" actId="700"/>
          <ac:spMkLst>
            <pc:docMk/>
            <pc:sldMk cId="979225502" sldId="419"/>
            <ac:spMk id="2" creationId="{FA8BFF6F-E6F0-ADC1-E6D4-FD0029DF3675}"/>
          </ac:spMkLst>
        </pc:spChg>
        <pc:spChg chg="del">
          <ac:chgData name="Jeffrey M. Colon" userId="615143b1-cdee-493d-9a9d-1565ce8666d9" providerId="ADAL" clId="{B529EF9B-B159-8E45-A2BA-5B0845566A6C}" dt="2022-05-03T10:57:04.866" v="1328" actId="700"/>
          <ac:spMkLst>
            <pc:docMk/>
            <pc:sldMk cId="979225502" sldId="419"/>
            <ac:spMk id="3" creationId="{3ABD2869-BD01-D4D8-2CEE-4D1630C087F5}"/>
          </ac:spMkLst>
        </pc:spChg>
        <pc:spChg chg="del mod ord">
          <ac:chgData name="Jeffrey M. Colon" userId="615143b1-cdee-493d-9a9d-1565ce8666d9" providerId="ADAL" clId="{B529EF9B-B159-8E45-A2BA-5B0845566A6C}" dt="2022-05-03T10:57:04.866" v="1328" actId="700"/>
          <ac:spMkLst>
            <pc:docMk/>
            <pc:sldMk cId="979225502" sldId="419"/>
            <ac:spMk id="4" creationId="{FC766366-E7BB-322B-1439-EE07D3351C9D}"/>
          </ac:spMkLst>
        </pc:spChg>
        <pc:spChg chg="del">
          <ac:chgData name="Jeffrey M. Colon" userId="615143b1-cdee-493d-9a9d-1565ce8666d9" providerId="ADAL" clId="{B529EF9B-B159-8E45-A2BA-5B0845566A6C}" dt="2022-05-03T10:57:04.866" v="1328" actId="700"/>
          <ac:spMkLst>
            <pc:docMk/>
            <pc:sldMk cId="979225502" sldId="419"/>
            <ac:spMk id="5" creationId="{658CD912-8B98-2063-AA71-AB32B4A68E1A}"/>
          </ac:spMkLst>
        </pc:spChg>
        <pc:spChg chg="del mod ord">
          <ac:chgData name="Jeffrey M. Colon" userId="615143b1-cdee-493d-9a9d-1565ce8666d9" providerId="ADAL" clId="{B529EF9B-B159-8E45-A2BA-5B0845566A6C}" dt="2022-05-03T12:15:26.554" v="2052"/>
          <ac:spMkLst>
            <pc:docMk/>
            <pc:sldMk cId="979225502" sldId="419"/>
            <ac:spMk id="6" creationId="{01571A6A-71FD-B56C-E163-B69D68810F79}"/>
          </ac:spMkLst>
        </pc:spChg>
        <pc:spChg chg="mod ord">
          <ac:chgData name="Jeffrey M. Colon" userId="615143b1-cdee-493d-9a9d-1565ce8666d9" providerId="ADAL" clId="{B529EF9B-B159-8E45-A2BA-5B0845566A6C}" dt="2022-05-03T10:57:04.866" v="1328" actId="700"/>
          <ac:spMkLst>
            <pc:docMk/>
            <pc:sldMk cId="979225502" sldId="419"/>
            <ac:spMk id="7" creationId="{A69BCDFA-F96F-86C4-BF00-EB89D89D2BFE}"/>
          </ac:spMkLst>
        </pc:spChg>
        <pc:spChg chg="mod ord">
          <ac:chgData name="Jeffrey M. Colon" userId="615143b1-cdee-493d-9a9d-1565ce8666d9" providerId="ADAL" clId="{B529EF9B-B159-8E45-A2BA-5B0845566A6C}" dt="2022-05-03T11:05:48.910" v="1520" actId="20577"/>
          <ac:spMkLst>
            <pc:docMk/>
            <pc:sldMk cId="979225502" sldId="419"/>
            <ac:spMk id="8" creationId="{DB4A6704-DA9E-ED23-EF92-CC6587801B64}"/>
          </ac:spMkLst>
        </pc:spChg>
        <pc:spChg chg="add mod ord">
          <ac:chgData name="Jeffrey M. Colon" userId="615143b1-cdee-493d-9a9d-1565ce8666d9" providerId="ADAL" clId="{B529EF9B-B159-8E45-A2BA-5B0845566A6C}" dt="2022-05-03T11:27:44.608" v="1803" actId="403"/>
          <ac:spMkLst>
            <pc:docMk/>
            <pc:sldMk cId="979225502" sldId="419"/>
            <ac:spMk id="9" creationId="{72F13DC9-6C12-0F76-3350-B2A8F1AAA5CB}"/>
          </ac:spMkLst>
        </pc:spChg>
      </pc:sldChg>
      <pc:sldChg chg="addSp delSp modSp new mod">
        <pc:chgData name="Jeffrey M. Colon" userId="615143b1-cdee-493d-9a9d-1565ce8666d9" providerId="ADAL" clId="{B529EF9B-B159-8E45-A2BA-5B0845566A6C}" dt="2022-05-03T12:15:33.167" v="2053"/>
        <pc:sldMkLst>
          <pc:docMk/>
          <pc:sldMk cId="2839490145" sldId="420"/>
        </pc:sldMkLst>
        <pc:spChg chg="mod">
          <ac:chgData name="Jeffrey M. Colon" userId="615143b1-cdee-493d-9a9d-1565ce8666d9" providerId="ADAL" clId="{B529EF9B-B159-8E45-A2BA-5B0845566A6C}" dt="2022-05-03T11:02:32.009" v="1408" actId="113"/>
          <ac:spMkLst>
            <pc:docMk/>
            <pc:sldMk cId="2839490145" sldId="420"/>
            <ac:spMk id="2" creationId="{AB721A0F-F8CF-E94C-E182-A8F29E67AAB6}"/>
          </ac:spMkLst>
        </pc:spChg>
        <pc:spChg chg="mod">
          <ac:chgData name="Jeffrey M. Colon" userId="615143b1-cdee-493d-9a9d-1565ce8666d9" providerId="ADAL" clId="{B529EF9B-B159-8E45-A2BA-5B0845566A6C}" dt="2022-05-03T11:01:25.144" v="1401" actId="20577"/>
          <ac:spMkLst>
            <pc:docMk/>
            <pc:sldMk cId="2839490145" sldId="420"/>
            <ac:spMk id="3" creationId="{28FC1C2D-430E-C827-FADC-75DA6096B43D}"/>
          </ac:spMkLst>
        </pc:spChg>
        <pc:spChg chg="del">
          <ac:chgData name="Jeffrey M. Colon" userId="615143b1-cdee-493d-9a9d-1565ce8666d9" providerId="ADAL" clId="{B529EF9B-B159-8E45-A2BA-5B0845566A6C}" dt="2022-05-03T12:15:26.554" v="2052"/>
          <ac:spMkLst>
            <pc:docMk/>
            <pc:sldMk cId="2839490145" sldId="420"/>
            <ac:spMk id="4" creationId="{0D0C8C0D-04FA-39C6-B875-A0C8C6BA97C8}"/>
          </ac:spMkLst>
        </pc:spChg>
        <pc:spChg chg="add mod">
          <ac:chgData name="Jeffrey M. Colon" userId="615143b1-cdee-493d-9a9d-1565ce8666d9" providerId="ADAL" clId="{B529EF9B-B159-8E45-A2BA-5B0845566A6C}" dt="2022-05-03T12:15:33.167" v="2053"/>
          <ac:spMkLst>
            <pc:docMk/>
            <pc:sldMk cId="2839490145" sldId="420"/>
            <ac:spMk id="6" creationId="{31B99B7D-606D-0FE7-A2EC-CED8586CFD05}"/>
          </ac:spMkLst>
        </pc:spChg>
      </pc:sldChg>
      <pc:sldChg chg="addSp modSp add mod modAnim chgLayout">
        <pc:chgData name="Jeffrey M. Colon" userId="615143b1-cdee-493d-9a9d-1565ce8666d9" providerId="ADAL" clId="{B529EF9B-B159-8E45-A2BA-5B0845566A6C}" dt="2022-05-03T12:15:33.167" v="2053"/>
        <pc:sldMkLst>
          <pc:docMk/>
          <pc:sldMk cId="3808197928" sldId="421"/>
        </pc:sldMkLst>
        <pc:spChg chg="add mod">
          <ac:chgData name="Jeffrey M. Colon" userId="615143b1-cdee-493d-9a9d-1565ce8666d9" providerId="ADAL" clId="{B529EF9B-B159-8E45-A2BA-5B0845566A6C}" dt="2022-05-03T12:15:26.554" v="2052"/>
          <ac:spMkLst>
            <pc:docMk/>
            <pc:sldMk cId="3808197928" sldId="421"/>
            <ac:spMk id="2" creationId="{0D2A23B0-60AF-CDA3-16F4-F5B9D8217E6B}"/>
          </ac:spMkLst>
        </pc:spChg>
        <pc:spChg chg="add mod">
          <ac:chgData name="Jeffrey M. Colon" userId="615143b1-cdee-493d-9a9d-1565ce8666d9" providerId="ADAL" clId="{B529EF9B-B159-8E45-A2BA-5B0845566A6C}" dt="2022-05-03T12:15:33.167" v="2053"/>
          <ac:spMkLst>
            <pc:docMk/>
            <pc:sldMk cId="3808197928" sldId="421"/>
            <ac:spMk id="3" creationId="{7FF8B50C-5CCB-0F20-CDA1-D41F48EADFBA}"/>
          </ac:spMkLst>
        </pc:spChg>
        <pc:spChg chg="mod">
          <ac:chgData name="Jeffrey M. Colon" userId="615143b1-cdee-493d-9a9d-1565ce8666d9" providerId="ADAL" clId="{B529EF9B-B159-8E45-A2BA-5B0845566A6C}" dt="2022-05-03T12:11:33.659" v="1928" actId="1076"/>
          <ac:spMkLst>
            <pc:docMk/>
            <pc:sldMk cId="3808197928" sldId="421"/>
            <ac:spMk id="4" creationId="{F3A880D6-1EB0-49F4-A036-874C486F2DA9}"/>
          </ac:spMkLst>
        </pc:spChg>
        <pc:spChg chg="mod ord">
          <ac:chgData name="Jeffrey M. Colon" userId="615143b1-cdee-493d-9a9d-1565ce8666d9" providerId="ADAL" clId="{B529EF9B-B159-8E45-A2BA-5B0845566A6C}" dt="2022-05-03T12:10:20.144" v="1918" actId="700"/>
          <ac:spMkLst>
            <pc:docMk/>
            <pc:sldMk cId="3808197928" sldId="421"/>
            <ac:spMk id="5" creationId="{00000000-0000-0000-0000-000000000000}"/>
          </ac:spMkLst>
        </pc:spChg>
        <pc:spChg chg="mod ord">
          <ac:chgData name="Jeffrey M. Colon" userId="615143b1-cdee-493d-9a9d-1565ce8666d9" providerId="ADAL" clId="{B529EF9B-B159-8E45-A2BA-5B0845566A6C}" dt="2022-05-03T12:11:03.093" v="1924" actId="113"/>
          <ac:spMkLst>
            <pc:docMk/>
            <pc:sldMk cId="3808197928" sldId="421"/>
            <ac:spMk id="6" creationId="{00000000-0000-0000-0000-000000000000}"/>
          </ac:spMkLst>
        </pc:spChg>
      </pc:sldChg>
      <pc:sldChg chg="new del">
        <pc:chgData name="Jeffrey M. Colon" userId="615143b1-cdee-493d-9a9d-1565ce8666d9" providerId="ADAL" clId="{B529EF9B-B159-8E45-A2BA-5B0845566A6C}" dt="2022-05-03T11:57:28.063" v="1916" actId="2696"/>
        <pc:sldMkLst>
          <pc:docMk/>
          <pc:sldMk cId="4232981915" sldId="421"/>
        </pc:sldMkLst>
      </pc:sldChg>
      <pc:sldChg chg="addSp modSp add mod modAnim chgLayout">
        <pc:chgData name="Jeffrey M. Colon" userId="615143b1-cdee-493d-9a9d-1565ce8666d9" providerId="ADAL" clId="{B529EF9B-B159-8E45-A2BA-5B0845566A6C}" dt="2022-05-03T12:15:33.167" v="2053"/>
        <pc:sldMkLst>
          <pc:docMk/>
          <pc:sldMk cId="233455425" sldId="440"/>
        </pc:sldMkLst>
        <pc:spChg chg="add mod">
          <ac:chgData name="Jeffrey M. Colon" userId="615143b1-cdee-493d-9a9d-1565ce8666d9" providerId="ADAL" clId="{B529EF9B-B159-8E45-A2BA-5B0845566A6C}" dt="2022-05-03T12:15:26.554" v="2052"/>
          <ac:spMkLst>
            <pc:docMk/>
            <pc:sldMk cId="233455425" sldId="440"/>
            <ac:spMk id="2" creationId="{33741F70-175D-9479-DD2E-CB86CF16C609}"/>
          </ac:spMkLst>
        </pc:spChg>
        <pc:spChg chg="add mod">
          <ac:chgData name="Jeffrey M. Colon" userId="615143b1-cdee-493d-9a9d-1565ce8666d9" providerId="ADAL" clId="{B529EF9B-B159-8E45-A2BA-5B0845566A6C}" dt="2022-05-03T12:15:33.167" v="2053"/>
          <ac:spMkLst>
            <pc:docMk/>
            <pc:sldMk cId="233455425" sldId="440"/>
            <ac:spMk id="3" creationId="{787A0838-E502-40F6-1D24-91698BC20FD7}"/>
          </ac:spMkLst>
        </pc:spChg>
        <pc:spChg chg="mod">
          <ac:chgData name="Jeffrey M. Colon" userId="615143b1-cdee-493d-9a9d-1565ce8666d9" providerId="ADAL" clId="{B529EF9B-B159-8E45-A2BA-5B0845566A6C}" dt="2022-05-03T12:12:18.704" v="1934" actId="1076"/>
          <ac:spMkLst>
            <pc:docMk/>
            <pc:sldMk cId="233455425" sldId="440"/>
            <ac:spMk id="4" creationId="{F3A880D6-1EB0-49F4-A036-874C486F2DA9}"/>
          </ac:spMkLst>
        </pc:spChg>
        <pc:spChg chg="mod ord">
          <ac:chgData name="Jeffrey M. Colon" userId="615143b1-cdee-493d-9a9d-1565ce8666d9" providerId="ADAL" clId="{B529EF9B-B159-8E45-A2BA-5B0845566A6C}" dt="2022-05-03T12:10:20.144" v="1918" actId="700"/>
          <ac:spMkLst>
            <pc:docMk/>
            <pc:sldMk cId="233455425" sldId="440"/>
            <ac:spMk id="5" creationId="{00000000-0000-0000-0000-000000000000}"/>
          </ac:spMkLst>
        </pc:spChg>
        <pc:spChg chg="mod ord">
          <ac:chgData name="Jeffrey M. Colon" userId="615143b1-cdee-493d-9a9d-1565ce8666d9" providerId="ADAL" clId="{B529EF9B-B159-8E45-A2BA-5B0845566A6C}" dt="2022-05-03T12:12:03.359" v="1932" actId="113"/>
          <ac:spMkLst>
            <pc:docMk/>
            <pc:sldMk cId="233455425" sldId="440"/>
            <ac:spMk id="6"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2904124739" sldId="441"/>
        </pc:sldMkLst>
        <pc:spChg chg="add mod">
          <ac:chgData name="Jeffrey M. Colon" userId="615143b1-cdee-493d-9a9d-1565ce8666d9" providerId="ADAL" clId="{B529EF9B-B159-8E45-A2BA-5B0845566A6C}" dt="2022-05-03T12:15:26.554" v="2052"/>
          <ac:spMkLst>
            <pc:docMk/>
            <pc:sldMk cId="2904124739" sldId="441"/>
            <ac:spMk id="2" creationId="{F4DB5B68-4F01-0B1A-8201-DFC7A5E403C7}"/>
          </ac:spMkLst>
        </pc:spChg>
        <pc:spChg chg="add mod">
          <ac:chgData name="Jeffrey M. Colon" userId="615143b1-cdee-493d-9a9d-1565ce8666d9" providerId="ADAL" clId="{B529EF9B-B159-8E45-A2BA-5B0845566A6C}" dt="2022-05-03T12:15:33.167" v="2053"/>
          <ac:spMkLst>
            <pc:docMk/>
            <pc:sldMk cId="2904124739" sldId="441"/>
            <ac:spMk id="3" creationId="{270E6FA5-83FB-868C-1261-96B8A6858B02}"/>
          </ac:spMkLst>
        </pc:spChg>
        <pc:spChg chg="mod ord">
          <ac:chgData name="Jeffrey M. Colon" userId="615143b1-cdee-493d-9a9d-1565ce8666d9" providerId="ADAL" clId="{B529EF9B-B159-8E45-A2BA-5B0845566A6C}" dt="2022-05-03T12:10:20.144" v="1918" actId="700"/>
          <ac:spMkLst>
            <pc:docMk/>
            <pc:sldMk cId="2904124739" sldId="441"/>
            <ac:spMk id="5" creationId="{00000000-0000-0000-0000-000000000000}"/>
          </ac:spMkLst>
        </pc:spChg>
        <pc:spChg chg="mod ord">
          <ac:chgData name="Jeffrey M. Colon" userId="615143b1-cdee-493d-9a9d-1565ce8666d9" providerId="ADAL" clId="{B529EF9B-B159-8E45-A2BA-5B0845566A6C}" dt="2022-05-03T12:14:01.790" v="1963" actId="20577"/>
          <ac:spMkLst>
            <pc:docMk/>
            <pc:sldMk cId="2904124739" sldId="441"/>
            <ac:spMk id="6" creationId="{00000000-0000-0000-0000-000000000000}"/>
          </ac:spMkLst>
        </pc:spChg>
        <pc:spChg chg="add del mod">
          <ac:chgData name="Jeffrey M. Colon" userId="615143b1-cdee-493d-9a9d-1565ce8666d9" providerId="ADAL" clId="{B529EF9B-B159-8E45-A2BA-5B0845566A6C}" dt="2022-05-03T12:14:41.593" v="2048" actId="1076"/>
          <ac:spMkLst>
            <pc:docMk/>
            <pc:sldMk cId="2904124739" sldId="441"/>
            <ac:spMk id="7" creationId="{F25F6FF7-7D4B-4BE5-B203-8335AE0EA998}"/>
          </ac:spMkLst>
        </pc:spChg>
        <pc:graphicFrameChg chg="modGraphic">
          <ac:chgData name="Jeffrey M. Colon" userId="615143b1-cdee-493d-9a9d-1565ce8666d9" providerId="ADAL" clId="{B529EF9B-B159-8E45-A2BA-5B0845566A6C}" dt="2022-05-03T12:14:49.723" v="2051" actId="403"/>
          <ac:graphicFrameMkLst>
            <pc:docMk/>
            <pc:sldMk cId="2904124739" sldId="441"/>
            <ac:graphicFrameMk id="9" creationId="{8FB5999D-7F00-48AB-AAEC-739D559E1A3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5258939"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1"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5258939"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5258939"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892425" y="525463"/>
            <a:ext cx="3498850" cy="262413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28792" y="3324147"/>
            <a:ext cx="7426118" cy="314824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5258939"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903D9-C75F-9847-BBD4-2EAAA8F6721A}" type="slidenum">
              <a:rPr lang="en-US" smtClean="0"/>
              <a:pPr/>
              <a:t>27</a:t>
            </a:fld>
            <a:endParaRPr lang="en-US"/>
          </a:p>
        </p:txBody>
      </p:sp>
    </p:spTree>
    <p:extLst>
      <p:ext uri="{BB962C8B-B14F-4D97-AF65-F5344CB8AC3E}">
        <p14:creationId xmlns:p14="http://schemas.microsoft.com/office/powerpoint/2010/main" val="349497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Transfer Pricing</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ody Slide (Default)">
    <p:spTree>
      <p:nvGrpSpPr>
        <p:cNvPr id="1" name=""/>
        <p:cNvGrpSpPr/>
        <p:nvPr/>
      </p:nvGrpSpPr>
      <p:grpSpPr>
        <a:xfrm>
          <a:off x="0" y="0"/>
          <a:ext cx="0" cy="0"/>
          <a:chOff x="0" y="0"/>
          <a:chExt cx="0" cy="0"/>
        </a:xfrm>
      </p:grpSpPr>
      <p:sp>
        <p:nvSpPr>
          <p:cNvPr id="29" name="Holder 3"/>
          <p:cNvSpPr>
            <a:spLocks noGrp="1"/>
          </p:cNvSpPr>
          <p:nvPr>
            <p:ph type="body" idx="1" hasCustomPrompt="1"/>
          </p:nvPr>
        </p:nvSpPr>
        <p:spPr>
          <a:xfrm>
            <a:off x="469955" y="1828800"/>
            <a:ext cx="8215884" cy="4114800"/>
          </a:xfrm>
          <a:prstGeom prst="rect">
            <a:avLst/>
          </a:prstGeom>
        </p:spPr>
        <p:txBody>
          <a:bodyPr lIns="0" tIns="0" rIns="0" bIns="0">
            <a:noAutofit/>
          </a:bodyPr>
          <a:lstStyle>
            <a:lvl1pPr marL="257175" indent="-257175">
              <a:lnSpc>
                <a:spcPct val="100000"/>
              </a:lnSpc>
              <a:spcAft>
                <a:spcPts val="450"/>
              </a:spcAft>
              <a:buClrTx/>
              <a:buSzPct val="90000"/>
              <a:buFont typeface="Arial" panose="020B0604020202020204" pitchFamily="34" charset="0"/>
              <a:buChar char="•"/>
              <a:defRPr sz="1500" b="1" i="0" baseline="0">
                <a:solidFill>
                  <a:schemeClr val="tx1"/>
                </a:solidFill>
                <a:latin typeface="Arial" charset="0"/>
                <a:ea typeface="Arial" charset="0"/>
                <a:cs typeface="Arial" charset="0"/>
              </a:defRPr>
            </a:lvl1pPr>
            <a:lvl2pPr marL="428625" indent="-171450">
              <a:lnSpc>
                <a:spcPct val="100000"/>
              </a:lnSpc>
              <a:spcAft>
                <a:spcPts val="450"/>
              </a:spcAft>
              <a:buClr>
                <a:schemeClr val="tx1"/>
              </a:buClr>
              <a:buSzPct val="90000"/>
              <a:buFont typeface="Arial" panose="020B0604020202020204" pitchFamily="34" charset="0"/>
              <a:buChar char="̶"/>
              <a:defRPr sz="1350" baseline="0">
                <a:solidFill>
                  <a:schemeClr val="tx1"/>
                </a:solidFill>
                <a:latin typeface="Arial" charset="0"/>
                <a:ea typeface="Arial" charset="0"/>
                <a:cs typeface="Arial" charset="0"/>
              </a:defRPr>
            </a:lvl2pPr>
            <a:lvl3pPr marL="600075" indent="-171450">
              <a:lnSpc>
                <a:spcPct val="100000"/>
              </a:lnSpc>
              <a:spcAft>
                <a:spcPts val="450"/>
              </a:spcAft>
              <a:buSzPct val="80000"/>
              <a:buFont typeface="Arial" panose="020B0604020202020204" pitchFamily="34" charset="0"/>
              <a:buChar char="•"/>
              <a:defRPr sz="1200">
                <a:solidFill>
                  <a:schemeClr val="tx1"/>
                </a:solidFill>
                <a:latin typeface="Arial" charset="0"/>
                <a:ea typeface="Arial" charset="0"/>
                <a:cs typeface="Arial" charset="0"/>
              </a:defRPr>
            </a:lvl3pPr>
            <a:lvl4pPr marL="771525" indent="-130969">
              <a:lnSpc>
                <a:spcPct val="100000"/>
              </a:lnSpc>
              <a:spcAft>
                <a:spcPts val="300"/>
              </a:spcAft>
              <a:buSzPct val="80000"/>
              <a:buFont typeface="Arial" panose="020B0604020202020204" pitchFamily="34" charset="0"/>
              <a:buChar char="-"/>
              <a:defRPr sz="1050">
                <a:solidFill>
                  <a:schemeClr val="tx1"/>
                </a:solidFill>
                <a:latin typeface="Arial" charset="0"/>
                <a:ea typeface="Arial" charset="0"/>
                <a:cs typeface="Arial" charset="0"/>
              </a:defRPr>
            </a:lvl4pPr>
          </a:lstStyle>
          <a:p>
            <a:r>
              <a:rPr lang="en-US"/>
              <a:t>First level</a:t>
            </a:r>
          </a:p>
          <a:p>
            <a:pPr lvl="1"/>
            <a:r>
              <a:rPr lang="en-US"/>
              <a:t>Second level</a:t>
            </a:r>
          </a:p>
          <a:p>
            <a:pPr lvl="2"/>
            <a:r>
              <a:rPr lang="en-US"/>
              <a:t>Third level</a:t>
            </a:r>
          </a:p>
          <a:p>
            <a:pPr lvl="3"/>
            <a:r>
              <a:rPr lang="en-US"/>
              <a:t>Fourth level</a:t>
            </a:r>
            <a:endParaRPr/>
          </a:p>
        </p:txBody>
      </p:sp>
      <p:sp>
        <p:nvSpPr>
          <p:cNvPr id="2" name="Title 1"/>
          <p:cNvSpPr>
            <a:spLocks noGrp="1"/>
          </p:cNvSpPr>
          <p:nvPr>
            <p:ph type="title"/>
          </p:nvPr>
        </p:nvSpPr>
        <p:spPr>
          <a:xfrm>
            <a:off x="472440" y="612648"/>
            <a:ext cx="8215884" cy="708940"/>
          </a:xfrm>
          <a:prstGeom prst="rect">
            <a:avLst/>
          </a:prstGeom>
        </p:spPr>
        <p:txBody>
          <a:bodyPr anchor="t">
            <a:noAutofit/>
          </a:bodyPr>
          <a:lstStyle>
            <a:lvl1pPr>
              <a:lnSpc>
                <a:spcPts val="2250"/>
              </a:lnSpc>
              <a:defRPr sz="2100">
                <a:solidFill>
                  <a:schemeClr val="tx1"/>
                </a:solidFill>
              </a:defRPr>
            </a:lvl1pPr>
          </a:lstStyle>
          <a:p>
            <a:r>
              <a:rPr lang="en-US"/>
              <a:t>Click to edit Master title style</a:t>
            </a:r>
          </a:p>
        </p:txBody>
      </p:sp>
      <p:sp>
        <p:nvSpPr>
          <p:cNvPr id="4" name="TextBox 3"/>
          <p:cNvSpPr txBox="1"/>
          <p:nvPr userDrawn="1"/>
        </p:nvSpPr>
        <p:spPr>
          <a:xfrm>
            <a:off x="460661" y="6405345"/>
            <a:ext cx="205740" cy="184666"/>
          </a:xfrm>
          <a:prstGeom prst="rect">
            <a:avLst/>
          </a:prstGeom>
          <a:noFill/>
        </p:spPr>
        <p:txBody>
          <a:bodyPr wrap="square" lIns="0" rtlCol="0" anchor="ctr">
            <a:spAutoFit/>
          </a:bodyPr>
          <a:lstStyle/>
          <a:p>
            <a:fld id="{7F982325-9648-624D-BCF8-4310A18998DD}" type="slidenum">
              <a:rPr lang="en-US" sz="600" b="1" i="0" spc="0" smtClean="0">
                <a:solidFill>
                  <a:schemeClr val="tx1"/>
                </a:solidFill>
                <a:latin typeface="Arial" charset="0"/>
                <a:ea typeface="Arial" charset="0"/>
                <a:cs typeface="Arial" charset="0"/>
              </a:rPr>
              <a:t>‹#›</a:t>
            </a:fld>
            <a:endParaRPr lang="en-US" sz="600" b="1" i="0" spc="0">
              <a:solidFill>
                <a:schemeClr val="tx1"/>
              </a:solidFill>
              <a:latin typeface="Arial" charset="0"/>
              <a:ea typeface="Arial" charset="0"/>
              <a:cs typeface="Arial" charset="0"/>
            </a:endParaRPr>
          </a:p>
        </p:txBody>
      </p:sp>
      <p:pic>
        <p:nvPicPr>
          <p:cNvPr id="6" name="Graphic 5">
            <a:extLst>
              <a:ext uri="{FF2B5EF4-FFF2-40B4-BE49-F238E27FC236}">
                <a16:creationId xmlns:a16="http://schemas.microsoft.com/office/drawing/2014/main" id="{C5A585A1-DCC2-B842-AD05-35FE76663E5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774" b="-17784"/>
          <a:stretch/>
        </p:blipFill>
        <p:spPr>
          <a:xfrm>
            <a:off x="7552409" y="6363843"/>
            <a:ext cx="1232776" cy="280025"/>
          </a:xfrm>
          <a:prstGeom prst="rect">
            <a:avLst/>
          </a:prstGeom>
        </p:spPr>
      </p:pic>
    </p:spTree>
    <p:extLst>
      <p:ext uri="{BB962C8B-B14F-4D97-AF65-F5344CB8AC3E}">
        <p14:creationId xmlns:p14="http://schemas.microsoft.com/office/powerpoint/2010/main" val="241561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IT_TransferPricing</a:t>
            </a:r>
            <a:r>
              <a:rPr lang="en-US" sz="600" b="0" i="0" baseline="0" dirty="0">
                <a:latin typeface="+mn-lt"/>
                <a:cs typeface="Calibri Regular" charset="0"/>
              </a:rPr>
              <a:t>_23</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 id="2147483747" r:id="rId64"/>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me.treasury.gov/system/files/131/General-Explanations-FY2023.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2" name="Slide Number Placeholder 1">
            <a:extLst>
              <a:ext uri="{FF2B5EF4-FFF2-40B4-BE49-F238E27FC236}">
                <a16:creationId xmlns:a16="http://schemas.microsoft.com/office/drawing/2014/main" id="{ECA6F5E8-95DF-D292-573B-5E97D4DE21FA}"/>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a:t>
            </a:r>
            <a:r>
              <a:rPr lang="en-US" sz="2200">
                <a:latin typeface="Calibri" charset="0"/>
                <a:ea typeface="Calibri" charset="0"/>
                <a:cs typeface="Calibri" charset="0"/>
              </a:rPr>
              <a:t>section 367(d)(4)), </a:t>
            </a:r>
            <a:r>
              <a:rPr lang="en-US" sz="2200" dirty="0">
                <a:latin typeface="Calibri" charset="0"/>
                <a:ea typeface="Calibri" charset="0"/>
                <a:cs typeface="Calibri" charset="0"/>
              </a:rPr>
              <a:t>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248D03F6-2AE0-A57A-C8A7-777D354CCAE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37F831E9-DD2D-C6E5-6C33-C10EB0369C4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DE67621D-1BB8-EF7E-FF4C-58E4B41B691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4955A6E-43C0-73AB-9BF5-302D6067A4CA}"/>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lnSpcReduction="100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a:t>
            </a:r>
            <a:r>
              <a:rPr lang="en-US" sz="2400" dirty="0" err="1"/>
              <a:t>Tys</a:t>
            </a:r>
            <a:endParaRPr lang="en-US" sz="2400" dirty="0"/>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a:t>
            </a:r>
            <a:r>
              <a:rPr lang="en-US" sz="2400" u="sng" dirty="0"/>
              <a:t>Coming any day</a:t>
            </a:r>
            <a:r>
              <a:rPr lang="en-US" sz="2400" dirty="0"/>
              <a:t>.</a:t>
            </a:r>
          </a:p>
          <a:p>
            <a:pPr lvl="1"/>
            <a:r>
              <a:rPr lang="en-US" sz="2400" dirty="0"/>
              <a:t>Issue:  Best TP methods: CPM or CUT</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1A9A7FD9-4987-C5FA-38D7-F452360DF8E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6662(e) and 6662(e)(B)</a:t>
            </a: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a:cs typeface="+mn-cs"/>
              </a:rPr>
              <a:t>Uni, Bi, and Multilateral (183 applications filed in 2022)</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Reg 1.6038-4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7CE605F7-0CA0-B99E-C5ED-9BE53B2C42BD}"/>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DEAA3461-85A3-B475-D87B-AFE396EDD6F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4735769-268C-2CD1-EACD-56D744BE313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711A3AE-9928-93C1-DF07-36D44CF8B4C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FE8556A-834B-34DB-F3EB-9A29D8C35B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367(d)(4)),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1A717E3-788F-E946-E007-6AAA3433667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
        <p:nvSpPr>
          <p:cNvPr id="6" name="Slide Number Placeholder 5">
            <a:extLst>
              <a:ext uri="{FF2B5EF4-FFF2-40B4-BE49-F238E27FC236}">
                <a16:creationId xmlns:a16="http://schemas.microsoft.com/office/drawing/2014/main" id="{31B99B7D-606D-0FE7-A2EC-CED8586CFD05}"/>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fontScale="92500" lnSpcReduction="10000"/>
          </a:bodyPr>
          <a:lstStyle/>
          <a:p>
            <a:r>
              <a:rPr lang="en-US" sz="1600" b="1"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b="1"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15% minimum tax on adjusted book income </a:t>
            </a:r>
          </a:p>
        </p:txBody>
      </p:sp>
      <p:sp>
        <p:nvSpPr>
          <p:cNvPr id="5" name="Footer Placeholder 4"/>
          <p:cNvSpPr>
            <a:spLocks noGrp="1"/>
          </p:cNvSpPr>
          <p:nvPr>
            <p:ph type="ftr" sz="quarter" idx="23"/>
          </p:nvPr>
        </p:nvSpPr>
        <p:spPr/>
        <p:txBody>
          <a:bodyPr/>
          <a:lstStyle/>
          <a:p>
            <a:pPr>
              <a:defRPr/>
            </a:pPr>
            <a:r>
              <a:rPr lang="en-US"/>
              <a:t>Transfer Pricing</a:t>
            </a:r>
            <a:endParaRPr lang="en-US" dirty="0"/>
          </a:p>
        </p:txBody>
      </p:sp>
      <p:sp>
        <p:nvSpPr>
          <p:cNvPr id="3" name="Title 2"/>
          <p:cNvSpPr>
            <a:spLocks noGrp="1"/>
          </p:cNvSpPr>
          <p:nvPr>
            <p:ph type="title"/>
          </p:nvPr>
        </p:nvSpPr>
        <p:spPr/>
        <p:txBody>
          <a:bodyPr/>
          <a:lstStyle/>
          <a:p>
            <a:r>
              <a:rPr lang="en-US" dirty="0"/>
              <a:t>Repairing the Cracks in the International Tax System	</a:t>
            </a:r>
          </a:p>
        </p:txBody>
      </p:sp>
      <p:sp>
        <p:nvSpPr>
          <p:cNvPr id="6" name="Slide Number Placeholder 5">
            <a:extLst>
              <a:ext uri="{FF2B5EF4-FFF2-40B4-BE49-F238E27FC236}">
                <a16:creationId xmlns:a16="http://schemas.microsoft.com/office/drawing/2014/main" id="{4340DA7A-11C9-1C54-C5F4-6FA0CFF4B0D0}"/>
              </a:ext>
            </a:extLst>
          </p:cNvPr>
          <p:cNvSpPr>
            <a:spLocks noGrp="1"/>
          </p:cNvSpPr>
          <p:nvPr>
            <p:ph type="sldNum" sz="quarter" idx="22"/>
          </p:nvPr>
        </p:nvSpPr>
        <p:spPr/>
        <p:txBody>
          <a:bodyPr/>
          <a:lstStyle/>
          <a:p>
            <a:fld id="{856F0A94-AD2E-974D-AF6B-04AF335E854A}" type="slidenum">
              <a:rPr lang="en-US" altLang="en-US" smtClean="0"/>
              <a:pPr/>
              <a:t>21</a:t>
            </a:fld>
            <a:endParaRPr lang="en-US" altLang="en-US"/>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Release of Technical Guidance on implementing Pillar Two (Feb. 2, 2023)</a:t>
            </a:r>
          </a:p>
          <a:p>
            <a:r>
              <a:rPr lang="en-US" sz="2800" dirty="0"/>
              <a:t>Aim:  Global Minimum Tax at 15% rate for MNEs with more than </a:t>
            </a:r>
            <a:r>
              <a:rPr lang="en-US" sz="2800" dirty="0" err="1"/>
              <a:t>Eur</a:t>
            </a:r>
            <a:r>
              <a:rPr lang="en-US" sz="2800" dirty="0"/>
              <a:t> 750mm consolidated revenue</a:t>
            </a:r>
          </a:p>
          <a:p>
            <a:endParaRPr lang="en-US" sz="2800" dirty="0"/>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 (</a:t>
            </a:r>
            <a:r>
              <a:rPr lang="en-US" dirty="0" err="1"/>
              <a:t>oecd.org</a:t>
            </a:r>
            <a:r>
              <a:rPr lang="en-US" dirty="0"/>
              <a:t>)</a:t>
            </a:r>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02C0FD84-4471-98F4-13C2-84F5B44A036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
        <p:nvSpPr>
          <p:cNvPr id="4" name="Footer Placeholder 3">
            <a:extLst>
              <a:ext uri="{FF2B5EF4-FFF2-40B4-BE49-F238E27FC236}">
                <a16:creationId xmlns:a16="http://schemas.microsoft.com/office/drawing/2014/main" id="{2CB7509C-E303-07EC-D05C-A37481C77B74}"/>
              </a:ext>
            </a:extLst>
          </p:cNvPr>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607666D5-F7FA-3767-01C4-233DC20CFA4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
        <p:nvSpPr>
          <p:cNvPr id="3" name="Footer Placeholder 2">
            <a:extLst>
              <a:ext uri="{FF2B5EF4-FFF2-40B4-BE49-F238E27FC236}">
                <a16:creationId xmlns:a16="http://schemas.microsoft.com/office/drawing/2014/main" id="{0BD23A15-3466-1E9E-8944-22D6203C8B43}"/>
              </a:ext>
            </a:extLst>
          </p:cNvPr>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BC8A68B-C50E-B100-2141-9B5388305B5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8382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rmAutofit lnSpcReduction="10000"/>
          </a:bodyPr>
          <a:lstStyle/>
          <a:p>
            <a:r>
              <a:rPr lang="en-US" b="1" dirty="0">
                <a:latin typeface="Arial"/>
                <a:cs typeface="Arial"/>
              </a:rPr>
              <a:t>Would repeal and replace the base erosion and anti-abuse tax (BEAT) with an undertaxed profits rule (UTPR) that mirrors Pillar Two’s UTPR </a:t>
            </a:r>
            <a:endParaRPr lang="en-US" b="1" dirty="0"/>
          </a:p>
          <a:p>
            <a:pPr lvl="1"/>
            <a:r>
              <a:rPr lang="en-US" dirty="0"/>
              <a:t>The proposed UTPR targets foreign-parented multinationals operating in low-tax jurisdictions</a:t>
            </a:r>
            <a:endParaRPr lang="en-US" dirty="0">
              <a:latin typeface="+mn-lt"/>
            </a:endParaRPr>
          </a:p>
          <a:p>
            <a:pPr lvl="1"/>
            <a:r>
              <a:rPr lang="en-US" dirty="0">
                <a:solidFill>
                  <a:srgbClr val="0E0E0E"/>
                </a:solidFill>
                <a:latin typeface="+mn-lt"/>
              </a:rPr>
              <a:t>UTPR would disallow some deductions for US corporations (or US branches of FCs) to the extent foreign members of the same “financial reporting group” have low-taxed income that is not subject to a Pillar Two-compliant IIR</a:t>
            </a:r>
            <a:endParaRPr lang="en-US" dirty="0">
              <a:latin typeface="+mn-lt"/>
            </a:endParaRPr>
          </a:p>
          <a:p>
            <a:pPr lvl="1"/>
            <a:endParaRPr lang="en-US" dirty="0"/>
          </a:p>
          <a:p>
            <a:r>
              <a:rPr lang="en-US" b="1" dirty="0"/>
              <a:t>There are two components of Pillar Two:</a:t>
            </a:r>
          </a:p>
          <a:p>
            <a:pPr lvl="1"/>
            <a:r>
              <a:rPr lang="en-US" dirty="0"/>
              <a:t>Income Inclusion Rule (IIR) — Imposes a top-up tax on a parent entity with respect to the low-taxed income of a member of its financial reporting group</a:t>
            </a:r>
          </a:p>
          <a:p>
            <a:pPr lvl="2"/>
            <a:r>
              <a:rPr lang="en-US" dirty="0"/>
              <a:t>Applies to income taxed below a 15% effective tax rate threshold</a:t>
            </a:r>
          </a:p>
          <a:p>
            <a:pPr lvl="2"/>
            <a:r>
              <a:rPr lang="en-US" dirty="0"/>
              <a:t>Implementation planned for 2023</a:t>
            </a:r>
          </a:p>
          <a:p>
            <a:pPr lvl="1"/>
            <a:r>
              <a:rPr lang="en-US" dirty="0"/>
              <a:t>UTPR — Denies deductions or requires an equivalent adjustment to tax liability to the extent that the low-taxed income of a member of the group is not subject to an IIR</a:t>
            </a:r>
          </a:p>
          <a:p>
            <a:pPr lvl="2"/>
            <a:r>
              <a:rPr lang="en-US" dirty="0"/>
              <a:t>Implementation planned for 2024</a:t>
            </a:r>
          </a:p>
        </p:txBody>
      </p:sp>
      <p:sp>
        <p:nvSpPr>
          <p:cNvPr id="5" name="Title 4"/>
          <p:cNvSpPr>
            <a:spLocks noGrp="1"/>
          </p:cNvSpPr>
          <p:nvPr>
            <p:ph type="title"/>
          </p:nvPr>
        </p:nvSpPr>
        <p:spPr/>
        <p:txBody>
          <a:bodyPr/>
          <a:lstStyle/>
          <a:p>
            <a:r>
              <a:rPr lang="en-US"/>
              <a:t>Proposed Alignment with OECD’s Pillar Two  </a:t>
            </a:r>
          </a:p>
        </p:txBody>
      </p:sp>
      <p:sp>
        <p:nvSpPr>
          <p:cNvPr id="4" name="TextBox 3">
            <a:extLst>
              <a:ext uri="{FF2B5EF4-FFF2-40B4-BE49-F238E27FC236}">
                <a16:creationId xmlns:a16="http://schemas.microsoft.com/office/drawing/2014/main" id="{F3A880D6-1EB0-49F4-A036-874C486F2DA9}"/>
              </a:ext>
            </a:extLst>
          </p:cNvPr>
          <p:cNvSpPr txBox="1"/>
          <p:nvPr/>
        </p:nvSpPr>
        <p:spPr>
          <a:xfrm>
            <a:off x="6781800" y="6116851"/>
            <a:ext cx="2209800" cy="207749"/>
          </a:xfrm>
          <a:prstGeom prst="rect">
            <a:avLst/>
          </a:prstGeom>
          <a:noFill/>
        </p:spPr>
        <p:txBody>
          <a:bodyPr wrap="square" lIns="68580" tIns="34290" rIns="68580" bIns="34290" rtlCol="0" anchor="t">
            <a:spAutoFit/>
          </a:bodyPr>
          <a:lstStyle/>
          <a:p>
            <a:r>
              <a:rPr lang="en-US" sz="900" dirty="0">
                <a:hlinkClick r:id="rId2"/>
              </a:rPr>
              <a:t>FY2024 Treasury Greenbook</a:t>
            </a:r>
            <a:r>
              <a:rPr lang="en-US" sz="900" dirty="0"/>
              <a:t>, pp. 32-36 </a:t>
            </a:r>
            <a:endParaRPr lang="en-US" sz="750" dirty="0"/>
          </a:p>
        </p:txBody>
      </p:sp>
      <p:sp>
        <p:nvSpPr>
          <p:cNvPr id="2" name="Footer Placeholder 1">
            <a:extLst>
              <a:ext uri="{FF2B5EF4-FFF2-40B4-BE49-F238E27FC236}">
                <a16:creationId xmlns:a16="http://schemas.microsoft.com/office/drawing/2014/main" id="{0D2A23B0-60AF-CDA3-16F4-F5B9D8217E6B}"/>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FF8B50C-5CCB-0F20-CDA1-D41F48EADFBA}"/>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38081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b="1" dirty="0"/>
              <a:t>Would apply only to financial reporting groups with at least $850 million in global annual revenue in at least two of the last four years (with certain de minimis exclusions)</a:t>
            </a:r>
          </a:p>
          <a:p>
            <a:r>
              <a:rPr lang="en-US" b="1" dirty="0"/>
              <a:t>Would deny deductions to domestic group members to the extent necessary to effect a 15% tax rate in each foreign jurisdiction in which the group has profits</a:t>
            </a:r>
          </a:p>
          <a:p>
            <a:pPr lvl="1"/>
            <a:r>
              <a:rPr lang="en-US" dirty="0"/>
              <a:t>The disallowance would apply pro rata to all otherwise allowable deductions and after all other deduction disallowance provisions in the Code are applied </a:t>
            </a:r>
          </a:p>
          <a:p>
            <a:pPr lvl="1"/>
            <a:r>
              <a:rPr lang="en-US" dirty="0"/>
              <a:t>Excess amount of UTPR disallowance would be carried forward indefinitely </a:t>
            </a:r>
          </a:p>
          <a:p>
            <a:r>
              <a:rPr lang="en-US" dirty="0"/>
              <a:t>Would not apply to income subject to an IIR that satisfies OECD rules </a:t>
            </a:r>
          </a:p>
          <a:p>
            <a:pPr lvl="1"/>
            <a:r>
              <a:rPr lang="en-US" dirty="0"/>
              <a:t>Including income subject to the GILTI regime </a:t>
            </a:r>
          </a:p>
          <a:p>
            <a:r>
              <a:rPr lang="en-US" dirty="0"/>
              <a:t>Would also adopt a domestic minimum top-up tax that would apply when another jurisdiction adopts a UTPR </a:t>
            </a:r>
          </a:p>
          <a:p>
            <a:r>
              <a:rPr lang="en-US" dirty="0"/>
              <a:t>Would be effective for taxable years beginning after December 31, 2023 </a:t>
            </a:r>
          </a:p>
        </p:txBody>
      </p:sp>
      <p:sp>
        <p:nvSpPr>
          <p:cNvPr id="5" name="Title 4"/>
          <p:cNvSpPr>
            <a:spLocks noGrp="1"/>
          </p:cNvSpPr>
          <p:nvPr>
            <p:ph type="title"/>
          </p:nvPr>
        </p:nvSpPr>
        <p:spPr/>
        <p:txBody>
          <a:bodyPr/>
          <a:lstStyle/>
          <a:p>
            <a:r>
              <a:rPr lang="en-US"/>
              <a:t>Proposed UTPR Aimed at Protecting U.S. Revenue</a:t>
            </a:r>
          </a:p>
        </p:txBody>
      </p:sp>
      <p:sp>
        <p:nvSpPr>
          <p:cNvPr id="4" name="TextBox 3">
            <a:extLst>
              <a:ext uri="{FF2B5EF4-FFF2-40B4-BE49-F238E27FC236}">
                <a16:creationId xmlns:a16="http://schemas.microsoft.com/office/drawing/2014/main" id="{F3A880D6-1EB0-49F4-A036-874C486F2DA9}"/>
              </a:ext>
            </a:extLst>
          </p:cNvPr>
          <p:cNvSpPr txBox="1"/>
          <p:nvPr/>
        </p:nvSpPr>
        <p:spPr>
          <a:xfrm>
            <a:off x="685800" y="6107235"/>
            <a:ext cx="6270172" cy="207749"/>
          </a:xfrm>
          <a:prstGeom prst="rect">
            <a:avLst/>
          </a:prstGeom>
          <a:noFill/>
        </p:spPr>
        <p:txBody>
          <a:bodyPr wrap="square" lIns="68580" tIns="34290" rIns="68580" bIns="34290" rtlCol="0" anchor="t">
            <a:spAutoFit/>
          </a:bodyPr>
          <a:lstStyle/>
          <a:p>
            <a:r>
              <a:rPr lang="en-US" sz="900" dirty="0">
                <a:hlinkClick r:id="rId2"/>
              </a:rPr>
              <a:t>FY2023 Treasury Greenbook</a:t>
            </a:r>
            <a:r>
              <a:rPr lang="en-US" sz="900" dirty="0"/>
              <a:t>, pp. 4-8</a:t>
            </a:r>
            <a:endParaRPr lang="en-US" sz="750" dirty="0"/>
          </a:p>
        </p:txBody>
      </p:sp>
      <p:sp>
        <p:nvSpPr>
          <p:cNvPr id="2" name="Footer Placeholder 1">
            <a:extLst>
              <a:ext uri="{FF2B5EF4-FFF2-40B4-BE49-F238E27FC236}">
                <a16:creationId xmlns:a16="http://schemas.microsoft.com/office/drawing/2014/main" id="{33741F70-175D-9479-DD2E-CB86CF16C609}"/>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87A0838-E502-40F6-1D24-91698BC20FD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2334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Autofit/>
          </a:bodyPr>
          <a:lstStyle/>
          <a:p>
            <a:r>
              <a:rPr lang="en-US" dirty="0"/>
              <a:t>The minimum tax rate used for purposes of Pillar Two’s Income Inclusion Rule and Undertaxed Profits Rule will be 15%</a:t>
            </a:r>
          </a:p>
          <a:p>
            <a:pPr lvl="1"/>
            <a:r>
              <a:rPr lang="en-US" dirty="0"/>
              <a:t>The GILTI regime is intended to be a qualifying IIR under Pillar Two</a:t>
            </a:r>
          </a:p>
          <a:p>
            <a:r>
              <a:rPr lang="en-US" dirty="0"/>
              <a:t>The FY2023 Treasury Greenbook assumes the BBBA as a baseline, indicating the retention of the </a:t>
            </a:r>
            <a:r>
              <a:rPr lang="en-US" sz="2000" dirty="0"/>
              <a:t>§250</a:t>
            </a:r>
            <a:r>
              <a:rPr lang="en-US" dirty="0"/>
              <a:t> deduction for FDII and reducing its percentage</a:t>
            </a:r>
          </a:p>
        </p:txBody>
      </p:sp>
      <p:sp>
        <p:nvSpPr>
          <p:cNvPr id="5" name="Title 4"/>
          <p:cNvSpPr>
            <a:spLocks noGrp="1"/>
          </p:cNvSpPr>
          <p:nvPr>
            <p:ph type="title"/>
          </p:nvPr>
        </p:nvSpPr>
        <p:spPr/>
        <p:txBody>
          <a:bodyPr/>
          <a:lstStyle/>
          <a:p>
            <a:r>
              <a:rPr lang="en-US"/>
              <a:t>BBBA Baseline Assumed for GILTI and FDII</a:t>
            </a:r>
          </a:p>
        </p:txBody>
      </p:sp>
      <p:sp>
        <p:nvSpPr>
          <p:cNvPr id="7" name="TextBox 6">
            <a:extLst>
              <a:ext uri="{FF2B5EF4-FFF2-40B4-BE49-F238E27FC236}">
                <a16:creationId xmlns:a16="http://schemas.microsoft.com/office/drawing/2014/main" id="{F25F6FF7-7D4B-4BE5-B203-8335AE0EA998}"/>
              </a:ext>
            </a:extLst>
          </p:cNvPr>
          <p:cNvSpPr txBox="1"/>
          <p:nvPr/>
        </p:nvSpPr>
        <p:spPr>
          <a:xfrm>
            <a:off x="685800" y="5943600"/>
            <a:ext cx="6270172" cy="207749"/>
          </a:xfrm>
          <a:prstGeom prst="rect">
            <a:avLst/>
          </a:prstGeom>
          <a:noFill/>
        </p:spPr>
        <p:txBody>
          <a:bodyPr wrap="square" lIns="68580" tIns="34290" rIns="68580" bIns="34290" rtlCol="0" anchor="t">
            <a:spAutoFit/>
          </a:bodyPr>
          <a:lstStyle/>
          <a:p>
            <a:r>
              <a:rPr lang="en-US" sz="900" dirty="0">
                <a:hlinkClick r:id="rId3"/>
              </a:rPr>
              <a:t>FY2023 Treasury Greenbook</a:t>
            </a:r>
            <a:r>
              <a:rPr lang="en-US" sz="900" dirty="0"/>
              <a:t>, pp. 2-3. </a:t>
            </a:r>
            <a:r>
              <a:rPr lang="en-US" sz="900" i="1" dirty="0">
                <a:ea typeface="+mn-lt"/>
                <a:cs typeface="+mn-lt"/>
              </a:rPr>
              <a:t>Export Tax Incentives</a:t>
            </a:r>
            <a:r>
              <a:rPr lang="en-US" sz="900" dirty="0">
                <a:ea typeface="+mn-lt"/>
                <a:cs typeface="+mn-lt"/>
              </a:rPr>
              <a:t>; Build Back Better Act, §128121.</a:t>
            </a:r>
            <a:r>
              <a:rPr lang="en-US" sz="900" i="1" dirty="0">
                <a:ea typeface="+mn-lt"/>
                <a:cs typeface="+mn-lt"/>
              </a:rPr>
              <a:t> </a:t>
            </a:r>
            <a:endParaRPr lang="en-US" sz="750" dirty="0"/>
          </a:p>
        </p:txBody>
      </p:sp>
      <p:graphicFrame>
        <p:nvGraphicFramePr>
          <p:cNvPr id="9" name="Table 4">
            <a:extLst>
              <a:ext uri="{FF2B5EF4-FFF2-40B4-BE49-F238E27FC236}">
                <a16:creationId xmlns:a16="http://schemas.microsoft.com/office/drawing/2014/main" id="{8FB5999D-7F00-48AB-AAEC-739D559E1A34}"/>
              </a:ext>
            </a:extLst>
          </p:cNvPr>
          <p:cNvGraphicFramePr>
            <a:graphicFrameLocks noGrp="1"/>
          </p:cNvGraphicFramePr>
          <p:nvPr>
            <p:extLst>
              <p:ext uri="{D42A27DB-BD31-4B8C-83A1-F6EECF244321}">
                <p14:modId xmlns:p14="http://schemas.microsoft.com/office/powerpoint/2010/main" val="4280661259"/>
              </p:ext>
            </p:extLst>
          </p:nvPr>
        </p:nvGraphicFramePr>
        <p:xfrm>
          <a:off x="472440" y="3051367"/>
          <a:ext cx="8221782" cy="2413269"/>
        </p:xfrm>
        <a:graphic>
          <a:graphicData uri="http://schemas.openxmlformats.org/drawingml/2006/table">
            <a:tbl>
              <a:tblPr firstRow="1" bandRow="1">
                <a:tableStyleId>{5C22544A-7EE6-4342-B048-85BDC9FD1C3A}</a:tableStyleId>
              </a:tblPr>
              <a:tblGrid>
                <a:gridCol w="2170487">
                  <a:extLst>
                    <a:ext uri="{9D8B030D-6E8A-4147-A177-3AD203B41FA5}">
                      <a16:colId xmlns:a16="http://schemas.microsoft.com/office/drawing/2014/main" val="4209209942"/>
                    </a:ext>
                  </a:extLst>
                </a:gridCol>
                <a:gridCol w="1940744">
                  <a:extLst>
                    <a:ext uri="{9D8B030D-6E8A-4147-A177-3AD203B41FA5}">
                      <a16:colId xmlns:a16="http://schemas.microsoft.com/office/drawing/2014/main" val="921079922"/>
                    </a:ext>
                  </a:extLst>
                </a:gridCol>
                <a:gridCol w="2250089">
                  <a:extLst>
                    <a:ext uri="{9D8B030D-6E8A-4147-A177-3AD203B41FA5}">
                      <a16:colId xmlns:a16="http://schemas.microsoft.com/office/drawing/2014/main" val="1506645576"/>
                    </a:ext>
                  </a:extLst>
                </a:gridCol>
                <a:gridCol w="1860462">
                  <a:extLst>
                    <a:ext uri="{9D8B030D-6E8A-4147-A177-3AD203B41FA5}">
                      <a16:colId xmlns:a16="http://schemas.microsoft.com/office/drawing/2014/main" val="1872186924"/>
                    </a:ext>
                  </a:extLst>
                </a:gridCol>
              </a:tblGrid>
              <a:tr h="451925">
                <a:tc>
                  <a:txBody>
                    <a:bodyPr/>
                    <a:lstStyle/>
                    <a:p>
                      <a:endParaRPr lang="en-US" sz="1100" dirty="0"/>
                    </a:p>
                  </a:txBody>
                  <a:tcPr marL="68580" marR="68580" marT="34290" marB="34290" anchor="ctr"/>
                </a:tc>
                <a:tc>
                  <a:txBody>
                    <a:bodyPr/>
                    <a:lstStyle/>
                    <a:p>
                      <a:pPr algn="ctr"/>
                      <a:r>
                        <a:rPr lang="en-US" sz="1100" dirty="0"/>
                        <a:t> Current Law</a:t>
                      </a:r>
                    </a:p>
                  </a:txBody>
                  <a:tcPr marL="68580" marR="68580" marT="34290" marB="34290" anchor="ctr"/>
                </a:tc>
                <a:tc>
                  <a:txBody>
                    <a:bodyPr/>
                    <a:lstStyle/>
                    <a:p>
                      <a:r>
                        <a:rPr lang="en-US" sz="1100" dirty="0"/>
                        <a:t>Build Back Better Act (H.R. 5376)</a:t>
                      </a:r>
                    </a:p>
                  </a:txBody>
                  <a:tcPr marL="68580" marR="68580" marT="34290" marB="34290" anchor="ctr"/>
                </a:tc>
                <a:tc>
                  <a:txBody>
                    <a:bodyPr/>
                    <a:lstStyle/>
                    <a:p>
                      <a:r>
                        <a:rPr lang="en-US" sz="1100" dirty="0"/>
                        <a:t>FY2023 Treasury Greenbook</a:t>
                      </a:r>
                    </a:p>
                  </a:txBody>
                  <a:tcPr marL="68580" marR="68580" marT="34290" marB="34290" anchor="ctr"/>
                </a:tc>
                <a:extLst>
                  <a:ext uri="{0D108BD9-81ED-4DB2-BD59-A6C34878D82A}">
                    <a16:rowId xmlns:a16="http://schemas.microsoft.com/office/drawing/2014/main" val="1535339885"/>
                  </a:ext>
                </a:extLst>
              </a:tr>
              <a:tr h="528747">
                <a:tc>
                  <a:txBody>
                    <a:bodyPr/>
                    <a:lstStyle/>
                    <a:p>
                      <a:pPr algn="ctr"/>
                      <a:r>
                        <a:rPr lang="en-US" sz="1600" dirty="0"/>
                        <a:t>§250 Deduction GILTI</a:t>
                      </a:r>
                    </a:p>
                  </a:txBody>
                  <a:tcPr marL="68580" marR="68580" marT="34290" marB="34290" anchor="ctr"/>
                </a:tc>
                <a:tc>
                  <a:txBody>
                    <a:bodyPr/>
                    <a:lstStyle/>
                    <a:p>
                      <a:pPr marL="0" marR="0" algn="ctr">
                        <a:lnSpc>
                          <a:spcPct val="107000"/>
                        </a:lnSpc>
                        <a:spcBef>
                          <a:spcPts val="0"/>
                        </a:spcBef>
                        <a:spcAft>
                          <a:spcPts val="0"/>
                        </a:spcAft>
                      </a:pPr>
                      <a:r>
                        <a:rPr lang="en-US" sz="1600">
                          <a:effectLst/>
                          <a:latin typeface="Arial"/>
                          <a:ea typeface="Calibri"/>
                          <a:cs typeface="Arial"/>
                        </a:rPr>
                        <a:t>50%</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extLst>
                  <a:ext uri="{0D108BD9-81ED-4DB2-BD59-A6C34878D82A}">
                    <a16:rowId xmlns:a16="http://schemas.microsoft.com/office/drawing/2014/main" val="2904193542"/>
                  </a:ext>
                </a:extLst>
              </a:tr>
              <a:tr h="451925">
                <a:tc>
                  <a:txBody>
                    <a:bodyPr/>
                    <a:lstStyle/>
                    <a:p>
                      <a:pPr marL="0" marR="0" algn="ctr">
                        <a:lnSpc>
                          <a:spcPct val="107000"/>
                        </a:lnSpc>
                        <a:spcBef>
                          <a:spcPts val="0"/>
                        </a:spcBef>
                        <a:spcAft>
                          <a:spcPts val="0"/>
                        </a:spcAft>
                      </a:pPr>
                      <a:r>
                        <a:rPr lang="en-US" sz="1600" b="0">
                          <a:effectLst/>
                          <a:latin typeface="+mn-lt"/>
                          <a:ea typeface="Calibri"/>
                          <a:cs typeface="Times New Roman"/>
                        </a:rPr>
                        <a:t>Corporate Tax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a:t>
                      </a:r>
                    </a:p>
                  </a:txBody>
                  <a:tcPr marL="51435" marR="51435" marT="0" marB="0" anchor="ctr"/>
                </a:tc>
                <a:extLst>
                  <a:ext uri="{0D108BD9-81ED-4DB2-BD59-A6C34878D82A}">
                    <a16:rowId xmlns:a16="http://schemas.microsoft.com/office/drawing/2014/main" val="880672439"/>
                  </a:ext>
                </a:extLst>
              </a:tr>
              <a:tr h="528747">
                <a:tc>
                  <a:txBody>
                    <a:bodyPr/>
                    <a:lstStyle/>
                    <a:p>
                      <a:pPr marL="0" marR="0" algn="ctr">
                        <a:lnSpc>
                          <a:spcPct val="107000"/>
                        </a:lnSpc>
                        <a:spcBef>
                          <a:spcPts val="0"/>
                        </a:spcBef>
                        <a:spcAft>
                          <a:spcPts val="0"/>
                        </a:spcAft>
                      </a:pPr>
                      <a:r>
                        <a:rPr lang="en-US" sz="1600" b="0">
                          <a:effectLst/>
                          <a:latin typeface="+mn-lt"/>
                          <a:ea typeface="Calibri"/>
                          <a:cs typeface="Times New Roman"/>
                        </a:rPr>
                        <a:t>GILTI Effective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10.5%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15%</a:t>
                      </a:r>
                    </a:p>
                  </a:txBody>
                  <a:tcPr marL="51435" marR="51435" marT="0" marB="0" anchor="ctr"/>
                </a:tc>
                <a:tc>
                  <a:txBody>
                    <a:bodyPr/>
                    <a:lstStyle/>
                    <a:p>
                      <a:pPr marL="0" marR="0" algn="ctr">
                        <a:lnSpc>
                          <a:spcPct val="107000"/>
                        </a:lnSpc>
                        <a:spcBef>
                          <a:spcPts val="0"/>
                        </a:spcBef>
                        <a:spcAft>
                          <a:spcPts val="0"/>
                        </a:spcAft>
                      </a:pPr>
                      <a:r>
                        <a:rPr lang="en-US" sz="1600" dirty="0">
                          <a:effectLst/>
                          <a:latin typeface="Arial"/>
                          <a:ea typeface="Calibri"/>
                          <a:cs typeface="Arial"/>
                        </a:rPr>
                        <a:t>20%</a:t>
                      </a:r>
                    </a:p>
                  </a:txBody>
                  <a:tcPr marL="51435" marR="51435" marT="0" marB="0" anchor="ctr"/>
                </a:tc>
                <a:extLst>
                  <a:ext uri="{0D108BD9-81ED-4DB2-BD59-A6C34878D82A}">
                    <a16:rowId xmlns:a16="http://schemas.microsoft.com/office/drawing/2014/main" val="167154915"/>
                  </a:ext>
                </a:extLst>
              </a:tr>
              <a:tr h="451925">
                <a:tc gridSpan="4">
                  <a:txBody>
                    <a:bodyPr/>
                    <a:lstStyle/>
                    <a:p>
                      <a:r>
                        <a:rPr lang="en-US" sz="1050" dirty="0">
                          <a:solidFill>
                            <a:schemeClr val="dk1"/>
                          </a:solidFill>
                          <a:effectLst/>
                          <a:latin typeface="+mn-lt"/>
                          <a:ea typeface="+mn-ea"/>
                          <a:cs typeface="+mn-cs"/>
                        </a:rPr>
                        <a:t>*The FY2023 Treasury Greenbook retains the BBBA’s reduced IRC §250 deduction percentage for GILTI</a:t>
                      </a:r>
                    </a:p>
                    <a:p>
                      <a:r>
                        <a:rPr lang="en-US" sz="1050" dirty="0">
                          <a:solidFill>
                            <a:schemeClr val="dk1"/>
                          </a:solidFill>
                          <a:effectLst/>
                          <a:latin typeface="+mn-lt"/>
                          <a:ea typeface="+mn-ea"/>
                          <a:cs typeface="+mn-cs"/>
                        </a:rPr>
                        <a:t>**The increased corporate tax rate would be effective for taxable years beginning after December 31, 2022</a:t>
                      </a:r>
                      <a:endParaRPr lang="en-US" sz="1050" dirty="0"/>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2947449"/>
                  </a:ext>
                </a:extLst>
              </a:tr>
            </a:tbl>
          </a:graphicData>
        </a:graphic>
      </p:graphicFrame>
      <p:sp>
        <p:nvSpPr>
          <p:cNvPr id="2" name="Footer Placeholder 1">
            <a:extLst>
              <a:ext uri="{FF2B5EF4-FFF2-40B4-BE49-F238E27FC236}">
                <a16:creationId xmlns:a16="http://schemas.microsoft.com/office/drawing/2014/main" id="{F4DB5B68-4F01-0B1A-8201-DFC7A5E403C7}"/>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270E6FA5-83FB-868C-1261-96B8A6858B0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290412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0122CE-4797-FF1D-785D-BB4EB3B528F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C63343AC-AA77-148B-2BF3-FDB1F3E2F2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1AD607-8210-CA9B-AFAE-213CA796C34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394040B-878B-5953-59D7-45C8D8BE5F61}"/>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4041E073-EC59-A8CC-0939-7112A165935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4AB224B-88CF-B120-E212-7D75AF96781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E1C5938F-3CE3-E774-C67A-8AACE6000B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0194FE-8F5C-4FB1-9C58-A785AE4B8BC6}">
  <ds:schemaRefs>
    <ds:schemaRef ds:uri="http://schemas.microsoft.com/office/2006/documentManagement/types"/>
    <ds:schemaRef ds:uri="dee7606c-638d-4687-a004-8de278f93ba2"/>
    <ds:schemaRef ds:uri="http://schemas.microsoft.com/office/2006/metadata/properties"/>
    <ds:schemaRef ds:uri="f450584a-cb59-46a6-8009-931c1e5e40a6"/>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10135</TotalTime>
  <Words>3135</Words>
  <Application>Microsoft Macintosh PowerPoint</Application>
  <PresentationFormat>On-screen Show (4:3)</PresentationFormat>
  <Paragraphs>325</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 (oecd.org)</vt:lpstr>
      <vt:lpstr>Pillar Two – Four measures for global minimum taxation</vt:lpstr>
      <vt:lpstr>Pillar Two – Four measures for global minimum taxation</vt:lpstr>
      <vt:lpstr>Proposed Alignment with OECD’s Pillar Two  </vt:lpstr>
      <vt:lpstr>Proposed UTPR Aimed at Protecting U.S. Revenue</vt:lpstr>
      <vt:lpstr>BBBA Baseline Assumed for GILTI and FDII</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cp:lastPrinted>2023-04-26T16:47:32Z</cp:lastPrinted>
  <dcterms:created xsi:type="dcterms:W3CDTF">2006-01-20T19:34:26Z</dcterms:created>
  <dcterms:modified xsi:type="dcterms:W3CDTF">2023-05-01T19:08:11Z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