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29"/>
  </p:notesMasterIdLst>
  <p:handoutMasterIdLst>
    <p:handoutMasterId r:id="rId30"/>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8" r:id="rId18"/>
    <p:sldId id="395" r:id="rId19"/>
    <p:sldId id="405" r:id="rId20"/>
    <p:sldId id="406" r:id="rId21"/>
    <p:sldId id="410" r:id="rId22"/>
    <p:sldId id="412" r:id="rId23"/>
    <p:sldId id="420" r:id="rId24"/>
    <p:sldId id="279" r:id="rId25"/>
    <p:sldId id="419" r:id="rId26"/>
    <p:sldId id="269" r:id="rId27"/>
    <p:sldId id="270" r:id="rId28"/>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29EF9B-B159-8E45-A2BA-5B0845566A6C}" v="498" dt="2022-05-03T11:29:02.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1" autoAdjust="0"/>
    <p:restoredTop sz="96378" autoAdjust="0"/>
  </p:normalViewPr>
  <p:slideViewPr>
    <p:cSldViewPr>
      <p:cViewPr>
        <p:scale>
          <a:sx n="113" d="100"/>
          <a:sy n="113" d="100"/>
        </p:scale>
        <p:origin x="2040" y="4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529EF9B-B159-8E45-A2BA-5B0845566A6C}"/>
    <pc:docChg chg="undo custSel addSld delSld modSld sldOrd">
      <pc:chgData name="Jeffrey M. Colon" userId="615143b1-cdee-493d-9a9d-1565ce8666d9" providerId="ADAL" clId="{B529EF9B-B159-8E45-A2BA-5B0845566A6C}" dt="2022-05-03T11:57:28.063" v="1916" actId="2696"/>
      <pc:docMkLst>
        <pc:docMk/>
      </pc:docMkLst>
      <pc:sldChg chg="addSp delSp modSp add mod chgLayout">
        <pc:chgData name="Jeffrey M. Colon" userId="615143b1-cdee-493d-9a9d-1565ce8666d9" providerId="ADAL" clId="{B529EF9B-B159-8E45-A2BA-5B0845566A6C}" dt="2022-05-03T11:30:42.192" v="1824" actId="20577"/>
        <pc:sldMkLst>
          <pc:docMk/>
          <pc:sldMk cId="3426817082" sldId="269"/>
        </pc:sldMkLst>
        <pc:spChg chg="add mod">
          <ac:chgData name="Jeffrey M. Colon" userId="615143b1-cdee-493d-9a9d-1565ce8666d9" providerId="ADAL" clId="{B529EF9B-B159-8E45-A2BA-5B0845566A6C}" dt="2022-05-03T11:29:06.647" v="1808" actId="767"/>
          <ac:spMkLst>
            <pc:docMk/>
            <pc:sldMk cId="3426817082" sldId="269"/>
            <ac:spMk id="2" creationId="{D8908194-A6E1-9E95-3414-01477EE4BD0A}"/>
          </ac:spMkLst>
        </pc:spChg>
        <pc:spChg chg="add mod">
          <ac:chgData name="Jeffrey M. Colon" userId="615143b1-cdee-493d-9a9d-1565ce8666d9" providerId="ADAL" clId="{B529EF9B-B159-8E45-A2BA-5B0845566A6C}" dt="2022-05-03T11:29:07.795" v="1809" actId="767"/>
          <ac:spMkLst>
            <pc:docMk/>
            <pc:sldMk cId="3426817082" sldId="269"/>
            <ac:spMk id="3" creationId="{030FC676-C173-4CD0-61DF-6BB439B061F6}"/>
          </ac:spMkLst>
        </pc:spChg>
        <pc:spChg chg="add del mod ord">
          <ac:chgData name="Jeffrey M. Colon" userId="615143b1-cdee-493d-9a9d-1565ce8666d9" providerId="ADAL" clId="{B529EF9B-B159-8E45-A2BA-5B0845566A6C}" dt="2022-05-03T11:29:30.894" v="1811" actId="478"/>
          <ac:spMkLst>
            <pc:docMk/>
            <pc:sldMk cId="3426817082" sldId="269"/>
            <ac:spMk id="4" creationId="{9684FA8E-EB2E-C525-A6EC-5AA42547A730}"/>
          </ac:spMkLst>
        </pc:spChg>
        <pc:spChg chg="mod">
          <ac:chgData name="Jeffrey M. Colon" userId="615143b1-cdee-493d-9a9d-1565ce8666d9" providerId="ADAL" clId="{B529EF9B-B159-8E45-A2BA-5B0845566A6C}" dt="2022-05-03T11:30:42.192" v="1824" actId="20577"/>
          <ac:spMkLst>
            <pc:docMk/>
            <pc:sldMk cId="3426817082" sldId="269"/>
            <ac:spMk id="41" creationId="{14B89CC4-A21D-4216-AA35-2E4162E845C6}"/>
          </ac:spMkLst>
        </pc:spChg>
        <pc:spChg chg="mod">
          <ac:chgData name="Jeffrey M. Colon" userId="615143b1-cdee-493d-9a9d-1565ce8666d9" providerId="ADAL" clId="{B529EF9B-B159-8E45-A2BA-5B0845566A6C}" dt="2022-05-03T11:30:17.909" v="1816" actId="403"/>
          <ac:spMkLst>
            <pc:docMk/>
            <pc:sldMk cId="3426817082" sldId="269"/>
            <ac:spMk id="42" creationId="{692F9901-F8E4-40AF-BFC5-63419565789D}"/>
          </ac:spMkLst>
        </pc:spChg>
        <pc:spChg chg="mod">
          <ac:chgData name="Jeffrey M. Colon" userId="615143b1-cdee-493d-9a9d-1565ce8666d9" providerId="ADAL" clId="{B529EF9B-B159-8E45-A2BA-5B0845566A6C}" dt="2022-05-03T11:30:17.909" v="1816" actId="403"/>
          <ac:spMkLst>
            <pc:docMk/>
            <pc:sldMk cId="3426817082" sldId="269"/>
            <ac:spMk id="43" creationId="{DFC59F94-0F8A-4D08-8731-3BA3B294287E}"/>
          </ac:spMkLst>
        </pc:spChg>
        <pc:spChg chg="mod">
          <ac:chgData name="Jeffrey M. Colon" userId="615143b1-cdee-493d-9a9d-1565ce8666d9" providerId="ADAL" clId="{B529EF9B-B159-8E45-A2BA-5B0845566A6C}" dt="2022-05-03T11:30:17.909" v="1816" actId="403"/>
          <ac:spMkLst>
            <pc:docMk/>
            <pc:sldMk cId="3426817082" sldId="269"/>
            <ac:spMk id="44" creationId="{15F5F298-63D0-4587-9226-E74B79036ED7}"/>
          </ac:spMkLst>
        </pc:spChg>
        <pc:spChg chg="mod">
          <ac:chgData name="Jeffrey M. Colon" userId="615143b1-cdee-493d-9a9d-1565ce8666d9" providerId="ADAL" clId="{B529EF9B-B159-8E45-A2BA-5B0845566A6C}" dt="2022-05-03T11:30:17.909" v="1816" actId="403"/>
          <ac:spMkLst>
            <pc:docMk/>
            <pc:sldMk cId="3426817082" sldId="269"/>
            <ac:spMk id="45" creationId="{3B1056B2-8034-4697-AD77-547A169DDE4E}"/>
          </ac:spMkLst>
        </pc:spChg>
        <pc:spChg chg="mod">
          <ac:chgData name="Jeffrey M. Colon" userId="615143b1-cdee-493d-9a9d-1565ce8666d9" providerId="ADAL" clId="{B529EF9B-B159-8E45-A2BA-5B0845566A6C}" dt="2022-05-03T11:30:17.909" v="1816" actId="403"/>
          <ac:spMkLst>
            <pc:docMk/>
            <pc:sldMk cId="3426817082" sldId="269"/>
            <ac:spMk id="46" creationId="{A4874960-0811-47AC-9AEB-65F9B5346165}"/>
          </ac:spMkLst>
        </pc:spChg>
        <pc:spChg chg="mod">
          <ac:chgData name="Jeffrey M. Colon" userId="615143b1-cdee-493d-9a9d-1565ce8666d9" providerId="ADAL" clId="{B529EF9B-B159-8E45-A2BA-5B0845566A6C}" dt="2022-05-03T11:30:17.909" v="1816" actId="403"/>
          <ac:spMkLst>
            <pc:docMk/>
            <pc:sldMk cId="3426817082" sldId="269"/>
            <ac:spMk id="47" creationId="{A950A21E-73C2-4C46-806F-8BF7760BFE69}"/>
          </ac:spMkLst>
        </pc:spChg>
        <pc:spChg chg="mod">
          <ac:chgData name="Jeffrey M. Colon" userId="615143b1-cdee-493d-9a9d-1565ce8666d9" providerId="ADAL" clId="{B529EF9B-B159-8E45-A2BA-5B0845566A6C}" dt="2022-05-03T11:30:17.909" v="1816" actId="403"/>
          <ac:spMkLst>
            <pc:docMk/>
            <pc:sldMk cId="3426817082" sldId="269"/>
            <ac:spMk id="48" creationId="{B9502FAF-BF4E-411B-8AF8-B49FFFC18D9F}"/>
          </ac:spMkLst>
        </pc:spChg>
        <pc:spChg chg="mod">
          <ac:chgData name="Jeffrey M. Colon" userId="615143b1-cdee-493d-9a9d-1565ce8666d9" providerId="ADAL" clId="{B529EF9B-B159-8E45-A2BA-5B0845566A6C}" dt="2022-05-03T11:30:17.909" v="1816" actId="403"/>
          <ac:spMkLst>
            <pc:docMk/>
            <pc:sldMk cId="3426817082" sldId="269"/>
            <ac:spMk id="49" creationId="{6EF59747-880C-4379-98D1-FB1900B90EDD}"/>
          </ac:spMkLst>
        </pc:spChg>
        <pc:spChg chg="mod">
          <ac:chgData name="Jeffrey M. Colon" userId="615143b1-cdee-493d-9a9d-1565ce8666d9" providerId="ADAL" clId="{B529EF9B-B159-8E45-A2BA-5B0845566A6C}" dt="2022-05-03T11:30:17.909" v="1816" actId="403"/>
          <ac:spMkLst>
            <pc:docMk/>
            <pc:sldMk cId="3426817082" sldId="269"/>
            <ac:spMk id="50" creationId="{7DE71887-904A-43B7-8E06-0A366622F75C}"/>
          </ac:spMkLst>
        </pc:spChg>
        <pc:spChg chg="mod">
          <ac:chgData name="Jeffrey M. Colon" userId="615143b1-cdee-493d-9a9d-1565ce8666d9" providerId="ADAL" clId="{B529EF9B-B159-8E45-A2BA-5B0845566A6C}" dt="2022-05-03T11:30:17.909" v="1816" actId="403"/>
          <ac:spMkLst>
            <pc:docMk/>
            <pc:sldMk cId="3426817082" sldId="269"/>
            <ac:spMk id="51" creationId="{3B213047-2772-4641-8830-7A65CFCEF43B}"/>
          </ac:spMkLst>
        </pc:spChg>
        <pc:spChg chg="mod">
          <ac:chgData name="Jeffrey M. Colon" userId="615143b1-cdee-493d-9a9d-1565ce8666d9" providerId="ADAL" clId="{B529EF9B-B159-8E45-A2BA-5B0845566A6C}" dt="2022-05-03T11:30:17.909" v="1816" actId="403"/>
          <ac:spMkLst>
            <pc:docMk/>
            <pc:sldMk cId="3426817082" sldId="269"/>
            <ac:spMk id="52" creationId="{0964A96F-766B-4D25-8C83-A9D6F0F8C43E}"/>
          </ac:spMkLst>
        </pc:spChg>
        <pc:spChg chg="mod">
          <ac:chgData name="Jeffrey M. Colon" userId="615143b1-cdee-493d-9a9d-1565ce8666d9" providerId="ADAL" clId="{B529EF9B-B159-8E45-A2BA-5B0845566A6C}" dt="2022-05-03T11:30:17.909" v="1816" actId="403"/>
          <ac:spMkLst>
            <pc:docMk/>
            <pc:sldMk cId="3426817082" sldId="269"/>
            <ac:spMk id="53" creationId="{5D183BE9-6352-4755-AB4D-BD5ACFF238A8}"/>
          </ac:spMkLst>
        </pc:spChg>
        <pc:spChg chg="mod">
          <ac:chgData name="Jeffrey M. Colon" userId="615143b1-cdee-493d-9a9d-1565ce8666d9" providerId="ADAL" clId="{B529EF9B-B159-8E45-A2BA-5B0845566A6C}" dt="2022-05-03T11:30:17.909" v="1816" actId="403"/>
          <ac:spMkLst>
            <pc:docMk/>
            <pc:sldMk cId="3426817082" sldId="269"/>
            <ac:spMk id="54" creationId="{FCE5EF94-CFE5-48D2-ADE7-FB2AB17CCC24}"/>
          </ac:spMkLst>
        </pc:spChg>
        <pc:spChg chg="mod">
          <ac:chgData name="Jeffrey M. Colon" userId="615143b1-cdee-493d-9a9d-1565ce8666d9" providerId="ADAL" clId="{B529EF9B-B159-8E45-A2BA-5B0845566A6C}" dt="2022-05-03T11:30:17.909" v="1816" actId="403"/>
          <ac:spMkLst>
            <pc:docMk/>
            <pc:sldMk cId="3426817082" sldId="269"/>
            <ac:spMk id="55" creationId="{C9930E41-ACF3-427B-AE82-698D64DF6523}"/>
          </ac:spMkLst>
        </pc:spChg>
        <pc:spChg chg="mod">
          <ac:chgData name="Jeffrey M. Colon" userId="615143b1-cdee-493d-9a9d-1565ce8666d9" providerId="ADAL" clId="{B529EF9B-B159-8E45-A2BA-5B0845566A6C}" dt="2022-05-03T11:30:17.909" v="1816" actId="403"/>
          <ac:spMkLst>
            <pc:docMk/>
            <pc:sldMk cId="3426817082" sldId="269"/>
            <ac:spMk id="56" creationId="{8628F9E1-D7D6-4CE8-97CD-589B2D2DD4D8}"/>
          </ac:spMkLst>
        </pc:spChg>
        <pc:spChg chg="mod">
          <ac:chgData name="Jeffrey M. Colon" userId="615143b1-cdee-493d-9a9d-1565ce8666d9" providerId="ADAL" clId="{B529EF9B-B159-8E45-A2BA-5B0845566A6C}" dt="2022-05-03T11:30:17.909" v="1816" actId="403"/>
          <ac:spMkLst>
            <pc:docMk/>
            <pc:sldMk cId="3426817082" sldId="269"/>
            <ac:spMk id="57" creationId="{B8F47B5E-E807-4A64-A175-388DE4CA4916}"/>
          </ac:spMkLst>
        </pc:spChg>
        <pc:spChg chg="mod">
          <ac:chgData name="Jeffrey M. Colon" userId="615143b1-cdee-493d-9a9d-1565ce8666d9" providerId="ADAL" clId="{B529EF9B-B159-8E45-A2BA-5B0845566A6C}" dt="2022-05-03T11:30:17.909" v="1816" actId="403"/>
          <ac:spMkLst>
            <pc:docMk/>
            <pc:sldMk cId="3426817082" sldId="269"/>
            <ac:spMk id="58" creationId="{4D3BDCFF-6443-4A00-BF7D-D9BC112748C1}"/>
          </ac:spMkLst>
        </pc:spChg>
        <pc:spChg chg="mod">
          <ac:chgData name="Jeffrey M. Colon" userId="615143b1-cdee-493d-9a9d-1565ce8666d9" providerId="ADAL" clId="{B529EF9B-B159-8E45-A2BA-5B0845566A6C}" dt="2022-05-03T11:30:17.909" v="1816" actId="403"/>
          <ac:spMkLst>
            <pc:docMk/>
            <pc:sldMk cId="3426817082" sldId="269"/>
            <ac:spMk id="59" creationId="{2925259A-DA67-4B45-8BF8-588DB145A67C}"/>
          </ac:spMkLst>
        </pc:spChg>
        <pc:spChg chg="mod">
          <ac:chgData name="Jeffrey M. Colon" userId="615143b1-cdee-493d-9a9d-1565ce8666d9" providerId="ADAL" clId="{B529EF9B-B159-8E45-A2BA-5B0845566A6C}" dt="2022-05-03T11:30:17.909" v="1816" actId="403"/>
          <ac:spMkLst>
            <pc:docMk/>
            <pc:sldMk cId="3426817082" sldId="269"/>
            <ac:spMk id="60" creationId="{4CD6FF82-D35C-4817-A466-19617A0F0DF6}"/>
          </ac:spMkLst>
        </pc:spChg>
        <pc:spChg chg="mod">
          <ac:chgData name="Jeffrey M. Colon" userId="615143b1-cdee-493d-9a9d-1565ce8666d9" providerId="ADAL" clId="{B529EF9B-B159-8E45-A2BA-5B0845566A6C}" dt="2022-05-03T11:30:17.909" v="1816" actId="403"/>
          <ac:spMkLst>
            <pc:docMk/>
            <pc:sldMk cId="3426817082" sldId="269"/>
            <ac:spMk id="61" creationId="{5E79965D-DB3E-4BF0-BC11-4F59CCBB2CA1}"/>
          </ac:spMkLst>
        </pc:spChg>
        <pc:spChg chg="mod">
          <ac:chgData name="Jeffrey M. Colon" userId="615143b1-cdee-493d-9a9d-1565ce8666d9" providerId="ADAL" clId="{B529EF9B-B159-8E45-A2BA-5B0845566A6C}" dt="2022-05-03T11:30:17.909" v="1816" actId="403"/>
          <ac:spMkLst>
            <pc:docMk/>
            <pc:sldMk cId="3426817082" sldId="269"/>
            <ac:spMk id="62" creationId="{5A77FB15-935B-475B-B22A-A96CCB9D9A9A}"/>
          </ac:spMkLst>
        </pc:spChg>
        <pc:spChg chg="mod">
          <ac:chgData name="Jeffrey M. Colon" userId="615143b1-cdee-493d-9a9d-1565ce8666d9" providerId="ADAL" clId="{B529EF9B-B159-8E45-A2BA-5B0845566A6C}" dt="2022-05-03T11:30:17.909" v="1816" actId="403"/>
          <ac:spMkLst>
            <pc:docMk/>
            <pc:sldMk cId="3426817082" sldId="269"/>
            <ac:spMk id="63" creationId="{4FBBC3AD-7A8A-499B-8219-5F816D44260E}"/>
          </ac:spMkLst>
        </pc:spChg>
        <pc:spChg chg="mod ord">
          <ac:chgData name="Jeffrey M. Colon" userId="615143b1-cdee-493d-9a9d-1565ce8666d9" providerId="ADAL" clId="{B529EF9B-B159-8E45-A2BA-5B0845566A6C}" dt="2022-05-03T11:29:27.034" v="1810" actId="700"/>
          <ac:spMkLst>
            <pc:docMk/>
            <pc:sldMk cId="3426817082" sldId="269"/>
            <ac:spMk id="2670" creationId="{00000000-0000-0000-0000-000000000000}"/>
          </ac:spMkLst>
        </pc:spChg>
      </pc:sldChg>
      <pc:sldChg chg="addSp delSp modSp add mod chgLayout">
        <pc:chgData name="Jeffrey M. Colon" userId="615143b1-cdee-493d-9a9d-1565ce8666d9" providerId="ADAL" clId="{B529EF9B-B159-8E45-A2BA-5B0845566A6C}" dt="2022-05-03T11:40:09.507" v="1915" actId="403"/>
        <pc:sldMkLst>
          <pc:docMk/>
          <pc:sldMk cId="1838204920" sldId="270"/>
        </pc:sldMkLst>
        <pc:spChg chg="add del mod ord">
          <ac:chgData name="Jeffrey M. Colon" userId="615143b1-cdee-493d-9a9d-1565ce8666d9" providerId="ADAL" clId="{B529EF9B-B159-8E45-A2BA-5B0845566A6C}" dt="2022-05-03T11:31:03.609" v="1826" actId="478"/>
          <ac:spMkLst>
            <pc:docMk/>
            <pc:sldMk cId="1838204920" sldId="270"/>
            <ac:spMk id="3" creationId="{F54ABCEE-E8B7-7B2F-ECBA-16EF9C764366}"/>
          </ac:spMkLst>
        </pc:spChg>
        <pc:spChg chg="mod">
          <ac:chgData name="Jeffrey M. Colon" userId="615143b1-cdee-493d-9a9d-1565ce8666d9" providerId="ADAL" clId="{B529EF9B-B159-8E45-A2BA-5B0845566A6C}" dt="2022-05-03T11:32:41.935" v="1859" actId="1076"/>
          <ac:spMkLst>
            <pc:docMk/>
            <pc:sldMk cId="1838204920" sldId="270"/>
            <ac:spMk id="37" creationId="{ED1F31C1-D429-4DFA-B1D7-58D93A112CD6}"/>
          </ac:spMkLst>
        </pc:spChg>
        <pc:spChg chg="mod">
          <ac:chgData name="Jeffrey M. Colon" userId="615143b1-cdee-493d-9a9d-1565ce8666d9" providerId="ADAL" clId="{B529EF9B-B159-8E45-A2BA-5B0845566A6C}" dt="2022-05-03T11:32:54.130" v="1862" actId="1076"/>
          <ac:spMkLst>
            <pc:docMk/>
            <pc:sldMk cId="1838204920" sldId="270"/>
            <ac:spMk id="38" creationId="{681D2D30-EB3A-43A4-AE9B-90DB1D48B0CC}"/>
          </ac:spMkLst>
        </pc:spChg>
        <pc:spChg chg="mod">
          <ac:chgData name="Jeffrey M. Colon" userId="615143b1-cdee-493d-9a9d-1565ce8666d9" providerId="ADAL" clId="{B529EF9B-B159-8E45-A2BA-5B0845566A6C}" dt="2022-05-03T11:35:56.517" v="1914" actId="1076"/>
          <ac:spMkLst>
            <pc:docMk/>
            <pc:sldMk cId="1838204920" sldId="270"/>
            <ac:spMk id="39" creationId="{EACDFAFF-A509-4FDF-AF26-828C72346675}"/>
          </ac:spMkLst>
        </pc:spChg>
        <pc:spChg chg="mod">
          <ac:chgData name="Jeffrey M. Colon" userId="615143b1-cdee-493d-9a9d-1565ce8666d9" providerId="ADAL" clId="{B529EF9B-B159-8E45-A2BA-5B0845566A6C}" dt="2022-05-03T11:34:05.194" v="1886" actId="120"/>
          <ac:spMkLst>
            <pc:docMk/>
            <pc:sldMk cId="1838204920" sldId="270"/>
            <ac:spMk id="40" creationId="{45A71E5B-C236-4044-ADCD-2D27F6A0BE4E}"/>
          </ac:spMkLst>
        </pc:spChg>
        <pc:spChg chg="mod">
          <ac:chgData name="Jeffrey M. Colon" userId="615143b1-cdee-493d-9a9d-1565ce8666d9" providerId="ADAL" clId="{B529EF9B-B159-8E45-A2BA-5B0845566A6C}" dt="2022-05-03T11:33:23.525" v="1871" actId="403"/>
          <ac:spMkLst>
            <pc:docMk/>
            <pc:sldMk cId="1838204920" sldId="270"/>
            <ac:spMk id="2667" creationId="{00000000-0000-0000-0000-000000000000}"/>
          </ac:spMkLst>
        </pc:spChg>
        <pc:spChg chg="mod ord">
          <ac:chgData name="Jeffrey M. Colon" userId="615143b1-cdee-493d-9a9d-1565ce8666d9" providerId="ADAL" clId="{B529EF9B-B159-8E45-A2BA-5B0845566A6C}" dt="2022-05-03T11:30:59.857" v="1825" actId="700"/>
          <ac:spMkLst>
            <pc:docMk/>
            <pc:sldMk cId="1838204920" sldId="270"/>
            <ac:spMk id="2670" creationId="{00000000-0000-0000-0000-000000000000}"/>
          </ac:spMkLst>
        </pc:spChg>
        <pc:spChg chg="mod">
          <ac:chgData name="Jeffrey M. Colon" userId="615143b1-cdee-493d-9a9d-1565ce8666d9" providerId="ADAL" clId="{B529EF9B-B159-8E45-A2BA-5B0845566A6C}" dt="2022-05-03T11:33:31.499" v="1873" actId="403"/>
          <ac:spMkLst>
            <pc:docMk/>
            <pc:sldMk cId="1838204920" sldId="270"/>
            <ac:spMk id="2672" creationId="{00000000-0000-0000-0000-000000000000}"/>
          </ac:spMkLst>
        </pc:spChg>
        <pc:spChg chg="mod">
          <ac:chgData name="Jeffrey M. Colon" userId="615143b1-cdee-493d-9a9d-1565ce8666d9" providerId="ADAL" clId="{B529EF9B-B159-8E45-A2BA-5B0845566A6C}" dt="2022-05-03T11:33:35.981" v="1874" actId="403"/>
          <ac:spMkLst>
            <pc:docMk/>
            <pc:sldMk cId="1838204920" sldId="270"/>
            <ac:spMk id="2675" creationId="{00000000-0000-0000-0000-000000000000}"/>
          </ac:spMkLst>
        </pc:spChg>
        <pc:spChg chg="mod">
          <ac:chgData name="Jeffrey M. Colon" userId="615143b1-cdee-493d-9a9d-1565ce8666d9" providerId="ADAL" clId="{B529EF9B-B159-8E45-A2BA-5B0845566A6C}" dt="2022-05-03T11:33:14.403" v="1868" actId="113"/>
          <ac:spMkLst>
            <pc:docMk/>
            <pc:sldMk cId="1838204920" sldId="270"/>
            <ac:spMk id="2677" creationId="{00000000-0000-0000-0000-000000000000}"/>
          </ac:spMkLst>
        </pc:spChg>
        <pc:spChg chg="mod">
          <ac:chgData name="Jeffrey M. Colon" userId="615143b1-cdee-493d-9a9d-1565ce8666d9" providerId="ADAL" clId="{B529EF9B-B159-8E45-A2BA-5B0845566A6C}" dt="2022-05-03T11:35:35.221" v="1909" actId="1076"/>
          <ac:spMkLst>
            <pc:docMk/>
            <pc:sldMk cId="1838204920" sldId="270"/>
            <ac:spMk id="2680" creationId="{00000000-0000-0000-0000-000000000000}"/>
          </ac:spMkLst>
        </pc:spChg>
        <pc:spChg chg="mod">
          <ac:chgData name="Jeffrey M. Colon" userId="615143b1-cdee-493d-9a9d-1565ce8666d9" providerId="ADAL" clId="{B529EF9B-B159-8E45-A2BA-5B0845566A6C}" dt="2022-05-03T11:40:09.507" v="1915" actId="403"/>
          <ac:spMkLst>
            <pc:docMk/>
            <pc:sldMk cId="1838204920" sldId="270"/>
            <ac:spMk id="2683" creationId="{00000000-0000-0000-0000-000000000000}"/>
          </ac:spMkLst>
        </pc:spChg>
        <pc:spChg chg="mod">
          <ac:chgData name="Jeffrey M. Colon" userId="615143b1-cdee-493d-9a9d-1565ce8666d9" providerId="ADAL" clId="{B529EF9B-B159-8E45-A2BA-5B0845566A6C}" dt="2022-05-03T11:31:46.790" v="1846" actId="6549"/>
          <ac:spMkLst>
            <pc:docMk/>
            <pc:sldMk cId="1838204920" sldId="270"/>
            <ac:spMk id="2687" creationId="{00000000-0000-0000-0000-000000000000}"/>
          </ac:spMkLst>
        </pc:spChg>
        <pc:spChg chg="mod">
          <ac:chgData name="Jeffrey M. Colon" userId="615143b1-cdee-493d-9a9d-1565ce8666d9" providerId="ADAL" clId="{B529EF9B-B159-8E45-A2BA-5B0845566A6C}" dt="2022-05-03T11:35:22.926" v="1906" actId="1076"/>
          <ac:spMkLst>
            <pc:docMk/>
            <pc:sldMk cId="1838204920" sldId="270"/>
            <ac:spMk id="2692" creationId="{00000000-0000-0000-0000-000000000000}"/>
          </ac:spMkLst>
        </pc:spChg>
        <pc:spChg chg="del mod">
          <ac:chgData name="Jeffrey M. Colon" userId="615143b1-cdee-493d-9a9d-1565ce8666d9" providerId="ADAL" clId="{B529EF9B-B159-8E45-A2BA-5B0845566A6C}" dt="2022-05-03T11:33:55.156" v="1881" actId="478"/>
          <ac:spMkLst>
            <pc:docMk/>
            <pc:sldMk cId="1838204920" sldId="270"/>
            <ac:spMk id="2693" creationId="{00000000-0000-0000-0000-000000000000}"/>
          </ac:spMkLst>
        </pc:spChg>
        <pc:spChg chg="mod">
          <ac:chgData name="Jeffrey M. Colon" userId="615143b1-cdee-493d-9a9d-1565ce8666d9" providerId="ADAL" clId="{B529EF9B-B159-8E45-A2BA-5B0845566A6C}" dt="2022-05-03T11:33:40.332" v="1876" actId="403"/>
          <ac:spMkLst>
            <pc:docMk/>
            <pc:sldMk cId="1838204920" sldId="270"/>
            <ac:spMk id="2697" creationId="{00000000-0000-0000-0000-000000000000}"/>
          </ac:spMkLst>
        </pc:spChg>
        <pc:spChg chg="mod">
          <ac:chgData name="Jeffrey M. Colon" userId="615143b1-cdee-493d-9a9d-1565ce8666d9" providerId="ADAL" clId="{B529EF9B-B159-8E45-A2BA-5B0845566A6C}" dt="2022-05-03T11:33:43.313" v="1878" actId="403"/>
          <ac:spMkLst>
            <pc:docMk/>
            <pc:sldMk cId="1838204920" sldId="270"/>
            <ac:spMk id="2700" creationId="{00000000-0000-0000-0000-000000000000}"/>
          </ac:spMkLst>
        </pc:spChg>
        <pc:spChg chg="mod">
          <ac:chgData name="Jeffrey M. Colon" userId="615143b1-cdee-493d-9a9d-1565ce8666d9" providerId="ADAL" clId="{B529EF9B-B159-8E45-A2BA-5B0845566A6C}" dt="2022-05-03T11:35:27.368" v="1907" actId="1076"/>
          <ac:spMkLst>
            <pc:docMk/>
            <pc:sldMk cId="1838204920" sldId="270"/>
            <ac:spMk id="2704" creationId="{00000000-0000-0000-0000-000000000000}"/>
          </ac:spMkLst>
        </pc:spChg>
        <pc:spChg chg="mod">
          <ac:chgData name="Jeffrey M. Colon" userId="615143b1-cdee-493d-9a9d-1565ce8666d9" providerId="ADAL" clId="{B529EF9B-B159-8E45-A2BA-5B0845566A6C}" dt="2022-05-03T11:35:31.193" v="1908" actId="1076"/>
          <ac:spMkLst>
            <pc:docMk/>
            <pc:sldMk cId="1838204920" sldId="270"/>
            <ac:spMk id="2706" creationId="{00000000-0000-0000-0000-000000000000}"/>
          </ac:spMkLst>
        </pc:spChg>
        <pc:grpChg chg="mod">
          <ac:chgData name="Jeffrey M. Colon" userId="615143b1-cdee-493d-9a9d-1565ce8666d9" providerId="ADAL" clId="{B529EF9B-B159-8E45-A2BA-5B0845566A6C}" dt="2022-05-03T11:32:38.561" v="1858" actId="1076"/>
          <ac:grpSpMkLst>
            <pc:docMk/>
            <pc:sldMk cId="1838204920" sldId="270"/>
            <ac:grpSpMk id="2673" creationId="{00000000-0000-0000-0000-000000000000}"/>
          </ac:grpSpMkLst>
        </pc:grpChg>
        <pc:grpChg chg="mod">
          <ac:chgData name="Jeffrey M. Colon" userId="615143b1-cdee-493d-9a9d-1565ce8666d9" providerId="ADAL" clId="{B529EF9B-B159-8E45-A2BA-5B0845566A6C}" dt="2022-05-03T11:32:35.568" v="1857" actId="1076"/>
          <ac:grpSpMkLst>
            <pc:docMk/>
            <pc:sldMk cId="1838204920" sldId="270"/>
            <ac:grpSpMk id="2676" creationId="{00000000-0000-0000-0000-000000000000}"/>
          </ac:grpSpMkLst>
        </pc:grpChg>
        <pc:grpChg chg="mod">
          <ac:chgData name="Jeffrey M. Colon" userId="615143b1-cdee-493d-9a9d-1565ce8666d9" providerId="ADAL" clId="{B529EF9B-B159-8E45-A2BA-5B0845566A6C}" dt="2022-05-03T11:35:41.353" v="1912" actId="1036"/>
          <ac:grpSpMkLst>
            <pc:docMk/>
            <pc:sldMk cId="1838204920" sldId="270"/>
            <ac:grpSpMk id="2691" creationId="{00000000-0000-0000-0000-000000000000}"/>
          </ac:grpSpMkLst>
        </pc:grpChg>
        <pc:grpChg chg="mod">
          <ac:chgData name="Jeffrey M. Colon" userId="615143b1-cdee-493d-9a9d-1565ce8666d9" providerId="ADAL" clId="{B529EF9B-B159-8E45-A2BA-5B0845566A6C}" dt="2022-05-03T11:32:09.209" v="1853" actId="14100"/>
          <ac:grpSpMkLst>
            <pc:docMk/>
            <pc:sldMk cId="1838204920" sldId="270"/>
            <ac:grpSpMk id="2698" creationId="{00000000-0000-0000-0000-000000000000}"/>
          </ac:grpSpMkLst>
        </pc:grpChg>
        <pc:grpChg chg="mod">
          <ac:chgData name="Jeffrey M. Colon" userId="615143b1-cdee-493d-9a9d-1565ce8666d9" providerId="ADAL" clId="{B529EF9B-B159-8E45-A2BA-5B0845566A6C}" dt="2022-05-03T11:32:31.383" v="1856" actId="14100"/>
          <ac:grpSpMkLst>
            <pc:docMk/>
            <pc:sldMk cId="1838204920" sldId="270"/>
            <ac:grpSpMk id="2701" creationId="{00000000-0000-0000-0000-000000000000}"/>
          </ac:grpSpMkLst>
        </pc:grpChg>
        <pc:grpChg chg="mod">
          <ac:chgData name="Jeffrey M. Colon" userId="615143b1-cdee-493d-9a9d-1565ce8666d9" providerId="ADAL" clId="{B529EF9B-B159-8E45-A2BA-5B0845566A6C}" dt="2022-05-03T11:34:25.549" v="1889" actId="1076"/>
          <ac:grpSpMkLst>
            <pc:docMk/>
            <pc:sldMk cId="1838204920" sldId="270"/>
            <ac:grpSpMk id="2707" creationId="{00000000-0000-0000-0000-000000000000}"/>
          </ac:grpSpMkLst>
        </pc:grpChg>
      </pc:sldChg>
      <pc:sldChg chg="modSp add mod ord modAnim">
        <pc:chgData name="Jeffrey M. Colon" userId="615143b1-cdee-493d-9a9d-1565ce8666d9" providerId="ADAL" clId="{B529EF9B-B159-8E45-A2BA-5B0845566A6C}" dt="2022-05-03T11:27:24.417" v="1801" actId="27636"/>
        <pc:sldMkLst>
          <pc:docMk/>
          <pc:sldMk cId="544888192" sldId="279"/>
        </pc:sldMkLst>
        <pc:spChg chg="mod">
          <ac:chgData name="Jeffrey M. Colon" userId="615143b1-cdee-493d-9a9d-1565ce8666d9" providerId="ADAL" clId="{B529EF9B-B159-8E45-A2BA-5B0845566A6C}" dt="2022-05-03T10:36:02.727" v="1098" actId="403"/>
          <ac:spMkLst>
            <pc:docMk/>
            <pc:sldMk cId="544888192" sldId="279"/>
            <ac:spMk id="2" creationId="{00000000-0000-0000-0000-000000000000}"/>
          </ac:spMkLst>
        </pc:spChg>
        <pc:spChg chg="mod">
          <ac:chgData name="Jeffrey M. Colon" userId="615143b1-cdee-493d-9a9d-1565ce8666d9" providerId="ADAL" clId="{B529EF9B-B159-8E45-A2BA-5B0845566A6C}" dt="2022-05-03T10:36:02.727" v="1098" actId="403"/>
          <ac:spMkLst>
            <pc:docMk/>
            <pc:sldMk cId="544888192" sldId="279"/>
            <ac:spMk id="9" creationId="{1B814449-8996-634E-B813-7EA82E354A1F}"/>
          </ac:spMkLst>
        </pc:spChg>
        <pc:spChg chg="mod">
          <ac:chgData name="Jeffrey M. Colon" userId="615143b1-cdee-493d-9a9d-1565ce8666d9" providerId="ADAL" clId="{B529EF9B-B159-8E45-A2BA-5B0845566A6C}" dt="2022-05-03T10:36:02.727" v="1098" actId="403"/>
          <ac:spMkLst>
            <pc:docMk/>
            <pc:sldMk cId="544888192" sldId="279"/>
            <ac:spMk id="10" creationId="{025D3BF5-A2DC-CD49-B247-A63C419C991F}"/>
          </ac:spMkLst>
        </pc:spChg>
        <pc:spChg chg="mod">
          <ac:chgData name="Jeffrey M. Colon" userId="615143b1-cdee-493d-9a9d-1565ce8666d9" providerId="ADAL" clId="{B529EF9B-B159-8E45-A2BA-5B0845566A6C}" dt="2022-05-03T11:27:24.417" v="1801" actId="27636"/>
          <ac:spMkLst>
            <pc:docMk/>
            <pc:sldMk cId="544888192" sldId="279"/>
            <ac:spMk id="11" creationId="{00193F28-C4F4-8F43-9C59-2A647C6F5AB8}"/>
          </ac:spMkLst>
        </pc:spChg>
      </pc:sldChg>
      <pc:sldChg chg="addSp modSp modAnim">
        <pc:chgData name="Jeffrey M. Colon" userId="615143b1-cdee-493d-9a9d-1565ce8666d9" providerId="ADAL" clId="{B529EF9B-B159-8E45-A2BA-5B0845566A6C}" dt="2022-04-28T01:26:26.105" v="5"/>
        <pc:sldMkLst>
          <pc:docMk/>
          <pc:sldMk cId="0" sldId="390"/>
        </pc:sldMkLst>
        <pc:spChg chg="add mod">
          <ac:chgData name="Jeffrey M. Colon" userId="615143b1-cdee-493d-9a9d-1565ce8666d9" providerId="ADAL" clId="{B529EF9B-B159-8E45-A2BA-5B0845566A6C}" dt="2022-04-28T01:25:58.376" v="1" actId="571"/>
          <ac:spMkLst>
            <pc:docMk/>
            <pc:sldMk cId="0" sldId="390"/>
            <ac:spMk id="13" creationId="{D8C54224-1D6C-2858-ABFA-960FB6A7C1C2}"/>
          </ac:spMkLst>
        </pc:spChg>
      </pc:sldChg>
      <pc:sldChg chg="modSp mod modAnim">
        <pc:chgData name="Jeffrey M. Colon" userId="615143b1-cdee-493d-9a9d-1565ce8666d9" providerId="ADAL" clId="{B529EF9B-B159-8E45-A2BA-5B0845566A6C}" dt="2022-04-28T01:27:24.207" v="10" actId="113"/>
        <pc:sldMkLst>
          <pc:docMk/>
          <pc:sldMk cId="0" sldId="391"/>
        </pc:sldMkLst>
        <pc:spChg chg="mod">
          <ac:chgData name="Jeffrey M. Colon" userId="615143b1-cdee-493d-9a9d-1565ce8666d9" providerId="ADAL" clId="{B529EF9B-B159-8E45-A2BA-5B0845566A6C}" dt="2022-04-28T01:27:24.207" v="10" actId="113"/>
          <ac:spMkLst>
            <pc:docMk/>
            <pc:sldMk cId="0" sldId="391"/>
            <ac:spMk id="441347" creationId="{00000000-0000-0000-0000-000000000000}"/>
          </ac:spMkLst>
        </pc:spChg>
      </pc:sldChg>
      <pc:sldChg chg="modSp mod modAnim">
        <pc:chgData name="Jeffrey M. Colon" userId="615143b1-cdee-493d-9a9d-1565ce8666d9" providerId="ADAL" clId="{B529EF9B-B159-8E45-A2BA-5B0845566A6C}" dt="2022-05-03T10:50:45.157" v="1314" actId="404"/>
        <pc:sldMkLst>
          <pc:docMk/>
          <pc:sldMk cId="0" sldId="395"/>
        </pc:sldMkLst>
        <pc:spChg chg="mod">
          <ac:chgData name="Jeffrey M. Colon" userId="615143b1-cdee-493d-9a9d-1565ce8666d9" providerId="ADAL" clId="{B529EF9B-B159-8E45-A2BA-5B0845566A6C}" dt="2022-05-03T10:50:45.157" v="1314" actId="404"/>
          <ac:spMkLst>
            <pc:docMk/>
            <pc:sldMk cId="0" sldId="395"/>
            <ac:spMk id="445443" creationId="{00000000-0000-0000-0000-000000000000}"/>
          </ac:spMkLst>
        </pc:spChg>
      </pc:sldChg>
      <pc:sldChg chg="modSp mod">
        <pc:chgData name="Jeffrey M. Colon" userId="615143b1-cdee-493d-9a9d-1565ce8666d9" providerId="ADAL" clId="{B529EF9B-B159-8E45-A2BA-5B0845566A6C}" dt="2022-04-28T01:30:24.706" v="14" actId="113"/>
        <pc:sldMkLst>
          <pc:docMk/>
          <pc:sldMk cId="0" sldId="396"/>
        </pc:sldMkLst>
        <pc:spChg chg="mod">
          <ac:chgData name="Jeffrey M. Colon" userId="615143b1-cdee-493d-9a9d-1565ce8666d9" providerId="ADAL" clId="{B529EF9B-B159-8E45-A2BA-5B0845566A6C}" dt="2022-04-28T01:30:24.706" v="14" actId="113"/>
          <ac:spMkLst>
            <pc:docMk/>
            <pc:sldMk cId="0" sldId="396"/>
            <ac:spMk id="3" creationId="{00000000-0000-0000-0000-000000000000}"/>
          </ac:spMkLst>
        </pc:spChg>
      </pc:sldChg>
      <pc:sldChg chg="modSp mod">
        <pc:chgData name="Jeffrey M. Colon" userId="615143b1-cdee-493d-9a9d-1565ce8666d9" providerId="ADAL" clId="{B529EF9B-B159-8E45-A2BA-5B0845566A6C}" dt="2022-05-03T01:23:36.858" v="312" actId="20577"/>
        <pc:sldMkLst>
          <pc:docMk/>
          <pc:sldMk cId="0" sldId="397"/>
        </pc:sldMkLst>
        <pc:spChg chg="mod">
          <ac:chgData name="Jeffrey M. Colon" userId="615143b1-cdee-493d-9a9d-1565ce8666d9" providerId="ADAL" clId="{B529EF9B-B159-8E45-A2BA-5B0845566A6C}" dt="2022-05-03T01:23:36.858" v="312" actId="20577"/>
          <ac:spMkLst>
            <pc:docMk/>
            <pc:sldMk cId="0" sldId="397"/>
            <ac:spMk id="3" creationId="{00000000-0000-0000-0000-000000000000}"/>
          </ac:spMkLst>
        </pc:spChg>
      </pc:sldChg>
      <pc:sldChg chg="modSp">
        <pc:chgData name="Jeffrey M. Colon" userId="615143b1-cdee-493d-9a9d-1565ce8666d9" providerId="ADAL" clId="{B529EF9B-B159-8E45-A2BA-5B0845566A6C}" dt="2022-04-28T01:31:44.340" v="22" actId="207"/>
        <pc:sldMkLst>
          <pc:docMk/>
          <pc:sldMk cId="0" sldId="399"/>
        </pc:sldMkLst>
        <pc:spChg chg="mod">
          <ac:chgData name="Jeffrey M. Colon" userId="615143b1-cdee-493d-9a9d-1565ce8666d9" providerId="ADAL" clId="{B529EF9B-B159-8E45-A2BA-5B0845566A6C}" dt="2022-04-28T01:31:44.340" v="22" actId="207"/>
          <ac:spMkLst>
            <pc:docMk/>
            <pc:sldMk cId="0" sldId="399"/>
            <ac:spMk id="3" creationId="{00000000-0000-0000-0000-000000000000}"/>
          </ac:spMkLst>
        </pc:spChg>
      </pc:sldChg>
      <pc:sldChg chg="modSp mod">
        <pc:chgData name="Jeffrey M. Colon" userId="615143b1-cdee-493d-9a9d-1565ce8666d9" providerId="ADAL" clId="{B529EF9B-B159-8E45-A2BA-5B0845566A6C}" dt="2022-04-28T01:38:07.726" v="108" actId="113"/>
        <pc:sldMkLst>
          <pc:docMk/>
          <pc:sldMk cId="0" sldId="400"/>
        </pc:sldMkLst>
        <pc:spChg chg="mod">
          <ac:chgData name="Jeffrey M. Colon" userId="615143b1-cdee-493d-9a9d-1565ce8666d9" providerId="ADAL" clId="{B529EF9B-B159-8E45-A2BA-5B0845566A6C}" dt="2022-04-28T01:35:55.830" v="97" actId="113"/>
          <ac:spMkLst>
            <pc:docMk/>
            <pc:sldMk cId="0" sldId="400"/>
            <ac:spMk id="2" creationId="{00000000-0000-0000-0000-000000000000}"/>
          </ac:spMkLst>
        </pc:spChg>
        <pc:spChg chg="mod">
          <ac:chgData name="Jeffrey M. Colon" userId="615143b1-cdee-493d-9a9d-1565ce8666d9" providerId="ADAL" clId="{B529EF9B-B159-8E45-A2BA-5B0845566A6C}" dt="2022-04-28T01:38:07.726" v="108" actId="113"/>
          <ac:spMkLst>
            <pc:docMk/>
            <pc:sldMk cId="0" sldId="400"/>
            <ac:spMk id="3" creationId="{00000000-0000-0000-0000-000000000000}"/>
          </ac:spMkLst>
        </pc:spChg>
      </pc:sldChg>
      <pc:sldChg chg="modSp">
        <pc:chgData name="Jeffrey M. Colon" userId="615143b1-cdee-493d-9a9d-1565ce8666d9" providerId="ADAL" clId="{B529EF9B-B159-8E45-A2BA-5B0845566A6C}" dt="2022-04-28T01:43:12.418" v="113" actId="113"/>
        <pc:sldMkLst>
          <pc:docMk/>
          <pc:sldMk cId="1931621194" sldId="401"/>
        </pc:sldMkLst>
        <pc:spChg chg="mod">
          <ac:chgData name="Jeffrey M. Colon" userId="615143b1-cdee-493d-9a9d-1565ce8666d9" providerId="ADAL" clId="{B529EF9B-B159-8E45-A2BA-5B0845566A6C}" dt="2022-04-28T01:43:12.418" v="113" actId="113"/>
          <ac:spMkLst>
            <pc:docMk/>
            <pc:sldMk cId="1931621194" sldId="401"/>
            <ac:spMk id="3" creationId="{00000000-0000-0000-0000-000000000000}"/>
          </ac:spMkLst>
        </pc:spChg>
      </pc:sldChg>
      <pc:sldChg chg="modSp">
        <pc:chgData name="Jeffrey M. Colon" userId="615143b1-cdee-493d-9a9d-1565ce8666d9" providerId="ADAL" clId="{B529EF9B-B159-8E45-A2BA-5B0845566A6C}" dt="2022-04-28T02:09:28.805" v="121" actId="113"/>
        <pc:sldMkLst>
          <pc:docMk/>
          <pc:sldMk cId="3635965758" sldId="402"/>
        </pc:sldMkLst>
        <pc:spChg chg="mod">
          <ac:chgData name="Jeffrey M. Colon" userId="615143b1-cdee-493d-9a9d-1565ce8666d9" providerId="ADAL" clId="{B529EF9B-B159-8E45-A2BA-5B0845566A6C}" dt="2022-04-28T02:09:28.805" v="121" actId="113"/>
          <ac:spMkLst>
            <pc:docMk/>
            <pc:sldMk cId="3635965758" sldId="402"/>
            <ac:spMk id="3" creationId="{00000000-0000-0000-0000-000000000000}"/>
          </ac:spMkLst>
        </pc:spChg>
      </pc:sldChg>
      <pc:sldChg chg="modSp">
        <pc:chgData name="Jeffrey M. Colon" userId="615143b1-cdee-493d-9a9d-1565ce8666d9" providerId="ADAL" clId="{B529EF9B-B159-8E45-A2BA-5B0845566A6C}" dt="2022-04-28T02:20:50.068" v="123" actId="113"/>
        <pc:sldMkLst>
          <pc:docMk/>
          <pc:sldMk cId="2553444753" sldId="403"/>
        </pc:sldMkLst>
        <pc:spChg chg="mod">
          <ac:chgData name="Jeffrey M. Colon" userId="615143b1-cdee-493d-9a9d-1565ce8666d9" providerId="ADAL" clId="{B529EF9B-B159-8E45-A2BA-5B0845566A6C}" dt="2022-04-28T02:20:50.068" v="123" actId="113"/>
          <ac:spMkLst>
            <pc:docMk/>
            <pc:sldMk cId="2553444753" sldId="403"/>
            <ac:spMk id="3" creationId="{00000000-0000-0000-0000-000000000000}"/>
          </ac:spMkLst>
        </pc:spChg>
      </pc:sldChg>
      <pc:sldChg chg="del">
        <pc:chgData name="Jeffrey M. Colon" userId="615143b1-cdee-493d-9a9d-1565ce8666d9" providerId="ADAL" clId="{B529EF9B-B159-8E45-A2BA-5B0845566A6C}" dt="2022-04-28T02:35:14.405" v="253" actId="2696"/>
        <pc:sldMkLst>
          <pc:docMk/>
          <pc:sldMk cId="0" sldId="407"/>
        </pc:sldMkLst>
      </pc:sldChg>
      <pc:sldChg chg="modAnim">
        <pc:chgData name="Jeffrey M. Colon" userId="615143b1-cdee-493d-9a9d-1565ce8666d9" providerId="ADAL" clId="{B529EF9B-B159-8E45-A2BA-5B0845566A6C}" dt="2022-04-28T02:23:16.817" v="127"/>
        <pc:sldMkLst>
          <pc:docMk/>
          <pc:sldMk cId="1273620855" sldId="408"/>
        </pc:sldMkLst>
      </pc:sldChg>
      <pc:sldChg chg="del">
        <pc:chgData name="Jeffrey M. Colon" userId="615143b1-cdee-493d-9a9d-1565ce8666d9" providerId="ADAL" clId="{B529EF9B-B159-8E45-A2BA-5B0845566A6C}" dt="2022-04-28T02:25:18.608" v="134" actId="2696"/>
        <pc:sldMkLst>
          <pc:docMk/>
          <pc:sldMk cId="203753440" sldId="411"/>
        </pc:sldMkLst>
      </pc:sldChg>
      <pc:sldChg chg="modSp mod ord">
        <pc:chgData name="Jeffrey M. Colon" userId="615143b1-cdee-493d-9a9d-1565ce8666d9" providerId="ADAL" clId="{B529EF9B-B159-8E45-A2BA-5B0845566A6C}" dt="2022-05-03T10:46:44.061" v="1156" actId="20578"/>
        <pc:sldMkLst>
          <pc:docMk/>
          <pc:sldMk cId="675585141" sldId="412"/>
        </pc:sldMkLst>
        <pc:spChg chg="mod">
          <ac:chgData name="Jeffrey M. Colon" userId="615143b1-cdee-493d-9a9d-1565ce8666d9" providerId="ADAL" clId="{B529EF9B-B159-8E45-A2BA-5B0845566A6C}" dt="2022-04-28T02:25:02.359" v="133" actId="1076"/>
          <ac:spMkLst>
            <pc:docMk/>
            <pc:sldMk cId="675585141" sldId="412"/>
            <ac:spMk id="9" creationId="{00000000-0000-0000-0000-000000000000}"/>
          </ac:spMkLst>
        </pc:spChg>
        <pc:picChg chg="mod">
          <ac:chgData name="Jeffrey M. Colon" userId="615143b1-cdee-493d-9a9d-1565ce8666d9" providerId="ADAL" clId="{B529EF9B-B159-8E45-A2BA-5B0845566A6C}" dt="2022-04-28T02:24:39.448" v="130" actId="1076"/>
          <ac:picMkLst>
            <pc:docMk/>
            <pc:sldMk cId="675585141" sldId="412"/>
            <ac:picMk id="6" creationId="{00000000-0000-0000-0000-000000000000}"/>
          </ac:picMkLst>
        </pc:picChg>
      </pc:sldChg>
      <pc:sldChg chg="addSp modSp mod modAnim">
        <pc:chgData name="Jeffrey M. Colon" userId="615143b1-cdee-493d-9a9d-1565ce8666d9" providerId="ADAL" clId="{B529EF9B-B159-8E45-A2BA-5B0845566A6C}" dt="2022-05-03T10:47:28.661" v="1161"/>
        <pc:sldMkLst>
          <pc:docMk/>
          <pc:sldMk cId="4180987981" sldId="413"/>
        </pc:sldMkLst>
        <pc:spChg chg="mod">
          <ac:chgData name="Jeffrey M. Colon" userId="615143b1-cdee-493d-9a9d-1565ce8666d9" providerId="ADAL" clId="{B529EF9B-B159-8E45-A2BA-5B0845566A6C}" dt="2022-05-03T01:39:55.067" v="331" actId="114"/>
          <ac:spMkLst>
            <pc:docMk/>
            <pc:sldMk cId="4180987981" sldId="413"/>
            <ac:spMk id="2" creationId="{00000000-0000-0000-0000-000000000000}"/>
          </ac:spMkLst>
        </pc:spChg>
        <pc:spChg chg="add mod">
          <ac:chgData name="Jeffrey M. Colon" userId="615143b1-cdee-493d-9a9d-1565ce8666d9" providerId="ADAL" clId="{B529EF9B-B159-8E45-A2BA-5B0845566A6C}" dt="2022-05-03T10:37:06.064" v="1100" actId="207"/>
          <ac:spMkLst>
            <pc:docMk/>
            <pc:sldMk cId="4180987981" sldId="413"/>
            <ac:spMk id="3" creationId="{2CECF60C-2445-DE6F-841D-A2F02C0148E4}"/>
          </ac:spMkLst>
        </pc:spChg>
        <pc:spChg chg="mod">
          <ac:chgData name="Jeffrey M. Colon" userId="615143b1-cdee-493d-9a9d-1565ce8666d9" providerId="ADAL" clId="{B529EF9B-B159-8E45-A2BA-5B0845566A6C}" dt="2022-04-28T02:34:23.171" v="252" actId="113"/>
          <ac:spMkLst>
            <pc:docMk/>
            <pc:sldMk cId="4180987981" sldId="413"/>
            <ac:spMk id="19" creationId="{00000000-0000-0000-0000-000000000000}"/>
          </ac:spMkLst>
        </pc:spChg>
      </pc:sldChg>
      <pc:sldChg chg="del ord">
        <pc:chgData name="Jeffrey M. Colon" userId="615143b1-cdee-493d-9a9d-1565ce8666d9" providerId="ADAL" clId="{B529EF9B-B159-8E45-A2BA-5B0845566A6C}" dt="2022-05-03T10:40:45.598" v="1102" actId="2696"/>
        <pc:sldMkLst>
          <pc:docMk/>
          <pc:sldMk cId="3404897275" sldId="414"/>
        </pc:sldMkLst>
      </pc:sldChg>
      <pc:sldChg chg="del">
        <pc:chgData name="Jeffrey M. Colon" userId="615143b1-cdee-493d-9a9d-1565ce8666d9" providerId="ADAL" clId="{B529EF9B-B159-8E45-A2BA-5B0845566A6C}" dt="2022-05-03T10:40:45.598" v="1102" actId="2696"/>
        <pc:sldMkLst>
          <pc:docMk/>
          <pc:sldMk cId="303109700" sldId="415"/>
        </pc:sldMkLst>
      </pc:sldChg>
      <pc:sldChg chg="del">
        <pc:chgData name="Jeffrey M. Colon" userId="615143b1-cdee-493d-9a9d-1565ce8666d9" providerId="ADAL" clId="{B529EF9B-B159-8E45-A2BA-5B0845566A6C}" dt="2022-05-03T10:40:45.598" v="1102" actId="2696"/>
        <pc:sldMkLst>
          <pc:docMk/>
          <pc:sldMk cId="1370657265" sldId="416"/>
        </pc:sldMkLst>
      </pc:sldChg>
      <pc:sldChg chg="del">
        <pc:chgData name="Jeffrey M. Colon" userId="615143b1-cdee-493d-9a9d-1565ce8666d9" providerId="ADAL" clId="{B529EF9B-B159-8E45-A2BA-5B0845566A6C}" dt="2022-05-03T10:40:45.598" v="1102" actId="2696"/>
        <pc:sldMkLst>
          <pc:docMk/>
          <pc:sldMk cId="1528332710" sldId="417"/>
        </pc:sldMkLst>
      </pc:sldChg>
      <pc:sldChg chg="addSp delSp modSp new mod modAnim chgLayout">
        <pc:chgData name="Jeffrey M. Colon" userId="615143b1-cdee-493d-9a9d-1565ce8666d9" providerId="ADAL" clId="{B529EF9B-B159-8E45-A2BA-5B0845566A6C}" dt="2022-05-03T10:47:43.582" v="1162" actId="115"/>
        <pc:sldMkLst>
          <pc:docMk/>
          <pc:sldMk cId="3535781238" sldId="418"/>
        </pc:sldMkLst>
        <pc:spChg chg="del">
          <ac:chgData name="Jeffrey M. Colon" userId="615143b1-cdee-493d-9a9d-1565ce8666d9" providerId="ADAL" clId="{B529EF9B-B159-8E45-A2BA-5B0845566A6C}" dt="2022-05-03T01:39:34.575" v="314" actId="700"/>
          <ac:spMkLst>
            <pc:docMk/>
            <pc:sldMk cId="3535781238" sldId="418"/>
            <ac:spMk id="2" creationId="{7053BC87-FC2D-5050-A076-783D18FEE5C9}"/>
          </ac:spMkLst>
        </pc:spChg>
        <pc:spChg chg="del">
          <ac:chgData name="Jeffrey M. Colon" userId="615143b1-cdee-493d-9a9d-1565ce8666d9" providerId="ADAL" clId="{B529EF9B-B159-8E45-A2BA-5B0845566A6C}" dt="2022-05-03T01:39:34.575" v="314" actId="700"/>
          <ac:spMkLst>
            <pc:docMk/>
            <pc:sldMk cId="3535781238" sldId="418"/>
            <ac:spMk id="3" creationId="{7BBB9F1E-B28E-DFC0-00BF-DB36D828D6C5}"/>
          </ac:spMkLst>
        </pc:spChg>
        <pc:spChg chg="del mod ord">
          <ac:chgData name="Jeffrey M. Colon" userId="615143b1-cdee-493d-9a9d-1565ce8666d9" providerId="ADAL" clId="{B529EF9B-B159-8E45-A2BA-5B0845566A6C}" dt="2022-05-03T01:39:34.575" v="314" actId="700"/>
          <ac:spMkLst>
            <pc:docMk/>
            <pc:sldMk cId="3535781238" sldId="418"/>
            <ac:spMk id="4" creationId="{59E4DEB6-67EC-48FE-CAE2-550BBCFF167F}"/>
          </ac:spMkLst>
        </pc:spChg>
        <pc:spChg chg="del">
          <ac:chgData name="Jeffrey M. Colon" userId="615143b1-cdee-493d-9a9d-1565ce8666d9" providerId="ADAL" clId="{B529EF9B-B159-8E45-A2BA-5B0845566A6C}" dt="2022-05-03T01:39:34.575" v="314" actId="700"/>
          <ac:spMkLst>
            <pc:docMk/>
            <pc:sldMk cId="3535781238" sldId="418"/>
            <ac:spMk id="5" creationId="{AECC003F-EAF5-1F7E-5F3C-C52828AE277C}"/>
          </ac:spMkLst>
        </pc:spChg>
        <pc:spChg chg="mod ord">
          <ac:chgData name="Jeffrey M. Colon" userId="615143b1-cdee-493d-9a9d-1565ce8666d9" providerId="ADAL" clId="{B529EF9B-B159-8E45-A2BA-5B0845566A6C}" dt="2022-05-03T01:39:34.575" v="314" actId="700"/>
          <ac:spMkLst>
            <pc:docMk/>
            <pc:sldMk cId="3535781238" sldId="418"/>
            <ac:spMk id="6" creationId="{DD49CEE8-64AC-E40B-7AE5-AEBE3181A7C1}"/>
          </ac:spMkLst>
        </pc:spChg>
        <pc:spChg chg="mod ord">
          <ac:chgData name="Jeffrey M. Colon" userId="615143b1-cdee-493d-9a9d-1565ce8666d9" providerId="ADAL" clId="{B529EF9B-B159-8E45-A2BA-5B0845566A6C}" dt="2022-05-03T01:39:34.575" v="314" actId="700"/>
          <ac:spMkLst>
            <pc:docMk/>
            <pc:sldMk cId="3535781238" sldId="418"/>
            <ac:spMk id="7" creationId="{81EA0D4E-ACDD-34B1-5387-9C9003F8BC0E}"/>
          </ac:spMkLst>
        </pc:spChg>
        <pc:spChg chg="del mod ord">
          <ac:chgData name="Jeffrey M. Colon" userId="615143b1-cdee-493d-9a9d-1565ce8666d9" providerId="ADAL" clId="{B529EF9B-B159-8E45-A2BA-5B0845566A6C}" dt="2022-05-03T01:39:34.575" v="314" actId="700"/>
          <ac:spMkLst>
            <pc:docMk/>
            <pc:sldMk cId="3535781238" sldId="418"/>
            <ac:spMk id="8" creationId="{76730D3C-3439-FAF4-B976-953C3A826110}"/>
          </ac:spMkLst>
        </pc:spChg>
        <pc:spChg chg="add mod ord">
          <ac:chgData name="Jeffrey M. Colon" userId="615143b1-cdee-493d-9a9d-1565ce8666d9" providerId="ADAL" clId="{B529EF9B-B159-8E45-A2BA-5B0845566A6C}" dt="2022-05-03T01:39:45.165" v="330" actId="20577"/>
          <ac:spMkLst>
            <pc:docMk/>
            <pc:sldMk cId="3535781238" sldId="418"/>
            <ac:spMk id="9" creationId="{3F0180E7-CB06-3FDA-704B-866188835D6F}"/>
          </ac:spMkLst>
        </pc:spChg>
        <pc:spChg chg="add mod ord">
          <ac:chgData name="Jeffrey M. Colon" userId="615143b1-cdee-493d-9a9d-1565ce8666d9" providerId="ADAL" clId="{B529EF9B-B159-8E45-A2BA-5B0845566A6C}" dt="2022-05-03T10:47:43.582" v="1162" actId="115"/>
          <ac:spMkLst>
            <pc:docMk/>
            <pc:sldMk cId="3535781238" sldId="418"/>
            <ac:spMk id="10" creationId="{70841A81-5565-C446-4390-DA2F812BEBBD}"/>
          </ac:spMkLst>
        </pc:spChg>
      </pc:sldChg>
      <pc:sldChg chg="addSp delSp modSp new mod modAnim chgLayout">
        <pc:chgData name="Jeffrey M. Colon" userId="615143b1-cdee-493d-9a9d-1565ce8666d9" providerId="ADAL" clId="{B529EF9B-B159-8E45-A2BA-5B0845566A6C}" dt="2022-05-03T11:27:52.240" v="1805"/>
        <pc:sldMkLst>
          <pc:docMk/>
          <pc:sldMk cId="979225502" sldId="419"/>
        </pc:sldMkLst>
        <pc:spChg chg="del">
          <ac:chgData name="Jeffrey M. Colon" userId="615143b1-cdee-493d-9a9d-1565ce8666d9" providerId="ADAL" clId="{B529EF9B-B159-8E45-A2BA-5B0845566A6C}" dt="2022-05-03T10:57:04.866" v="1328" actId="700"/>
          <ac:spMkLst>
            <pc:docMk/>
            <pc:sldMk cId="979225502" sldId="419"/>
            <ac:spMk id="2" creationId="{FA8BFF6F-E6F0-ADC1-E6D4-FD0029DF3675}"/>
          </ac:spMkLst>
        </pc:spChg>
        <pc:spChg chg="del">
          <ac:chgData name="Jeffrey M. Colon" userId="615143b1-cdee-493d-9a9d-1565ce8666d9" providerId="ADAL" clId="{B529EF9B-B159-8E45-A2BA-5B0845566A6C}" dt="2022-05-03T10:57:04.866" v="1328" actId="700"/>
          <ac:spMkLst>
            <pc:docMk/>
            <pc:sldMk cId="979225502" sldId="419"/>
            <ac:spMk id="3" creationId="{3ABD2869-BD01-D4D8-2CEE-4D1630C087F5}"/>
          </ac:spMkLst>
        </pc:spChg>
        <pc:spChg chg="del mod ord">
          <ac:chgData name="Jeffrey M. Colon" userId="615143b1-cdee-493d-9a9d-1565ce8666d9" providerId="ADAL" clId="{B529EF9B-B159-8E45-A2BA-5B0845566A6C}" dt="2022-05-03T10:57:04.866" v="1328" actId="700"/>
          <ac:spMkLst>
            <pc:docMk/>
            <pc:sldMk cId="979225502" sldId="419"/>
            <ac:spMk id="4" creationId="{FC766366-E7BB-322B-1439-EE07D3351C9D}"/>
          </ac:spMkLst>
        </pc:spChg>
        <pc:spChg chg="del">
          <ac:chgData name="Jeffrey M. Colon" userId="615143b1-cdee-493d-9a9d-1565ce8666d9" providerId="ADAL" clId="{B529EF9B-B159-8E45-A2BA-5B0845566A6C}" dt="2022-05-03T10:57:04.866" v="1328" actId="700"/>
          <ac:spMkLst>
            <pc:docMk/>
            <pc:sldMk cId="979225502" sldId="419"/>
            <ac:spMk id="5" creationId="{658CD912-8B98-2063-AA71-AB32B4A68E1A}"/>
          </ac:spMkLst>
        </pc:spChg>
        <pc:spChg chg="mod ord">
          <ac:chgData name="Jeffrey M. Colon" userId="615143b1-cdee-493d-9a9d-1565ce8666d9" providerId="ADAL" clId="{B529EF9B-B159-8E45-A2BA-5B0845566A6C}" dt="2022-05-03T10:57:04.866" v="1328" actId="700"/>
          <ac:spMkLst>
            <pc:docMk/>
            <pc:sldMk cId="979225502" sldId="419"/>
            <ac:spMk id="6" creationId="{01571A6A-71FD-B56C-E163-B69D68810F79}"/>
          </ac:spMkLst>
        </pc:spChg>
        <pc:spChg chg="mod ord">
          <ac:chgData name="Jeffrey M. Colon" userId="615143b1-cdee-493d-9a9d-1565ce8666d9" providerId="ADAL" clId="{B529EF9B-B159-8E45-A2BA-5B0845566A6C}" dt="2022-05-03T10:57:04.866" v="1328" actId="700"/>
          <ac:spMkLst>
            <pc:docMk/>
            <pc:sldMk cId="979225502" sldId="419"/>
            <ac:spMk id="7" creationId="{A69BCDFA-F96F-86C4-BF00-EB89D89D2BFE}"/>
          </ac:spMkLst>
        </pc:spChg>
        <pc:spChg chg="mod ord">
          <ac:chgData name="Jeffrey M. Colon" userId="615143b1-cdee-493d-9a9d-1565ce8666d9" providerId="ADAL" clId="{B529EF9B-B159-8E45-A2BA-5B0845566A6C}" dt="2022-05-03T11:05:48.910" v="1520" actId="20577"/>
          <ac:spMkLst>
            <pc:docMk/>
            <pc:sldMk cId="979225502" sldId="419"/>
            <ac:spMk id="8" creationId="{DB4A6704-DA9E-ED23-EF92-CC6587801B64}"/>
          </ac:spMkLst>
        </pc:spChg>
        <pc:spChg chg="add mod ord">
          <ac:chgData name="Jeffrey M. Colon" userId="615143b1-cdee-493d-9a9d-1565ce8666d9" providerId="ADAL" clId="{B529EF9B-B159-8E45-A2BA-5B0845566A6C}" dt="2022-05-03T11:27:44.608" v="1803" actId="403"/>
          <ac:spMkLst>
            <pc:docMk/>
            <pc:sldMk cId="979225502" sldId="419"/>
            <ac:spMk id="9" creationId="{72F13DC9-6C12-0F76-3350-B2A8F1AAA5CB}"/>
          </ac:spMkLst>
        </pc:spChg>
      </pc:sldChg>
      <pc:sldChg chg="modSp new mod">
        <pc:chgData name="Jeffrey M. Colon" userId="615143b1-cdee-493d-9a9d-1565ce8666d9" providerId="ADAL" clId="{B529EF9B-B159-8E45-A2BA-5B0845566A6C}" dt="2022-05-03T11:02:32.009" v="1408" actId="113"/>
        <pc:sldMkLst>
          <pc:docMk/>
          <pc:sldMk cId="2839490145" sldId="420"/>
        </pc:sldMkLst>
        <pc:spChg chg="mod">
          <ac:chgData name="Jeffrey M. Colon" userId="615143b1-cdee-493d-9a9d-1565ce8666d9" providerId="ADAL" clId="{B529EF9B-B159-8E45-A2BA-5B0845566A6C}" dt="2022-05-03T11:02:32.009" v="1408" actId="113"/>
          <ac:spMkLst>
            <pc:docMk/>
            <pc:sldMk cId="2839490145" sldId="420"/>
            <ac:spMk id="2" creationId="{AB721A0F-F8CF-E94C-E182-A8F29E67AAB6}"/>
          </ac:spMkLst>
        </pc:spChg>
        <pc:spChg chg="mod">
          <ac:chgData name="Jeffrey M. Colon" userId="615143b1-cdee-493d-9a9d-1565ce8666d9" providerId="ADAL" clId="{B529EF9B-B159-8E45-A2BA-5B0845566A6C}" dt="2022-05-03T11:01:25.144" v="1401" actId="20577"/>
          <ac:spMkLst>
            <pc:docMk/>
            <pc:sldMk cId="2839490145" sldId="420"/>
            <ac:spMk id="3" creationId="{28FC1C2D-430E-C827-FADC-75DA6096B43D}"/>
          </ac:spMkLst>
        </pc:spChg>
      </pc:sldChg>
      <pc:sldChg chg="new del">
        <pc:chgData name="Jeffrey M. Colon" userId="615143b1-cdee-493d-9a9d-1565ce8666d9" providerId="ADAL" clId="{B529EF9B-B159-8E45-A2BA-5B0845566A6C}" dt="2022-05-03T11:57:28.063" v="1916" actId="2696"/>
        <pc:sldMkLst>
          <pc:docMk/>
          <pc:sldMk cId="4232981915" sldId="42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7377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4864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Transfer Pricing</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Transfer Pricing</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Transfer Pricing</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Transfer Pricing</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4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1_LL One column">
    <p:spTree>
      <p:nvGrpSpPr>
        <p:cNvPr id="1" name=""/>
        <p:cNvGrpSpPr/>
        <p:nvPr/>
      </p:nvGrpSpPr>
      <p:grpSpPr>
        <a:xfrm>
          <a:off x="0" y="0"/>
          <a:ext cx="0" cy="0"/>
          <a:chOff x="0" y="0"/>
          <a:chExt cx="0" cy="0"/>
        </a:xfrm>
      </p:grpSpPr>
      <p:grpSp>
        <p:nvGrpSpPr>
          <p:cNvPr id="1209" name="Small L&amp;L Logo Brandbox"/>
          <p:cNvGrpSpPr/>
          <p:nvPr/>
        </p:nvGrpSpPr>
        <p:grpSpPr>
          <a:xfrm>
            <a:off x="7874178" y="333108"/>
            <a:ext cx="1041022" cy="429764"/>
            <a:chOff x="0" y="0"/>
            <a:chExt cx="1388027" cy="429762"/>
          </a:xfrm>
        </p:grpSpPr>
        <p:sp>
          <p:nvSpPr>
            <p:cNvPr id="1195" name="Freeform: Shape 7"/>
            <p:cNvSpPr/>
            <p:nvPr/>
          </p:nvSpPr>
          <p:spPr>
            <a:xfrm flipH="1">
              <a:off x="0" y="-1"/>
              <a:ext cx="1388028" cy="429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359" y="0"/>
                  </a:lnTo>
                  <a:cubicBezTo>
                    <a:pt x="19554" y="0"/>
                    <a:pt x="19554" y="4756"/>
                    <a:pt x="19554" y="10807"/>
                  </a:cubicBezTo>
                  <a:cubicBezTo>
                    <a:pt x="19554" y="17798"/>
                    <a:pt x="20590" y="20788"/>
                    <a:pt x="21600" y="21600"/>
                  </a:cubicBezTo>
                  <a:lnTo>
                    <a:pt x="0" y="21600"/>
                  </a:lnTo>
                  <a:close/>
                </a:path>
              </a:pathLst>
            </a:custGeom>
            <a:solidFill>
              <a:schemeClr val="accent1"/>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nvGrpSpPr>
            <p:cNvPr id="1208" name="Groep 10"/>
            <p:cNvGrpSpPr/>
            <p:nvPr/>
          </p:nvGrpSpPr>
          <p:grpSpPr>
            <a:xfrm>
              <a:off x="322577" y="118600"/>
              <a:ext cx="877177" cy="150401"/>
              <a:chOff x="0" y="-3"/>
              <a:chExt cx="877176" cy="150400"/>
            </a:xfrm>
          </p:grpSpPr>
          <p:sp>
            <p:nvSpPr>
              <p:cNvPr id="1196" name="Freeform 5"/>
              <p:cNvSpPr/>
              <p:nvPr/>
            </p:nvSpPr>
            <p:spPr>
              <a:xfrm>
                <a:off x="434925" y="-4"/>
                <a:ext cx="89331" cy="150401"/>
              </a:xfrm>
              <a:custGeom>
                <a:avLst/>
                <a:gdLst/>
                <a:ahLst/>
                <a:cxnLst>
                  <a:cxn ang="0">
                    <a:pos x="wd2" y="hd2"/>
                  </a:cxn>
                  <a:cxn ang="5400000">
                    <a:pos x="wd2" y="hd2"/>
                  </a:cxn>
                  <a:cxn ang="10800000">
                    <a:pos x="wd2" y="hd2"/>
                  </a:cxn>
                  <a:cxn ang="16200000">
                    <a:pos x="wd2" y="hd2"/>
                  </a:cxn>
                </a:cxnLst>
                <a:rect l="0" t="0" r="r" b="b"/>
                <a:pathLst>
                  <a:path w="21164" h="21373" extrusionOk="0">
                    <a:moveTo>
                      <a:pt x="18982" y="20229"/>
                    </a:moveTo>
                    <a:lnTo>
                      <a:pt x="7200" y="20229"/>
                    </a:lnTo>
                    <a:cubicBezTo>
                      <a:pt x="7200" y="20229"/>
                      <a:pt x="7200" y="20086"/>
                      <a:pt x="7200" y="20086"/>
                    </a:cubicBezTo>
                    <a:lnTo>
                      <a:pt x="8945" y="13219"/>
                    </a:lnTo>
                    <a:lnTo>
                      <a:pt x="10691" y="11789"/>
                    </a:lnTo>
                    <a:lnTo>
                      <a:pt x="8945" y="19227"/>
                    </a:lnTo>
                    <a:cubicBezTo>
                      <a:pt x="8945" y="19227"/>
                      <a:pt x="8945" y="19370"/>
                      <a:pt x="8727" y="19370"/>
                    </a:cubicBezTo>
                    <a:lnTo>
                      <a:pt x="19200" y="19370"/>
                    </a:lnTo>
                    <a:lnTo>
                      <a:pt x="18982" y="20229"/>
                    </a:lnTo>
                    <a:close/>
                    <a:moveTo>
                      <a:pt x="14182" y="4350"/>
                    </a:moveTo>
                    <a:lnTo>
                      <a:pt x="14400" y="4064"/>
                    </a:lnTo>
                    <a:cubicBezTo>
                      <a:pt x="14618" y="3063"/>
                      <a:pt x="16145" y="917"/>
                      <a:pt x="17891" y="345"/>
                    </a:cubicBezTo>
                    <a:cubicBezTo>
                      <a:pt x="18764" y="202"/>
                      <a:pt x="19200" y="202"/>
                      <a:pt x="19636" y="917"/>
                    </a:cubicBezTo>
                    <a:cubicBezTo>
                      <a:pt x="20727" y="2348"/>
                      <a:pt x="17673" y="6210"/>
                      <a:pt x="13309" y="9071"/>
                    </a:cubicBezTo>
                    <a:cubicBezTo>
                      <a:pt x="13309" y="9071"/>
                      <a:pt x="12873" y="9357"/>
                      <a:pt x="12873" y="9357"/>
                    </a:cubicBezTo>
                    <a:cubicBezTo>
                      <a:pt x="13309" y="7927"/>
                      <a:pt x="13527" y="5924"/>
                      <a:pt x="14182" y="4350"/>
                    </a:cubicBezTo>
                    <a:close/>
                    <a:moveTo>
                      <a:pt x="10909" y="18226"/>
                    </a:moveTo>
                    <a:lnTo>
                      <a:pt x="12873" y="10215"/>
                    </a:lnTo>
                    <a:cubicBezTo>
                      <a:pt x="12873" y="10215"/>
                      <a:pt x="13309" y="9786"/>
                      <a:pt x="13527" y="9786"/>
                    </a:cubicBezTo>
                    <a:cubicBezTo>
                      <a:pt x="17455" y="6925"/>
                      <a:pt x="21600" y="2777"/>
                      <a:pt x="20073" y="774"/>
                    </a:cubicBezTo>
                    <a:cubicBezTo>
                      <a:pt x="19636" y="59"/>
                      <a:pt x="18764" y="-227"/>
                      <a:pt x="17673" y="202"/>
                    </a:cubicBezTo>
                    <a:cubicBezTo>
                      <a:pt x="15927" y="631"/>
                      <a:pt x="14182" y="2205"/>
                      <a:pt x="13527" y="3349"/>
                    </a:cubicBezTo>
                    <a:cubicBezTo>
                      <a:pt x="13527" y="3349"/>
                      <a:pt x="13309" y="3635"/>
                      <a:pt x="13309" y="3921"/>
                    </a:cubicBezTo>
                    <a:cubicBezTo>
                      <a:pt x="12000" y="5924"/>
                      <a:pt x="11564" y="8070"/>
                      <a:pt x="11127" y="10072"/>
                    </a:cubicBezTo>
                    <a:cubicBezTo>
                      <a:pt x="10909" y="10215"/>
                      <a:pt x="10909" y="10358"/>
                      <a:pt x="10909" y="10501"/>
                    </a:cubicBezTo>
                    <a:lnTo>
                      <a:pt x="9164" y="11789"/>
                    </a:lnTo>
                    <a:lnTo>
                      <a:pt x="10691" y="5781"/>
                    </a:lnTo>
                    <a:lnTo>
                      <a:pt x="7200" y="5781"/>
                    </a:lnTo>
                    <a:lnTo>
                      <a:pt x="6982" y="6067"/>
                    </a:lnTo>
                    <a:cubicBezTo>
                      <a:pt x="6982" y="6067"/>
                      <a:pt x="7636" y="6067"/>
                      <a:pt x="8291" y="6067"/>
                    </a:cubicBezTo>
                    <a:cubicBezTo>
                      <a:pt x="8509" y="6067"/>
                      <a:pt x="8727" y="6353"/>
                      <a:pt x="8727" y="6353"/>
                    </a:cubicBezTo>
                    <a:cubicBezTo>
                      <a:pt x="8727" y="6496"/>
                      <a:pt x="8727" y="6496"/>
                      <a:pt x="8727" y="6496"/>
                    </a:cubicBezTo>
                    <a:lnTo>
                      <a:pt x="6982" y="13362"/>
                    </a:lnTo>
                    <a:lnTo>
                      <a:pt x="218" y="18369"/>
                    </a:lnTo>
                    <a:lnTo>
                      <a:pt x="0" y="19799"/>
                    </a:lnTo>
                    <a:lnTo>
                      <a:pt x="6764" y="14793"/>
                    </a:lnTo>
                    <a:lnTo>
                      <a:pt x="5018" y="21373"/>
                    </a:lnTo>
                    <a:lnTo>
                      <a:pt x="20509" y="21373"/>
                    </a:lnTo>
                    <a:lnTo>
                      <a:pt x="21164" y="18226"/>
                    </a:lnTo>
                    <a:lnTo>
                      <a:pt x="10909" y="18226"/>
                    </a:lnTo>
                    <a:close/>
                  </a:path>
                </a:pathLst>
              </a:custGeom>
              <a:solidFill>
                <a:schemeClr val="accent4"/>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7" name="Freeform 6"/>
              <p:cNvSpPr/>
              <p:nvPr/>
            </p:nvSpPr>
            <p:spPr>
              <a:xfrm>
                <a:off x="552910"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8" name="Freeform 7"/>
              <p:cNvSpPr/>
              <p:nvPr/>
            </p:nvSpPr>
            <p:spPr>
              <a:xfrm>
                <a:off x="604447" y="55822"/>
                <a:ext cx="77438"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6971" y="0"/>
                      <a:pt x="10800" y="0"/>
                    </a:cubicBezTo>
                    <a:cubicBezTo>
                      <a:pt x="4371" y="0"/>
                      <a:pt x="0" y="4590"/>
                      <a:pt x="0" y="10800"/>
                    </a:cubicBezTo>
                    <a:cubicBezTo>
                      <a:pt x="0" y="17010"/>
                      <a:pt x="4371" y="21600"/>
                      <a:pt x="10800" y="21600"/>
                    </a:cubicBezTo>
                    <a:cubicBezTo>
                      <a:pt x="16971" y="21600"/>
                      <a:pt x="21600" y="17010"/>
                      <a:pt x="21600" y="10800"/>
                    </a:cubicBezTo>
                    <a:close/>
                    <a:moveTo>
                      <a:pt x="18257" y="10800"/>
                    </a:moveTo>
                    <a:cubicBezTo>
                      <a:pt x="18257" y="15390"/>
                      <a:pt x="15171" y="18900"/>
                      <a:pt x="10800" y="18900"/>
                    </a:cubicBezTo>
                    <a:cubicBezTo>
                      <a:pt x="6429" y="18900"/>
                      <a:pt x="3086" y="15390"/>
                      <a:pt x="3086" y="10800"/>
                    </a:cubicBezTo>
                    <a:cubicBezTo>
                      <a:pt x="3086" y="6210"/>
                      <a:pt x="6429" y="2970"/>
                      <a:pt x="10800" y="2970"/>
                    </a:cubicBezTo>
                    <a:cubicBezTo>
                      <a:pt x="15171" y="2970"/>
                      <a:pt x="18257" y="6210"/>
                      <a:pt x="18257"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9" name="Freeform 8"/>
              <p:cNvSpPr/>
              <p:nvPr/>
            </p:nvSpPr>
            <p:spPr>
              <a:xfrm>
                <a:off x="703989"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0" name="Freeform 9"/>
              <p:cNvSpPr/>
              <p:nvPr/>
            </p:nvSpPr>
            <p:spPr>
              <a:xfrm>
                <a:off x="769392"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5850" y="2842"/>
                    </a:moveTo>
                    <a:lnTo>
                      <a:pt x="5850" y="9379"/>
                    </a:lnTo>
                    <a:lnTo>
                      <a:pt x="18900" y="9379"/>
                    </a:lnTo>
                    <a:lnTo>
                      <a:pt x="18900" y="12221"/>
                    </a:lnTo>
                    <a:lnTo>
                      <a:pt x="5850" y="12221"/>
                    </a:lnTo>
                    <a:lnTo>
                      <a:pt x="5850" y="21600"/>
                    </a:lnTo>
                    <a:lnTo>
                      <a:pt x="0" y="21600"/>
                    </a:lnTo>
                    <a:lnTo>
                      <a:pt x="0" y="0"/>
                    </a:lnTo>
                    <a:lnTo>
                      <a:pt x="21600" y="0"/>
                    </a:lnTo>
                    <a:lnTo>
                      <a:pt x="21600" y="2842"/>
                    </a:lnTo>
                    <a:lnTo>
                      <a:pt x="5850"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1" name="Freeform 10"/>
              <p:cNvSpPr/>
              <p:nvPr/>
            </p:nvSpPr>
            <p:spPr>
              <a:xfrm>
                <a:off x="833879" y="57784"/>
                <a:ext cx="43298" cy="76524"/>
              </a:xfrm>
              <a:custGeom>
                <a:avLst/>
                <a:gdLst/>
                <a:ahLst/>
                <a:cxnLst>
                  <a:cxn ang="0">
                    <a:pos x="wd2" y="hd2"/>
                  </a:cxn>
                  <a:cxn ang="5400000">
                    <a:pos x="wd2" y="hd2"/>
                  </a:cxn>
                  <a:cxn ang="10800000">
                    <a:pos x="wd2" y="hd2"/>
                  </a:cxn>
                  <a:cxn ang="16200000">
                    <a:pos x="wd2" y="hd2"/>
                  </a:cxn>
                </a:cxnLst>
                <a:rect l="0" t="0" r="r" b="b"/>
                <a:pathLst>
                  <a:path w="21600" h="21600" extrusionOk="0">
                    <a:moveTo>
                      <a:pt x="5515" y="2842"/>
                    </a:moveTo>
                    <a:lnTo>
                      <a:pt x="5515" y="9379"/>
                    </a:lnTo>
                    <a:lnTo>
                      <a:pt x="18843" y="9379"/>
                    </a:lnTo>
                    <a:lnTo>
                      <a:pt x="18843" y="12221"/>
                    </a:lnTo>
                    <a:lnTo>
                      <a:pt x="5515" y="12221"/>
                    </a:lnTo>
                    <a:lnTo>
                      <a:pt x="5515" y="21600"/>
                    </a:lnTo>
                    <a:lnTo>
                      <a:pt x="0" y="21600"/>
                    </a:lnTo>
                    <a:lnTo>
                      <a:pt x="0" y="0"/>
                    </a:lnTo>
                    <a:lnTo>
                      <a:pt x="21600" y="0"/>
                    </a:lnTo>
                    <a:lnTo>
                      <a:pt x="21600" y="2842"/>
                    </a:lnTo>
                    <a:lnTo>
                      <a:pt x="5515"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2" name="Freeform 11"/>
              <p:cNvSpPr/>
              <p:nvPr/>
            </p:nvSpPr>
            <p:spPr>
              <a:xfrm>
                <a:off x="-1"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3" name="Freeform 12"/>
              <p:cNvSpPr/>
              <p:nvPr/>
            </p:nvSpPr>
            <p:spPr>
              <a:xfrm>
                <a:off x="50621" y="55822"/>
                <a:ext cx="78354"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7026" y="0"/>
                      <a:pt x="10927" y="0"/>
                    </a:cubicBezTo>
                    <a:cubicBezTo>
                      <a:pt x="4574" y="0"/>
                      <a:pt x="0" y="4590"/>
                      <a:pt x="0" y="10800"/>
                    </a:cubicBezTo>
                    <a:cubicBezTo>
                      <a:pt x="0" y="17010"/>
                      <a:pt x="4574" y="21600"/>
                      <a:pt x="10927" y="21600"/>
                    </a:cubicBezTo>
                    <a:cubicBezTo>
                      <a:pt x="17026" y="21600"/>
                      <a:pt x="21600" y="17010"/>
                      <a:pt x="21600" y="10800"/>
                    </a:cubicBezTo>
                    <a:close/>
                    <a:moveTo>
                      <a:pt x="18296" y="10800"/>
                    </a:moveTo>
                    <a:cubicBezTo>
                      <a:pt x="18296" y="15390"/>
                      <a:pt x="14993" y="18900"/>
                      <a:pt x="10927" y="18900"/>
                    </a:cubicBezTo>
                    <a:cubicBezTo>
                      <a:pt x="6607" y="18900"/>
                      <a:pt x="3304" y="15390"/>
                      <a:pt x="3304" y="10800"/>
                    </a:cubicBezTo>
                    <a:cubicBezTo>
                      <a:pt x="3304" y="6210"/>
                      <a:pt x="6607" y="2970"/>
                      <a:pt x="10927" y="2970"/>
                    </a:cubicBezTo>
                    <a:cubicBezTo>
                      <a:pt x="14993" y="2970"/>
                      <a:pt x="18296" y="6210"/>
                      <a:pt x="18296"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4" name="Freeform 13"/>
              <p:cNvSpPr/>
              <p:nvPr/>
            </p:nvSpPr>
            <p:spPr>
              <a:xfrm>
                <a:off x="137344" y="57784"/>
                <a:ext cx="62657" cy="76524"/>
              </a:xfrm>
              <a:custGeom>
                <a:avLst/>
                <a:gdLst/>
                <a:ahLst/>
                <a:cxnLst>
                  <a:cxn ang="0">
                    <a:pos x="wd2" y="hd2"/>
                  </a:cxn>
                  <a:cxn ang="5400000">
                    <a:pos x="wd2" y="hd2"/>
                  </a:cxn>
                  <a:cxn ang="10800000">
                    <a:pos x="wd2" y="hd2"/>
                  </a:cxn>
                  <a:cxn ang="16200000">
                    <a:pos x="wd2" y="hd2"/>
                  </a:cxn>
                </a:cxnLst>
                <a:rect l="0" t="0" r="r" b="b"/>
                <a:pathLst>
                  <a:path w="21600" h="21600" extrusionOk="0">
                    <a:moveTo>
                      <a:pt x="12388" y="11937"/>
                    </a:moveTo>
                    <a:lnTo>
                      <a:pt x="12388" y="21600"/>
                    </a:lnTo>
                    <a:lnTo>
                      <a:pt x="8576" y="21600"/>
                    </a:lnTo>
                    <a:lnTo>
                      <a:pt x="8576" y="11937"/>
                    </a:lnTo>
                    <a:lnTo>
                      <a:pt x="0" y="0"/>
                    </a:lnTo>
                    <a:lnTo>
                      <a:pt x="4447" y="0"/>
                    </a:lnTo>
                    <a:lnTo>
                      <a:pt x="10800" y="8811"/>
                    </a:lnTo>
                    <a:lnTo>
                      <a:pt x="17153" y="0"/>
                    </a:lnTo>
                    <a:lnTo>
                      <a:pt x="21600" y="0"/>
                    </a:lnTo>
                    <a:lnTo>
                      <a:pt x="12388" y="11937"/>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5" name="Freeform 14"/>
              <p:cNvSpPr/>
              <p:nvPr/>
            </p:nvSpPr>
            <p:spPr>
              <a:xfrm>
                <a:off x="216481" y="57784"/>
                <a:ext cx="4434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6" name="Freeform 15"/>
              <p:cNvSpPr/>
              <p:nvPr/>
            </p:nvSpPr>
            <p:spPr>
              <a:xfrm>
                <a:off x="282929" y="57784"/>
                <a:ext cx="63573" cy="77570"/>
              </a:xfrm>
              <a:custGeom>
                <a:avLst/>
                <a:gdLst/>
                <a:ahLst/>
                <a:cxnLst>
                  <a:cxn ang="0">
                    <a:pos x="wd2" y="hd2"/>
                  </a:cxn>
                  <a:cxn ang="5400000">
                    <a:pos x="wd2" y="hd2"/>
                  </a:cxn>
                  <a:cxn ang="10800000">
                    <a:pos x="wd2" y="hd2"/>
                  </a:cxn>
                  <a:cxn ang="16200000">
                    <a:pos x="wd2" y="hd2"/>
                  </a:cxn>
                </a:cxnLst>
                <a:rect l="0" t="0" r="r" b="b"/>
                <a:pathLst>
                  <a:path w="21600" h="21600" extrusionOk="0">
                    <a:moveTo>
                      <a:pt x="18157" y="21600"/>
                    </a:moveTo>
                    <a:lnTo>
                      <a:pt x="4696" y="6171"/>
                    </a:lnTo>
                    <a:cubicBezTo>
                      <a:pt x="3757" y="5330"/>
                      <a:pt x="3757" y="4769"/>
                      <a:pt x="3443" y="4208"/>
                    </a:cubicBezTo>
                    <a:lnTo>
                      <a:pt x="3443" y="21319"/>
                    </a:lnTo>
                    <a:lnTo>
                      <a:pt x="0" y="21319"/>
                    </a:lnTo>
                    <a:lnTo>
                      <a:pt x="0" y="0"/>
                    </a:lnTo>
                    <a:lnTo>
                      <a:pt x="3757" y="0"/>
                    </a:lnTo>
                    <a:lnTo>
                      <a:pt x="17217" y="15148"/>
                    </a:lnTo>
                    <a:cubicBezTo>
                      <a:pt x="17530" y="15709"/>
                      <a:pt x="18157" y="16551"/>
                      <a:pt x="18157" y="17112"/>
                    </a:cubicBezTo>
                    <a:lnTo>
                      <a:pt x="18157" y="0"/>
                    </a:lnTo>
                    <a:lnTo>
                      <a:pt x="21600" y="0"/>
                    </a:lnTo>
                    <a:lnTo>
                      <a:pt x="21600" y="21600"/>
                    </a:lnTo>
                    <a:lnTo>
                      <a:pt x="18157"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7" name="Freeform 16"/>
              <p:cNvSpPr/>
              <p:nvPr/>
            </p:nvSpPr>
            <p:spPr>
              <a:xfrm>
                <a:off x="368606" y="55822"/>
                <a:ext cx="50624" cy="80579"/>
              </a:xfrm>
              <a:custGeom>
                <a:avLst/>
                <a:gdLst/>
                <a:ahLst/>
                <a:cxnLst>
                  <a:cxn ang="0">
                    <a:pos x="wd2" y="hd2"/>
                  </a:cxn>
                  <a:cxn ang="5400000">
                    <a:pos x="wd2" y="hd2"/>
                  </a:cxn>
                  <a:cxn ang="10800000">
                    <a:pos x="wd2" y="hd2"/>
                  </a:cxn>
                  <a:cxn ang="16200000">
                    <a:pos x="wd2" y="hd2"/>
                  </a:cxn>
                </a:cxnLst>
                <a:rect l="0" t="0" r="r" b="b"/>
                <a:pathLst>
                  <a:path w="21600" h="21600" extrusionOk="0">
                    <a:moveTo>
                      <a:pt x="19636" y="4590"/>
                    </a:moveTo>
                    <a:cubicBezTo>
                      <a:pt x="18065" y="3780"/>
                      <a:pt x="17673" y="3510"/>
                      <a:pt x="16102" y="3240"/>
                    </a:cubicBezTo>
                    <a:cubicBezTo>
                      <a:pt x="14531" y="2970"/>
                      <a:pt x="12960" y="2970"/>
                      <a:pt x="11782" y="2970"/>
                    </a:cubicBezTo>
                    <a:cubicBezTo>
                      <a:pt x="7855" y="2970"/>
                      <a:pt x="5498" y="3780"/>
                      <a:pt x="5498" y="5400"/>
                    </a:cubicBezTo>
                    <a:cubicBezTo>
                      <a:pt x="5498" y="5940"/>
                      <a:pt x="5891" y="6210"/>
                      <a:pt x="5891" y="6480"/>
                    </a:cubicBezTo>
                    <a:cubicBezTo>
                      <a:pt x="6676" y="7560"/>
                      <a:pt x="7855" y="7830"/>
                      <a:pt x="13745" y="9720"/>
                    </a:cubicBezTo>
                    <a:cubicBezTo>
                      <a:pt x="19244" y="11610"/>
                      <a:pt x="21207" y="12960"/>
                      <a:pt x="21207" y="15660"/>
                    </a:cubicBezTo>
                    <a:cubicBezTo>
                      <a:pt x="21207" y="19170"/>
                      <a:pt x="16887" y="21600"/>
                      <a:pt x="10211" y="21600"/>
                    </a:cubicBezTo>
                    <a:cubicBezTo>
                      <a:pt x="7855" y="21600"/>
                      <a:pt x="5891" y="21330"/>
                      <a:pt x="3927" y="20790"/>
                    </a:cubicBezTo>
                    <a:cubicBezTo>
                      <a:pt x="2749" y="20520"/>
                      <a:pt x="1964" y="20250"/>
                      <a:pt x="0" y="19170"/>
                    </a:cubicBezTo>
                    <a:lnTo>
                      <a:pt x="1964" y="16470"/>
                    </a:lnTo>
                    <a:cubicBezTo>
                      <a:pt x="3927" y="17550"/>
                      <a:pt x="4713" y="17820"/>
                      <a:pt x="5891" y="18090"/>
                    </a:cubicBezTo>
                    <a:cubicBezTo>
                      <a:pt x="7462" y="18630"/>
                      <a:pt x="9033" y="18900"/>
                      <a:pt x="10996" y="18900"/>
                    </a:cubicBezTo>
                    <a:cubicBezTo>
                      <a:pt x="14531" y="18900"/>
                      <a:pt x="16495" y="17820"/>
                      <a:pt x="16495" y="15930"/>
                    </a:cubicBezTo>
                    <a:cubicBezTo>
                      <a:pt x="16495" y="14580"/>
                      <a:pt x="15316" y="13770"/>
                      <a:pt x="12960" y="12960"/>
                    </a:cubicBezTo>
                    <a:lnTo>
                      <a:pt x="7462" y="11070"/>
                    </a:lnTo>
                    <a:cubicBezTo>
                      <a:pt x="3142" y="9720"/>
                      <a:pt x="785" y="7830"/>
                      <a:pt x="785" y="5670"/>
                    </a:cubicBezTo>
                    <a:cubicBezTo>
                      <a:pt x="785" y="2430"/>
                      <a:pt x="5105" y="0"/>
                      <a:pt x="11782" y="0"/>
                    </a:cubicBezTo>
                    <a:cubicBezTo>
                      <a:pt x="13745" y="0"/>
                      <a:pt x="15709" y="270"/>
                      <a:pt x="17280" y="540"/>
                    </a:cubicBezTo>
                    <a:cubicBezTo>
                      <a:pt x="18851" y="810"/>
                      <a:pt x="19636" y="1080"/>
                      <a:pt x="21600" y="1890"/>
                    </a:cubicBezTo>
                    <a:lnTo>
                      <a:pt x="19636" y="459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grpSp>
      <p:sp>
        <p:nvSpPr>
          <p:cNvPr id="1210" name="Straight Connector 21"/>
          <p:cNvSpPr/>
          <p:nvPr/>
        </p:nvSpPr>
        <p:spPr>
          <a:xfrm>
            <a:off x="225029" y="759061"/>
            <a:ext cx="6668690" cy="1"/>
          </a:xfrm>
          <a:prstGeom prst="line">
            <a:avLst/>
          </a:prstGeom>
          <a:ln w="12700" cap="rnd">
            <a:solidFill>
              <a:srgbClr val="829ABC"/>
            </a:solidFill>
            <a:miter/>
          </a:ln>
        </p:spPr>
        <p:txBody>
          <a:bodyPr lIns="34289" tIns="34289" rIns="34289" bIns="34289"/>
          <a:lstStyle/>
          <a:p>
            <a:endParaRPr sz="1800"/>
          </a:p>
        </p:txBody>
      </p:sp>
      <p:sp>
        <p:nvSpPr>
          <p:cNvPr id="1211" name="Tekst tytułowy"/>
          <p:cNvSpPr txBox="1">
            <a:spLocks noGrp="1"/>
          </p:cNvSpPr>
          <p:nvPr>
            <p:ph type="title"/>
          </p:nvPr>
        </p:nvSpPr>
        <p:spPr>
          <a:xfrm>
            <a:off x="225030" y="296863"/>
            <a:ext cx="6669230" cy="387800"/>
          </a:xfrm>
          <a:prstGeom prst="rect">
            <a:avLst/>
          </a:prstGeom>
        </p:spPr>
        <p:txBody>
          <a:bodyPr/>
          <a:lstStyle>
            <a:lvl1pPr>
              <a:defRPr sz="2100">
                <a:solidFill>
                  <a:schemeClr val="accent1"/>
                </a:solidFill>
                <a:latin typeface="Arial"/>
                <a:ea typeface="Arial"/>
                <a:cs typeface="Arial"/>
                <a:sym typeface="Arial"/>
              </a:defRPr>
            </a:lvl1pPr>
          </a:lstStyle>
          <a:p>
            <a:r>
              <a:t>Tekst tytułowy</a:t>
            </a:r>
          </a:p>
        </p:txBody>
      </p:sp>
      <p:sp>
        <p:nvSpPr>
          <p:cNvPr id="1212" name="Treść - poziom 1…"/>
          <p:cNvSpPr txBox="1">
            <a:spLocks noGrp="1"/>
          </p:cNvSpPr>
          <p:nvPr>
            <p:ph type="body" sz="half" idx="1" hasCustomPrompt="1"/>
          </p:nvPr>
        </p:nvSpPr>
        <p:spPr>
          <a:xfrm>
            <a:off x="736996" y="1124745"/>
            <a:ext cx="6156723" cy="2041587"/>
          </a:xfrm>
          <a:prstGeom prst="rect">
            <a:avLst/>
          </a:prstGeom>
        </p:spPr>
        <p:txBody>
          <a:bodyPr>
            <a:normAutofit/>
          </a:bodyPr>
          <a:lstStyle/>
          <a:p>
            <a:r>
              <a:t>Edit Master text styles</a:t>
            </a:r>
          </a:p>
          <a:p>
            <a:pPr lvl="1"/>
            <a:endParaRPr/>
          </a:p>
          <a:p>
            <a:pPr lvl="2"/>
            <a:endParaRPr/>
          </a:p>
          <a:p>
            <a:pPr lvl="3"/>
            <a:endParaRPr/>
          </a:p>
          <a:p>
            <a:pPr lvl="4"/>
            <a:endParaRPr/>
          </a:p>
        </p:txBody>
      </p:sp>
      <p:sp>
        <p:nvSpPr>
          <p:cNvPr id="121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723419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Transfer Pricing</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err="1">
                <a:latin typeface="+mn-lt"/>
                <a:cs typeface="Calibri Regular" charset="0"/>
              </a:rPr>
              <a:t>IT_TransferPricing</a:t>
            </a:r>
            <a:r>
              <a:rPr lang="en-US" sz="600" b="0" i="0" baseline="0" dirty="0">
                <a:latin typeface="+mn-lt"/>
                <a:cs typeface="Calibri Regular" charset="0"/>
              </a:rPr>
              <a:t> _22</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 id="2147483746" r:id="rId63"/>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a:cs typeface="+mn-cs"/>
              </a:rPr>
              <a:t>Transfer Pricing</a:t>
            </a:r>
            <a:r>
              <a:rPr lang="en-US" sz="2000" dirty="0">
                <a:cs typeface="+mn-cs"/>
              </a:rPr>
              <a:t>:  Refers to prices related parties charge each other for goods, services, and capital</a:t>
            </a:r>
            <a:r>
              <a:rPr lang="en-US" dirty="0">
                <a:cs typeface="+mn-cs"/>
              </a:rPr>
              <a:t>.  </a:t>
            </a:r>
            <a:r>
              <a:rPr lang="en-US" sz="2000" dirty="0">
                <a:cs typeface="+mn-cs"/>
              </a:rPr>
              <a:t>Left unchecked, abusive transfer pricing could substantially threaten corporate tax revenues.</a:t>
            </a:r>
          </a:p>
          <a:p>
            <a:pPr marL="0" indent="0" eaLnBrk="1" hangingPunct="1">
              <a:defRPr/>
            </a:pPr>
            <a:endParaRPr lang="en-US" sz="2000" dirty="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Transfer Pricing</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and Section 482</a:t>
            </a:r>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a:solidFill>
                  <a:prstClr val="black"/>
                </a:solidFill>
                <a:latin typeface="Calibri" charset="0"/>
              </a:rPr>
              <a:t>Royalties from </a:t>
            </a:r>
            <a:r>
              <a:rPr lang="en-US" sz="2000" b="1" u="sng" dirty="0">
                <a:solidFill>
                  <a:prstClr val="black"/>
                </a:solidFill>
                <a:latin typeface="Calibri" charset="0"/>
              </a:rPr>
              <a:t>unrelated persons </a:t>
            </a:r>
            <a:r>
              <a:rPr lang="en-US" sz="2000" dirty="0">
                <a:solidFill>
                  <a:prstClr val="black"/>
                </a:solidFill>
                <a:latin typeface="Calibri" charset="0"/>
              </a:rPr>
              <a:t>are </a:t>
            </a:r>
            <a:r>
              <a:rPr lang="en-US" sz="2000" b="1" dirty="0">
                <a:solidFill>
                  <a:prstClr val="black"/>
                </a:solidFill>
                <a:latin typeface="Calibri" charset="0"/>
              </a:rPr>
              <a:t>active business income </a:t>
            </a:r>
            <a:r>
              <a:rPr lang="en-US" sz="2000" dirty="0">
                <a:solidFill>
                  <a:prstClr val="black"/>
                </a:solidFill>
                <a:latin typeface="Calibri" charset="0"/>
              </a:rPr>
              <a:t>if:</a:t>
            </a:r>
          </a:p>
          <a:p>
            <a:pPr marL="285750" indent="-285750">
              <a:buFont typeface="Arial" charset="0"/>
              <a:buChar char="•"/>
            </a:pPr>
            <a:r>
              <a:rPr lang="en-US" sz="2000" dirty="0">
                <a:solidFill>
                  <a:prstClr val="black"/>
                </a:solidFill>
                <a:latin typeface="Calibri" charset="0"/>
              </a:rPr>
              <a:t>CFC develops or adds substantial value to the IP</a:t>
            </a:r>
          </a:p>
          <a:p>
            <a:pPr marL="285750" indent="-285750">
              <a:buFont typeface="Arial" charset="0"/>
              <a:buChar char="•"/>
            </a:pPr>
            <a:r>
              <a:rPr lang="en-US" sz="2000" dirty="0">
                <a:solidFill>
                  <a:prstClr val="black"/>
                </a:solidFill>
                <a:latin typeface="Calibri" charset="0"/>
              </a:rPr>
              <a:t>CFC makes license as part of its marketing functions and is substantial in relation to royalties</a:t>
            </a: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a:solidFill>
                  <a:prstClr val="black"/>
                </a:solidFill>
                <a:latin typeface="Calibri" charset="0"/>
              </a:rPr>
              <a:t>Royalties: </a:t>
            </a:r>
            <a:r>
              <a:rPr lang="en-US" b="1" dirty="0" err="1">
                <a:solidFill>
                  <a:prstClr val="black"/>
                </a:solidFill>
                <a:latin typeface="Calibri" charset="0"/>
              </a:rPr>
              <a:t>CWI</a:t>
            </a:r>
            <a:r>
              <a:rPr lang="en-US" b="1" dirty="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a:latin typeface="Calibri" charset="0"/>
              </a:rPr>
              <a:t>IP License</a:t>
            </a: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a:latin typeface="Calibri" charset="0"/>
                <a:ea typeface="Calibri" charset="0"/>
                <a:cs typeface="Calibri" charset="0"/>
              </a:rPr>
              <a:t>…</a:t>
            </a:r>
            <a:r>
              <a:rPr lang="en-US" sz="2200" dirty="0">
                <a:latin typeface="Calibri" charset="0"/>
                <a:ea typeface="Calibri" charset="0"/>
                <a:cs typeface="Calibri" charset="0"/>
              </a:rPr>
              <a:t>In the case of any transfer (or license) of intangible property (within the meaning of section 936(h)(3)(B)), the income with respect to such transfer or license shall be </a:t>
            </a:r>
            <a:r>
              <a:rPr lang="en-US" sz="2200" u="sng" dirty="0">
                <a:latin typeface="Calibri" charset="0"/>
                <a:ea typeface="Calibri" charset="0"/>
                <a:cs typeface="Calibri" charset="0"/>
              </a:rPr>
              <a:t>commensurate with the 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a:t>Transfer Pricing</a:t>
            </a:r>
            <a:endParaRPr lang="en-US" dirty="0"/>
          </a:p>
        </p:txBody>
      </p:sp>
      <p:sp>
        <p:nvSpPr>
          <p:cNvPr id="11" name="Slide Number Placeholder 10"/>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p:bldP spid="32" grpId="0" animBg="1"/>
      <p:bldP spid="3" grpId="0"/>
      <p:bldP spid="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eaLnBrk="1" hangingPunct="1">
              <a:defRPr/>
            </a:pPr>
            <a:r>
              <a:rPr lang="en-US" sz="2800" dirty="0">
                <a:cs typeface="+mn-cs"/>
              </a:rPr>
              <a:t>Reasons for CSAs and transfer pricing concerns</a:t>
            </a:r>
          </a:p>
          <a:p>
            <a:pPr eaLnBrk="1" hangingPunct="1">
              <a:defRPr/>
            </a:pPr>
            <a:r>
              <a:rPr lang="en-US" sz="2800" b="1" dirty="0">
                <a:cs typeface="+mn-cs"/>
              </a:rPr>
              <a:t>CSA:</a:t>
            </a:r>
            <a:r>
              <a:rPr lang="en-US" sz="2800" dirty="0">
                <a:cs typeface="+mn-cs"/>
              </a:rPr>
              <a:t> arrangement by which controlled participants share the </a:t>
            </a:r>
            <a:r>
              <a:rPr lang="en-US" sz="2800" b="1" dirty="0">
                <a:cs typeface="+mn-cs"/>
              </a:rPr>
              <a:t>costs</a:t>
            </a:r>
            <a:r>
              <a:rPr lang="en-US" sz="2800" dirty="0">
                <a:cs typeface="+mn-cs"/>
              </a:rPr>
              <a:t> and risks of developing cost shared intangibles in proportion to their reasonably </a:t>
            </a:r>
            <a:r>
              <a:rPr lang="en-US" sz="2800" i="1" dirty="0">
                <a:cs typeface="+mn-cs"/>
              </a:rPr>
              <a:t>anticipated</a:t>
            </a:r>
            <a:r>
              <a:rPr lang="en-US" sz="2800" dirty="0">
                <a:cs typeface="+mn-cs"/>
              </a:rPr>
              <a:t> benefits (RAB) shares.</a:t>
            </a:r>
          </a:p>
          <a:p>
            <a:pPr lvl="1" eaLnBrk="1" hangingPunct="1">
              <a:defRPr/>
            </a:pPr>
            <a:r>
              <a:rPr lang="en-US" sz="2800" i="1" dirty="0">
                <a:cs typeface="+mn-cs"/>
              </a:rPr>
              <a:t>Xilinx v. CIR</a:t>
            </a:r>
            <a:r>
              <a:rPr lang="en-US" sz="2800" dirty="0">
                <a:cs typeface="+mn-cs"/>
              </a:rPr>
              <a:t>, 598 F.3d 1191 (9</a:t>
            </a:r>
            <a:r>
              <a:rPr lang="en-US" sz="2800" baseline="30000" dirty="0">
                <a:cs typeface="+mn-cs"/>
              </a:rPr>
              <a:t>th</a:t>
            </a:r>
            <a:r>
              <a:rPr lang="en-US" sz="2800" dirty="0">
                <a:cs typeface="+mn-cs"/>
              </a:rPr>
              <a:t> Cir. 2010) (stock option expenses not shared cost); </a:t>
            </a:r>
            <a:r>
              <a:rPr lang="en-US" sz="2800" i="1" dirty="0">
                <a:cs typeface="+mn-cs"/>
              </a:rPr>
              <a:t>Altera Corp v. CIR</a:t>
            </a:r>
            <a:r>
              <a:rPr lang="en-US" sz="2800" dirty="0">
                <a:cs typeface="+mn-cs"/>
              </a:rPr>
              <a:t>, 926 F.3d 1061 (2019) (SBC required to be shared in cost-sharing)</a:t>
            </a:r>
          </a:p>
          <a:p>
            <a:pPr eaLnBrk="1" hangingPunct="1">
              <a:defRPr/>
            </a:pPr>
            <a:r>
              <a:rPr lang="en-US" sz="2800" dirty="0">
                <a:cs typeface="+mn-cs"/>
              </a:rPr>
              <a:t>If there is a valid CSA, each participant is considered to be an owner of the IP and therefore </a:t>
            </a:r>
            <a:r>
              <a:rPr lang="en-US" sz="2800" b="1" dirty="0">
                <a:cs typeface="+mn-cs"/>
              </a:rPr>
              <a:t>no</a:t>
            </a:r>
            <a:r>
              <a:rPr lang="en-US" sz="2800" dirty="0">
                <a:cs typeface="+mn-cs"/>
              </a:rPr>
              <a:t> royalty is imputed.</a:t>
            </a:r>
          </a:p>
          <a:p>
            <a:pPr eaLnBrk="1" hangingPunct="1">
              <a:defRPr/>
            </a:pPr>
            <a:r>
              <a:rPr lang="en-US" sz="2800" dirty="0">
                <a:cs typeface="+mn-cs"/>
              </a:rPr>
              <a:t>Buy-in payments (platform contribution costs)</a:t>
            </a:r>
          </a:p>
          <a:p>
            <a:pPr lvl="1" eaLnBrk="1" hangingPunct="1">
              <a:defRPr/>
            </a:pPr>
            <a:r>
              <a:rPr lang="en-US" sz="2800" i="1" dirty="0" err="1">
                <a:cs typeface="+mn-cs"/>
              </a:rPr>
              <a:t>Veritas</a:t>
            </a:r>
            <a:r>
              <a:rPr lang="en-US" sz="2800" i="1" dirty="0">
                <a:cs typeface="+mn-cs"/>
              </a:rPr>
              <a:t> v. CIR</a:t>
            </a:r>
            <a:r>
              <a:rPr lang="en-US" sz="2800" dirty="0">
                <a:cs typeface="+mn-cs"/>
              </a:rPr>
              <a:t>, 133 T.C. 297 (2010)</a:t>
            </a:r>
          </a:p>
        </p:txBody>
      </p:sp>
      <p:sp>
        <p:nvSpPr>
          <p:cNvPr id="2" name="Title 1"/>
          <p:cNvSpPr>
            <a:spLocks noGrp="1"/>
          </p:cNvSpPr>
          <p:nvPr>
            <p:ph type="title"/>
          </p:nvPr>
        </p:nvSpPr>
        <p:spPr/>
        <p:txBody>
          <a:bodyPr/>
          <a:lstStyle/>
          <a:p>
            <a:pPr eaLnBrk="1" hangingPunct="1">
              <a:defRPr/>
            </a:pPr>
            <a:r>
              <a:rPr lang="en-US" b="1" dirty="0">
                <a:cs typeface="+mj-cs"/>
              </a:rPr>
              <a:t>Cost Sharing Arrangements (-7T)</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Section 482, and Cost Sharing</a:t>
            </a:r>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a:latin typeface="Calibri" charset="0"/>
              </a:rPr>
              <a:t>CSA</a:t>
            </a: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a:t>CFC buy-in payments (platform contribution costs)</a:t>
            </a:r>
          </a:p>
          <a:p>
            <a:pPr marL="742950" lvl="1" indent="-285750" algn="just">
              <a:buFont typeface="Arial" charset="0"/>
              <a:buChar char="•"/>
              <a:defRPr/>
            </a:pPr>
            <a:r>
              <a:rPr lang="en-US" sz="2000" dirty="0"/>
              <a:t>Where does the $ come from?</a:t>
            </a:r>
          </a:p>
        </p:txBody>
      </p:sp>
      <p:sp>
        <p:nvSpPr>
          <p:cNvPr id="12" name="Footer Placeholder 11"/>
          <p:cNvSpPr>
            <a:spLocks noGrp="1"/>
          </p:cNvSpPr>
          <p:nvPr>
            <p:ph type="ftr" sz="quarter" idx="11"/>
          </p:nvPr>
        </p:nvSpPr>
        <p:spPr/>
        <p:txBody>
          <a:bodyPr/>
          <a:lstStyle/>
          <a:p>
            <a:pPr>
              <a:defRPr/>
            </a:pPr>
            <a:r>
              <a:rPr lang="en-US"/>
              <a:t>Transfer Pricing</a:t>
            </a:r>
            <a:endParaRPr lang="en-US" dirty="0"/>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a:t>Ownership Structure</a:t>
            </a:r>
          </a:p>
        </p:txBody>
      </p:sp>
      <p:sp>
        <p:nvSpPr>
          <p:cNvPr id="17" name="Text Placeholder 16"/>
          <p:cNvSpPr>
            <a:spLocks noGrp="1"/>
          </p:cNvSpPr>
          <p:nvPr>
            <p:ph type="body" idx="19"/>
          </p:nvPr>
        </p:nvSpPr>
        <p:spPr/>
        <p:txBody>
          <a:bodyPr/>
          <a:lstStyle/>
          <a:p>
            <a:r>
              <a:rPr lang="en-US" dirty="0"/>
              <a:t>Transaction</a:t>
            </a:r>
          </a:p>
        </p:txBody>
      </p:sp>
      <p:sp>
        <p:nvSpPr>
          <p:cNvPr id="18" name="Content Placeholder 17"/>
          <p:cNvSpPr>
            <a:spLocks noGrp="1"/>
          </p:cNvSpPr>
          <p:nvPr>
            <p:ph sz="quarter" idx="20"/>
          </p:nvPr>
        </p:nvSpPr>
        <p:spPr/>
        <p:txBody>
          <a:bodyPr/>
          <a:lstStyle/>
          <a:p>
            <a:pPr marL="0" indent="0">
              <a:buNone/>
            </a:pPr>
            <a:r>
              <a:rPr lang="en-US" dirty="0"/>
              <a:t> </a:t>
            </a:r>
          </a:p>
        </p:txBody>
      </p:sp>
      <p:sp>
        <p:nvSpPr>
          <p:cNvPr id="19" name="Content Placeholder 18"/>
          <p:cNvSpPr>
            <a:spLocks noGrp="1"/>
          </p:cNvSpPr>
          <p:nvPr>
            <p:ph sz="quarter" idx="21"/>
          </p:nvPr>
        </p:nvSpPr>
        <p:spPr/>
        <p:txBody>
          <a:bodyPr/>
          <a:lstStyle/>
          <a:p>
            <a:r>
              <a:rPr lang="en-US" sz="1600" dirty="0"/>
              <a:t>In </a:t>
            </a:r>
            <a:r>
              <a:rPr lang="en-US" sz="1400" dirty="0"/>
              <a:t>‘</a:t>
            </a:r>
            <a:r>
              <a:rPr lang="en-US" sz="1600" dirty="0"/>
              <a:t>05-’06, AMZ transferred to AEHT</a:t>
            </a:r>
          </a:p>
          <a:p>
            <a:pPr lvl="1"/>
            <a:r>
              <a:rPr lang="en-US" sz="1600" dirty="0"/>
              <a:t>Web SW</a:t>
            </a:r>
          </a:p>
          <a:p>
            <a:pPr lvl="1"/>
            <a:r>
              <a:rPr lang="en-US" sz="1600" dirty="0"/>
              <a:t>Marketing Intangibles</a:t>
            </a:r>
          </a:p>
          <a:p>
            <a:pPr lvl="1"/>
            <a:r>
              <a:rPr lang="en-US" sz="1600" dirty="0"/>
              <a:t>Euro. customer lists</a:t>
            </a:r>
          </a:p>
          <a:p>
            <a:r>
              <a:rPr lang="en-US" sz="1600" dirty="0"/>
              <a:t>Issues:  </a:t>
            </a:r>
          </a:p>
          <a:p>
            <a:pPr lvl="1"/>
            <a:r>
              <a:rPr lang="en-US" sz="1600" dirty="0"/>
              <a:t>AEHT’s buy-in payment</a:t>
            </a:r>
          </a:p>
          <a:p>
            <a:pPr lvl="2"/>
            <a:r>
              <a:rPr lang="en-US" sz="1600" b="1" dirty="0"/>
              <a:t>AMZ: 254mm</a:t>
            </a:r>
          </a:p>
          <a:p>
            <a:pPr lvl="2"/>
            <a:r>
              <a:rPr lang="en-US" sz="1600" b="1" dirty="0"/>
              <a:t>IRS: 3.458bi</a:t>
            </a:r>
          </a:p>
          <a:p>
            <a:pPr lvl="1"/>
            <a:r>
              <a:rPr lang="en-US" sz="1600" dirty="0"/>
              <a:t>Amount of intangible development cost (IDC)</a:t>
            </a:r>
          </a:p>
          <a:p>
            <a:pPr lvl="1"/>
            <a:r>
              <a:rPr lang="en-US" sz="1600" dirty="0"/>
              <a:t>Stock-based compensation</a:t>
            </a:r>
          </a:p>
          <a:p>
            <a:pPr lvl="1"/>
            <a:endParaRPr lang="en-US" sz="1400" dirty="0"/>
          </a:p>
          <a:p>
            <a:pPr lvl="1"/>
            <a:endParaRPr lang="en-US" sz="1400" dirty="0"/>
          </a:p>
        </p:txBody>
      </p:sp>
      <p:sp>
        <p:nvSpPr>
          <p:cNvPr id="13" name="Slide Number Placeholder 12"/>
          <p:cNvSpPr>
            <a:spLocks noGrp="1"/>
          </p:cNvSpPr>
          <p:nvPr>
            <p:ph type="sldNum" sz="quarter" idx="22"/>
          </p:nvPr>
        </p:nvSpPr>
        <p:spPr/>
        <p:txBody>
          <a:bodyPr/>
          <a:lstStyle/>
          <a:p>
            <a:fld id="{7B3E355C-57B9-BC4B-95D8-406A1F834537}" type="slidenum">
              <a:rPr lang="en-US" altLang="en-US" smtClean="0"/>
              <a:pPr/>
              <a:t>13</a:t>
            </a:fld>
            <a:endParaRPr lang="en-US" altLang="en-US" dirty="0"/>
          </a:p>
        </p:txBody>
      </p:sp>
      <p:sp>
        <p:nvSpPr>
          <p:cNvPr id="12" name="Footer Placeholder 11"/>
          <p:cNvSpPr>
            <a:spLocks noGrp="1"/>
          </p:cNvSpPr>
          <p:nvPr>
            <p:ph type="ftr" sz="quarter" idx="23"/>
          </p:nvPr>
        </p:nvSpPr>
        <p:spPr/>
        <p:txBody>
          <a:bodyPr/>
          <a:lstStyle/>
          <a:p>
            <a:pPr>
              <a:defRPr/>
            </a:pPr>
            <a:r>
              <a:rPr lang="en-US"/>
              <a:t>Transfer Pricing</a:t>
            </a:r>
            <a:endParaRPr lang="en-US" dirty="0"/>
          </a:p>
        </p:txBody>
      </p:sp>
      <p:sp>
        <p:nvSpPr>
          <p:cNvPr id="2" name="Title 1"/>
          <p:cNvSpPr>
            <a:spLocks noGrp="1"/>
          </p:cNvSpPr>
          <p:nvPr>
            <p:ph type="title"/>
          </p:nvPr>
        </p:nvSpPr>
        <p:spPr/>
        <p:txBody>
          <a:bodyPr/>
          <a:lstStyle/>
          <a:p>
            <a:r>
              <a:rPr lang="en-US" sz="2000" b="1" dirty="0"/>
              <a:t>Amazon v. CIR (148 TC No. 8, (2017)); </a:t>
            </a:r>
            <a:r>
              <a:rPr lang="en-US" sz="2000" b="1" i="1" dirty="0"/>
              <a:t>aff’d</a:t>
            </a:r>
            <a:r>
              <a:rPr lang="en-US" sz="2000" b="1" dirty="0"/>
              <a:t> 934 F.3d 976 (2019)</a:t>
            </a:r>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AMZ (US)</a:t>
            </a: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AEHT (Lux) </a:t>
            </a: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Oval 2">
            <a:extLst>
              <a:ext uri="{FF2B5EF4-FFF2-40B4-BE49-F238E27FC236}">
                <a16:creationId xmlns:a16="http://schemas.microsoft.com/office/drawing/2014/main" id="{2CECF60C-2445-DE6F-841D-A2F02C0148E4}"/>
              </a:ext>
            </a:extLst>
          </p:cNvPr>
          <p:cNvSpPr/>
          <p:nvPr/>
        </p:nvSpPr>
        <p:spPr>
          <a:xfrm>
            <a:off x="4876800" y="2652590"/>
            <a:ext cx="2057400" cy="11574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17" grpId="0" build="p" animBg="1"/>
      <p:bldP spid="18" grpId="0" build="p" animBg="1"/>
      <p:bldP spid="19" grpId="0" build="p" animBg="1"/>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0841A81-5565-C446-4390-DA2F812BEBBD}"/>
              </a:ext>
            </a:extLst>
          </p:cNvPr>
          <p:cNvSpPr>
            <a:spLocks noGrp="1"/>
          </p:cNvSpPr>
          <p:nvPr>
            <p:ph idx="1"/>
          </p:nvPr>
        </p:nvSpPr>
        <p:spPr/>
        <p:txBody>
          <a:bodyPr>
            <a:normAutofit lnSpcReduction="10000"/>
          </a:bodyPr>
          <a:lstStyle/>
          <a:p>
            <a:r>
              <a:rPr lang="en-US" sz="2400" b="1" dirty="0"/>
              <a:t>Coca Cola v. CIR</a:t>
            </a:r>
            <a:r>
              <a:rPr lang="en-US" sz="2400" dirty="0"/>
              <a:t>, 155 T.C. 145 (2020)</a:t>
            </a:r>
          </a:p>
          <a:p>
            <a:pPr lvl="1"/>
            <a:r>
              <a:rPr lang="en-US" sz="2400" dirty="0"/>
              <a:t>Rare IRS victory in 482 case</a:t>
            </a:r>
          </a:p>
          <a:p>
            <a:pPr lvl="1"/>
            <a:r>
              <a:rPr lang="en-US" sz="2400" b="1" dirty="0"/>
              <a:t>Upheld $10 billion</a:t>
            </a:r>
            <a:r>
              <a:rPr lang="en-US" sz="2400" dirty="0"/>
              <a:t> in adjustments for 2007-2020 </a:t>
            </a:r>
            <a:r>
              <a:rPr lang="en-US" sz="2400" dirty="0" err="1"/>
              <a:t>Tys</a:t>
            </a:r>
            <a:endParaRPr lang="en-US" sz="2400" dirty="0"/>
          </a:p>
          <a:p>
            <a:pPr lvl="1"/>
            <a:r>
              <a:rPr lang="en-US" sz="2400" dirty="0"/>
              <a:t>CC licensed TMs, product names, logos, patents, secret formulas, and proprietary manufacturing processes to foreign affiliates (supply points) to produce concentrate sold to unrelated bottlers.</a:t>
            </a:r>
          </a:p>
          <a:p>
            <a:pPr lvl="1"/>
            <a:r>
              <a:rPr lang="en-US" sz="2400" dirty="0"/>
              <a:t>CC used formulary apportionment method previously agreed with IRS in earlier settlement</a:t>
            </a:r>
          </a:p>
          <a:p>
            <a:pPr lvl="1"/>
            <a:r>
              <a:rPr lang="en-US" sz="2400" dirty="0"/>
              <a:t>IRS: used comparable profits method (CPM) that used CC’s unrelated bottlers as comparable parties.  CPM can limit subsidiary’s profit to a routine return.</a:t>
            </a:r>
          </a:p>
          <a:p>
            <a:r>
              <a:rPr lang="en-US" sz="2400" b="1" dirty="0"/>
              <a:t>Medtronic v. CIR,  </a:t>
            </a:r>
            <a:r>
              <a:rPr lang="en-US" sz="2400" dirty="0"/>
              <a:t>900 F.3d 610 (8th Cir. 2018), vacating and remanding TC Memo 2016-112.  </a:t>
            </a:r>
            <a:r>
              <a:rPr lang="en-US" sz="2400" u="sng" dirty="0"/>
              <a:t>Coming any day</a:t>
            </a:r>
            <a:r>
              <a:rPr lang="en-US" sz="2400" dirty="0"/>
              <a:t>.</a:t>
            </a:r>
          </a:p>
          <a:p>
            <a:pPr lvl="1"/>
            <a:r>
              <a:rPr lang="en-US" sz="2400" dirty="0"/>
              <a:t>Issue:  Best TP methods: CPM or CUT</a:t>
            </a:r>
            <a:endParaRPr lang="en-US" dirty="0"/>
          </a:p>
        </p:txBody>
      </p:sp>
      <p:sp>
        <p:nvSpPr>
          <p:cNvPr id="9" name="Title 8">
            <a:extLst>
              <a:ext uri="{FF2B5EF4-FFF2-40B4-BE49-F238E27FC236}">
                <a16:creationId xmlns:a16="http://schemas.microsoft.com/office/drawing/2014/main" id="{3F0180E7-CB06-3FDA-704B-866188835D6F}"/>
              </a:ext>
            </a:extLst>
          </p:cNvPr>
          <p:cNvSpPr>
            <a:spLocks noGrp="1"/>
          </p:cNvSpPr>
          <p:nvPr>
            <p:ph type="title"/>
          </p:nvPr>
        </p:nvSpPr>
        <p:spPr/>
        <p:txBody>
          <a:bodyPr/>
          <a:lstStyle/>
          <a:p>
            <a:r>
              <a:rPr lang="en-US" dirty="0"/>
              <a:t>Recent 482 Cases</a:t>
            </a:r>
          </a:p>
        </p:txBody>
      </p:sp>
      <p:sp>
        <p:nvSpPr>
          <p:cNvPr id="6" name="Slide Number Placeholder 5">
            <a:extLst>
              <a:ext uri="{FF2B5EF4-FFF2-40B4-BE49-F238E27FC236}">
                <a16:creationId xmlns:a16="http://schemas.microsoft.com/office/drawing/2014/main" id="{DD49CEE8-64AC-E40B-7AE5-AEBE3181A7C1}"/>
              </a:ext>
            </a:extLst>
          </p:cNvPr>
          <p:cNvSpPr>
            <a:spLocks noGrp="1"/>
          </p:cNvSpPr>
          <p:nvPr>
            <p:ph type="sldNum" sz="quarter" idx="10"/>
          </p:nvPr>
        </p:nvSpPr>
        <p:spPr/>
        <p:txBody>
          <a:bodyPr/>
          <a:lstStyle/>
          <a:p>
            <a:fld id="{856F0A94-AD2E-974D-AF6B-04AF335E854A}" type="slidenum">
              <a:rPr lang="en-US" altLang="en-US" smtClean="0"/>
              <a:pPr/>
              <a:t>14</a:t>
            </a:fld>
            <a:endParaRPr lang="en-US" altLang="en-US"/>
          </a:p>
        </p:txBody>
      </p:sp>
      <p:sp>
        <p:nvSpPr>
          <p:cNvPr id="7" name="Footer Placeholder 6">
            <a:extLst>
              <a:ext uri="{FF2B5EF4-FFF2-40B4-BE49-F238E27FC236}">
                <a16:creationId xmlns:a16="http://schemas.microsoft.com/office/drawing/2014/main" id="{81EA0D4E-ACDD-34B1-5387-9C9003F8BC0E}"/>
              </a:ext>
            </a:extLst>
          </p:cNvPr>
          <p:cNvSpPr>
            <a:spLocks noGrp="1"/>
          </p:cNvSpPr>
          <p:nvPr>
            <p:ph type="ftr" sz="quarter" idx="11"/>
          </p:nvPr>
        </p:nvSpPr>
        <p:spPr/>
        <p:txBody>
          <a:bodyPr/>
          <a:lstStyle/>
          <a:p>
            <a:pPr>
              <a:defRPr/>
            </a:pPr>
            <a:r>
              <a:rPr lang="en-US"/>
              <a:t>Transfer Pricing</a:t>
            </a:r>
          </a:p>
        </p:txBody>
      </p:sp>
    </p:spTree>
    <p:extLst>
      <p:ext uri="{BB962C8B-B14F-4D97-AF65-F5344CB8AC3E}">
        <p14:creationId xmlns:p14="http://schemas.microsoft.com/office/powerpoint/2010/main" val="353578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fontScale="92500" lnSpcReduction="10000"/>
          </a:bodyPr>
          <a:lstStyle/>
          <a:p>
            <a:pPr eaLnBrk="1" hangingPunct="1">
              <a:defRPr/>
            </a:pPr>
            <a:r>
              <a:rPr lang="en-US" sz="2400" dirty="0"/>
              <a:t>BOP:  482 determinations sustained absent showing of abuse of discretion—allocations are arbitrary, capricious, or unreasonable. </a:t>
            </a:r>
            <a:endParaRPr lang="en-US" sz="2400" dirty="0">
              <a:cs typeface="+mn-cs"/>
            </a:endParaRPr>
          </a:p>
          <a:p>
            <a:pPr eaLnBrk="1" hangingPunct="1">
              <a:defRPr/>
            </a:pPr>
            <a:r>
              <a:rPr lang="en-US" sz="2400" dirty="0">
                <a:cs typeface="+mn-cs"/>
              </a:rPr>
              <a:t>Enforcement/Penalty Provisions:</a:t>
            </a:r>
          </a:p>
          <a:p>
            <a:pPr lvl="1" eaLnBrk="1" hangingPunct="1">
              <a:defRPr/>
            </a:pPr>
            <a:r>
              <a:rPr lang="en-US" sz="2000" dirty="0">
                <a:cs typeface="+mn-cs"/>
              </a:rPr>
              <a:t>1059A</a:t>
            </a:r>
          </a:p>
          <a:p>
            <a:pPr lvl="1" eaLnBrk="1" hangingPunct="1">
              <a:defRPr/>
            </a:pPr>
            <a:r>
              <a:rPr lang="en-US" sz="2000" dirty="0">
                <a:cs typeface="+mn-cs"/>
              </a:rPr>
              <a:t>6038A; and </a:t>
            </a:r>
          </a:p>
          <a:p>
            <a:pPr lvl="1" eaLnBrk="1" hangingPunct="1">
              <a:defRPr/>
            </a:pPr>
            <a:r>
              <a:rPr lang="en-US" sz="2000" dirty="0">
                <a:cs typeface="+mn-cs"/>
              </a:rPr>
              <a:t>6662(e) and 6662(e)(B)</a:t>
            </a:r>
          </a:p>
          <a:p>
            <a:pPr lvl="2" eaLnBrk="1" hangingPunct="1">
              <a:defRPr/>
            </a:pPr>
            <a:r>
              <a:rPr lang="en-US" sz="1800" i="1" dirty="0">
                <a:cs typeface="+mn-cs"/>
              </a:rPr>
              <a:t>Substantial valuation misstatement</a:t>
            </a:r>
            <a:r>
              <a:rPr lang="en-US" sz="1800" dirty="0">
                <a:cs typeface="+mn-cs"/>
              </a:rPr>
              <a:t>: price/value &gt; 200% (or 50% less) than correct amount or net 482 adjustment exceeds the lessor of $5mm or 10% of gross receipts</a:t>
            </a:r>
          </a:p>
          <a:p>
            <a:pPr lvl="2" eaLnBrk="1" hangingPunct="1">
              <a:defRPr/>
            </a:pPr>
            <a:r>
              <a:rPr lang="en-US" sz="1800" dirty="0">
                <a:cs typeface="+mn-cs"/>
              </a:rPr>
              <a:t>Gross valuation misstatement: same as above but 400% (or 25%) or net 482 adjustment exceeds the lessor of $20mm or 20% of gross receipts</a:t>
            </a:r>
          </a:p>
          <a:p>
            <a:pPr eaLnBrk="1" hangingPunct="1">
              <a:defRPr/>
            </a:pPr>
            <a:r>
              <a:rPr lang="en-US" sz="2400" dirty="0">
                <a:cs typeface="+mn-cs"/>
              </a:rPr>
              <a:t>APAs and Arbitrations</a:t>
            </a:r>
          </a:p>
          <a:p>
            <a:pPr lvl="1" eaLnBrk="1" hangingPunct="1">
              <a:defRPr/>
            </a:pPr>
            <a:r>
              <a:rPr lang="en-US" sz="2000" dirty="0" err="1">
                <a:cs typeface="+mn-cs"/>
              </a:rPr>
              <a:t>Uni</a:t>
            </a:r>
            <a:r>
              <a:rPr lang="en-US" sz="2000" dirty="0">
                <a:cs typeface="+mn-cs"/>
              </a:rPr>
              <a:t>, Bi, and Multilateral</a:t>
            </a:r>
          </a:p>
          <a:p>
            <a:pPr eaLnBrk="1" hangingPunct="1">
              <a:defRPr/>
            </a:pPr>
            <a:r>
              <a:rPr lang="en-US" sz="2400" dirty="0">
                <a:cs typeface="+mn-cs"/>
              </a:rPr>
              <a:t>Income Tax Treaties</a:t>
            </a:r>
          </a:p>
          <a:p>
            <a:pPr lvl="1" eaLnBrk="1" hangingPunct="1">
              <a:defRPr/>
            </a:pPr>
            <a:r>
              <a:rPr lang="en-US" sz="2000" dirty="0">
                <a:cs typeface="+mn-cs"/>
              </a:rPr>
              <a:t>Art. 9(2)</a:t>
            </a:r>
          </a:p>
          <a:p>
            <a:pPr>
              <a:defRPr/>
            </a:pPr>
            <a:r>
              <a:rPr lang="en-US" sz="2400" dirty="0">
                <a:cs typeface="+mn-cs"/>
              </a:rPr>
              <a:t>Country by Country Reporting: </a:t>
            </a:r>
          </a:p>
          <a:p>
            <a:pPr lvl="1">
              <a:defRPr/>
            </a:pPr>
            <a:r>
              <a:rPr lang="en-US" sz="2200" dirty="0">
                <a:cs typeface="+mn-cs"/>
              </a:rPr>
              <a:t>Ultimate parent entity of US MNE Group with $850mm of revenue must file Form 8975. Reg 1. 6038-4</a:t>
            </a:r>
            <a:endParaRPr lang="en-US" sz="1900" dirty="0">
              <a:cs typeface="+mn-cs"/>
            </a:endParaRPr>
          </a:p>
        </p:txBody>
      </p:sp>
      <p:sp>
        <p:nvSpPr>
          <p:cNvPr id="44544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54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205871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a:t>Google’s Effective Tax Rate</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47334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6800" y="1628775"/>
            <a:ext cx="6734175" cy="1800225"/>
          </a:xfrm>
        </p:spPr>
      </p:pic>
      <p:sp>
        <p:nvSpPr>
          <p:cNvPr id="2" name="Title 1"/>
          <p:cNvSpPr>
            <a:spLocks noGrp="1"/>
          </p:cNvSpPr>
          <p:nvPr>
            <p:ph type="title"/>
          </p:nvPr>
        </p:nvSpPr>
        <p:spPr/>
        <p:txBody>
          <a:bodyPr/>
          <a:lstStyle/>
          <a:p>
            <a:r>
              <a:rPr lang="en-US" b="1" dirty="0"/>
              <a:t>Google’s Effective Tax Rate</a:t>
            </a:r>
            <a:r>
              <a:rPr lang="en-US" b="1"/>
              <a:t>: Reconciliation</a:t>
            </a:r>
            <a:endParaRPr lang="en-US" dirty="0"/>
          </a:p>
        </p:txBody>
      </p:sp>
      <p:sp>
        <p:nvSpPr>
          <p:cNvPr id="9" name="Rectangle 8"/>
          <p:cNvSpPr/>
          <p:nvPr/>
        </p:nvSpPr>
        <p:spPr>
          <a:xfrm>
            <a:off x="384048" y="3573833"/>
            <a:ext cx="8613648" cy="2723823"/>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a:cs typeface="+mn-cs"/>
              </a:rPr>
              <a:t>In any case of two or more organizations, trades, or businesses (whether or not incorporated, whether or not organized in the United States, and whether or not affiliated) owned or controlled directly or indirectly by the same interests, the Secretary may </a:t>
            </a:r>
            <a:r>
              <a:rPr lang="en-US" sz="2400" b="1" dirty="0">
                <a:cs typeface="+mn-cs"/>
              </a:rPr>
              <a:t>distribute, apportion, or allocate gross income, deductions, credits, or allowances between or among such organizations, trades, or businesses,</a:t>
            </a:r>
            <a:r>
              <a:rPr lang="en-US" sz="2400" dirty="0">
                <a:cs typeface="+mn-cs"/>
              </a:rPr>
              <a:t> if he determines that such distribution, apportionment, or allocation is necessary in order to prevent evasion of taxes or </a:t>
            </a:r>
            <a:r>
              <a:rPr lang="en-US" sz="2400" b="1" dirty="0">
                <a:cs typeface="+mn-cs"/>
              </a:rPr>
              <a:t>clearly to reflect the income </a:t>
            </a:r>
            <a:r>
              <a:rPr lang="en-US" sz="2400" dirty="0">
                <a:cs typeface="+mn-cs"/>
              </a:rPr>
              <a:t>of any of such organizations, trades, or businesses. In the case of any transfer (or license) of </a:t>
            </a:r>
            <a:r>
              <a:rPr lang="en-US" sz="2400" b="1" dirty="0">
                <a:cs typeface="+mn-cs"/>
              </a:rPr>
              <a:t>intangible property </a:t>
            </a:r>
            <a:r>
              <a:rPr lang="en-US" sz="2400" dirty="0">
                <a:cs typeface="+mn-cs"/>
              </a:rPr>
              <a:t>(within the meaning of section 936(h)(3)(B)), the income with respect to such transfer or license shall be </a:t>
            </a:r>
            <a:r>
              <a:rPr lang="en-US" sz="2400" b="1" u="sng" dirty="0">
                <a:cs typeface="+mn-cs"/>
              </a:rPr>
              <a:t>commensurate with the income</a:t>
            </a:r>
            <a:r>
              <a:rPr lang="en-US" sz="2400" b="1" dirty="0">
                <a:cs typeface="+mn-cs"/>
              </a:rPr>
              <a:t> </a:t>
            </a:r>
            <a:r>
              <a:rPr lang="en-US" sz="2400" dirty="0">
                <a:cs typeface="+mn-cs"/>
              </a:rPr>
              <a:t>attributable to the intangible.</a:t>
            </a:r>
            <a:endParaRPr lang="en-US" sz="3600" dirty="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a:cs typeface="+mj-cs"/>
              </a:rPr>
              <a:t>Transfer Pricing: 482</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21A0F-F8CF-E94C-E182-A8F29E67AAB6}"/>
              </a:ext>
            </a:extLst>
          </p:cNvPr>
          <p:cNvSpPr>
            <a:spLocks noGrp="1"/>
          </p:cNvSpPr>
          <p:nvPr>
            <p:ph idx="1"/>
          </p:nvPr>
        </p:nvSpPr>
        <p:spPr/>
        <p:txBody>
          <a:bodyPr>
            <a:normAutofit lnSpcReduction="10000"/>
          </a:bodyPr>
          <a:lstStyle/>
          <a:p>
            <a:r>
              <a:rPr lang="en-US" dirty="0"/>
              <a:t>Address the tax challenges of </a:t>
            </a:r>
            <a:r>
              <a:rPr lang="en-US" b="1" dirty="0"/>
              <a:t>the digital economy</a:t>
            </a:r>
          </a:p>
          <a:p>
            <a:r>
              <a:rPr lang="en-US" dirty="0"/>
              <a:t>Neutralize the effects of </a:t>
            </a:r>
            <a:r>
              <a:rPr lang="en-US" b="1" dirty="0"/>
              <a:t>hybrid</a:t>
            </a:r>
            <a:r>
              <a:rPr lang="en-US" dirty="0"/>
              <a:t> mismatch arrangements</a:t>
            </a:r>
          </a:p>
          <a:p>
            <a:r>
              <a:rPr lang="en-US" dirty="0"/>
              <a:t>Strengthen CFC rules</a:t>
            </a:r>
          </a:p>
          <a:p>
            <a:r>
              <a:rPr lang="en-US" dirty="0"/>
              <a:t>Limit </a:t>
            </a:r>
            <a:r>
              <a:rPr lang="en-US" b="1" dirty="0"/>
              <a:t>base erosion </a:t>
            </a:r>
            <a:r>
              <a:rPr lang="en-US" dirty="0"/>
              <a:t>via interest deductions and other financial payments</a:t>
            </a:r>
          </a:p>
          <a:p>
            <a:r>
              <a:rPr lang="en-US" dirty="0"/>
              <a:t>Counter harmful tax practices more effectively, taking into account transparency and substance</a:t>
            </a:r>
          </a:p>
          <a:p>
            <a:r>
              <a:rPr lang="en-US" dirty="0"/>
              <a:t>Prevent treaty abuse</a:t>
            </a:r>
          </a:p>
          <a:p>
            <a:r>
              <a:rPr lang="en-US" dirty="0"/>
              <a:t>Prevent the artificial avoidance of Permanent Establishment (PE) status</a:t>
            </a:r>
          </a:p>
          <a:p>
            <a:r>
              <a:rPr lang="en-US" dirty="0"/>
              <a:t>Aligning </a:t>
            </a:r>
            <a:r>
              <a:rPr lang="en-US" b="1" dirty="0"/>
              <a:t>transfer pricing </a:t>
            </a:r>
            <a:r>
              <a:rPr lang="en-US" dirty="0"/>
              <a:t>outcomes with value creation: intangibles</a:t>
            </a:r>
          </a:p>
          <a:p>
            <a:r>
              <a:rPr lang="en-US" dirty="0"/>
              <a:t>Aligning </a:t>
            </a:r>
            <a:r>
              <a:rPr lang="en-US" b="1" dirty="0"/>
              <a:t>transfer pricing </a:t>
            </a:r>
            <a:r>
              <a:rPr lang="en-US" dirty="0"/>
              <a:t>outcomes with value creation: risks and capital</a:t>
            </a:r>
          </a:p>
          <a:p>
            <a:r>
              <a:rPr lang="en-US" dirty="0"/>
              <a:t>Aligning </a:t>
            </a:r>
            <a:r>
              <a:rPr lang="en-US" b="1" dirty="0"/>
              <a:t>transfer pricing </a:t>
            </a:r>
            <a:r>
              <a:rPr lang="en-US" dirty="0"/>
              <a:t>outcomes with value creation: other high-risk transactions</a:t>
            </a:r>
          </a:p>
          <a:p>
            <a:r>
              <a:rPr lang="en-US" dirty="0"/>
              <a:t>Measuring and monitoring BEPS</a:t>
            </a:r>
          </a:p>
          <a:p>
            <a:r>
              <a:rPr lang="en-US" dirty="0"/>
              <a:t>Require taxpayers to disclose their aggressive tax planning arrangements</a:t>
            </a:r>
          </a:p>
          <a:p>
            <a:r>
              <a:rPr lang="en-US" dirty="0"/>
              <a:t>Re-examine </a:t>
            </a:r>
            <a:r>
              <a:rPr lang="en-US" b="1" dirty="0"/>
              <a:t>transfer pricing documentation</a:t>
            </a:r>
          </a:p>
          <a:p>
            <a:r>
              <a:rPr lang="en-US" dirty="0"/>
              <a:t>Make dispute resolution mechanisms more effective</a:t>
            </a:r>
          </a:p>
          <a:p>
            <a:r>
              <a:rPr lang="en-US" dirty="0"/>
              <a:t>Develop a multilateral instrument</a:t>
            </a:r>
          </a:p>
          <a:p>
            <a:endParaRPr lang="en-US" dirty="0"/>
          </a:p>
        </p:txBody>
      </p:sp>
      <p:sp>
        <p:nvSpPr>
          <p:cNvPr id="3" name="Title 2">
            <a:extLst>
              <a:ext uri="{FF2B5EF4-FFF2-40B4-BE49-F238E27FC236}">
                <a16:creationId xmlns:a16="http://schemas.microsoft.com/office/drawing/2014/main" id="{28FC1C2D-430E-C827-FADC-75DA6096B43D}"/>
              </a:ext>
            </a:extLst>
          </p:cNvPr>
          <p:cNvSpPr>
            <a:spLocks noGrp="1"/>
          </p:cNvSpPr>
          <p:nvPr>
            <p:ph type="title"/>
          </p:nvPr>
        </p:nvSpPr>
        <p:spPr/>
        <p:txBody>
          <a:bodyPr/>
          <a:lstStyle/>
          <a:p>
            <a:r>
              <a:rPr lang="en-US" dirty="0"/>
              <a:t>BEPS Initiative: 15 Action Points</a:t>
            </a:r>
          </a:p>
        </p:txBody>
      </p:sp>
      <p:sp>
        <p:nvSpPr>
          <p:cNvPr id="4" name="Slide Number Placeholder 3">
            <a:extLst>
              <a:ext uri="{FF2B5EF4-FFF2-40B4-BE49-F238E27FC236}">
                <a16:creationId xmlns:a16="http://schemas.microsoft.com/office/drawing/2014/main" id="{0D0C8C0D-04FA-39C6-B875-A0C8C6BA97C8}"/>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3D54D282-0445-CC14-D3DD-E244EFF30137}"/>
              </a:ext>
            </a:extLst>
          </p:cNvPr>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28394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sz="1400"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sz="1400" dirty="0"/>
              <a:t>Post-2017</a:t>
            </a:r>
          </a:p>
        </p:txBody>
      </p:sp>
      <p:sp>
        <p:nvSpPr>
          <p:cNvPr id="2" name="Content Placeholder 1"/>
          <p:cNvSpPr>
            <a:spLocks noGrp="1"/>
          </p:cNvSpPr>
          <p:nvPr>
            <p:ph sz="quarter" idx="20"/>
          </p:nvPr>
        </p:nvSpPr>
        <p:spPr/>
        <p:txBody>
          <a:bodyPr>
            <a:normAutofit/>
          </a:bodyPr>
          <a:lstStyle/>
          <a:p>
            <a:r>
              <a:rPr lang="en-US" sz="1800" dirty="0"/>
              <a:t>Global--BEPS</a:t>
            </a:r>
          </a:p>
          <a:p>
            <a:pPr lvl="1"/>
            <a:r>
              <a:rPr lang="en-US" sz="1800" dirty="0"/>
              <a:t>Stateless income</a:t>
            </a:r>
          </a:p>
          <a:p>
            <a:pPr lvl="1"/>
            <a:r>
              <a:rPr lang="en-US" sz="1800" dirty="0"/>
              <a:t>Treaty abuse</a:t>
            </a:r>
          </a:p>
          <a:p>
            <a:pPr lvl="1"/>
            <a:r>
              <a:rPr lang="en-US" sz="1800" dirty="0"/>
              <a:t>Double </a:t>
            </a:r>
            <a:r>
              <a:rPr lang="en-US" sz="1800" i="1" dirty="0"/>
              <a:t>non-tax</a:t>
            </a:r>
          </a:p>
          <a:p>
            <a:r>
              <a:rPr lang="en-US" sz="1800" dirty="0"/>
              <a:t>United States</a:t>
            </a:r>
          </a:p>
          <a:p>
            <a:pPr lvl="1"/>
            <a:r>
              <a:rPr lang="en-US" sz="1800" dirty="0"/>
              <a:t>High corporate tax rate (35%)</a:t>
            </a:r>
          </a:p>
          <a:p>
            <a:pPr lvl="1"/>
            <a:r>
              <a:rPr lang="en-US" sz="1800" dirty="0"/>
              <a:t>Treatment of foreign income</a:t>
            </a:r>
          </a:p>
          <a:p>
            <a:pPr lvl="2"/>
            <a:r>
              <a:rPr lang="en-US" sz="1800" dirty="0"/>
              <a:t>Deferral</a:t>
            </a:r>
          </a:p>
          <a:p>
            <a:pPr lvl="2"/>
            <a:r>
              <a:rPr lang="en-US" sz="1800" dirty="0"/>
              <a:t>Where to tax income from IP</a:t>
            </a:r>
          </a:p>
          <a:p>
            <a:pPr lvl="2"/>
            <a:r>
              <a:rPr lang="en-US" sz="1800" dirty="0"/>
              <a:t>Run away plants</a:t>
            </a:r>
          </a:p>
          <a:p>
            <a:pPr lvl="1"/>
            <a:r>
              <a:rPr lang="en-US" sz="1800" dirty="0"/>
              <a:t>Solutions?</a:t>
            </a:r>
          </a:p>
          <a:p>
            <a:pPr lvl="2"/>
            <a:r>
              <a:rPr lang="en-US" sz="1800" dirty="0"/>
              <a:t>Eliminate deferral</a:t>
            </a:r>
          </a:p>
          <a:p>
            <a:pPr lvl="2"/>
            <a:r>
              <a:rPr lang="en-US" sz="1800" dirty="0"/>
              <a:t>Territoriality</a:t>
            </a:r>
          </a:p>
          <a:p>
            <a:pPr lvl="2"/>
            <a:r>
              <a:rPr lang="en-US" sz="1800" dirty="0"/>
              <a:t>Modified deferral </a:t>
            </a:r>
          </a:p>
          <a:p>
            <a:pPr lvl="2"/>
            <a:r>
              <a:rPr lang="en-US" sz="1800"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normAutofit lnSpcReduction="10000"/>
          </a:bodyPr>
          <a:lstStyle/>
          <a:p>
            <a:r>
              <a:rPr lang="en-US" sz="1600" dirty="0"/>
              <a:t>BEPS</a:t>
            </a:r>
          </a:p>
          <a:p>
            <a:pPr lvl="1"/>
            <a:r>
              <a:rPr lang="en-US" sz="1600" dirty="0"/>
              <a:t>Pillar One (reallocating tax jurisdiction over </a:t>
            </a:r>
            <a:r>
              <a:rPr lang="en-US" sz="1600" i="1" dirty="0"/>
              <a:t>residual </a:t>
            </a:r>
            <a:r>
              <a:rPr lang="en-US" sz="1600" dirty="0"/>
              <a:t>profit) to where goods/services are used or consumed </a:t>
            </a:r>
          </a:p>
          <a:p>
            <a:pPr lvl="2"/>
            <a:r>
              <a:rPr lang="en-US" sz="1600" dirty="0"/>
              <a:t>MNEs &gt; Eur20 billion &amp; 10% profit margin</a:t>
            </a:r>
          </a:p>
          <a:p>
            <a:pPr lvl="2"/>
            <a:r>
              <a:rPr lang="en-US" sz="1600" dirty="0"/>
              <a:t>25% of profit about 10% profit margin (Amt A) subject to reallocation</a:t>
            </a:r>
          </a:p>
          <a:p>
            <a:pPr lvl="1"/>
            <a:r>
              <a:rPr lang="en-US" sz="1600" dirty="0"/>
              <a:t>Pillar Two (global minimum 15% tax)</a:t>
            </a:r>
          </a:p>
          <a:p>
            <a:pPr lvl="1"/>
            <a:endParaRPr lang="en-US" sz="1600" dirty="0"/>
          </a:p>
          <a:p>
            <a:r>
              <a:rPr lang="en-US" sz="1600" dirty="0"/>
              <a:t>United States</a:t>
            </a:r>
          </a:p>
          <a:p>
            <a:pPr lvl="1"/>
            <a:r>
              <a:rPr lang="en-US" sz="1600" dirty="0"/>
              <a:t>21% corporate tax rate</a:t>
            </a:r>
          </a:p>
          <a:p>
            <a:pPr lvl="1"/>
            <a:r>
              <a:rPr lang="en-US" sz="1600" dirty="0"/>
              <a:t>Expansion of anti-deferral regime (GILTI)</a:t>
            </a:r>
          </a:p>
          <a:p>
            <a:pPr lvl="1"/>
            <a:r>
              <a:rPr lang="en-US" sz="1600" dirty="0"/>
              <a:t>Creation of participation exemption</a:t>
            </a:r>
          </a:p>
          <a:p>
            <a:pPr lvl="1"/>
            <a:r>
              <a:rPr lang="en-US" sz="1600" dirty="0"/>
              <a:t>Tax benefit for export income (FDII)</a:t>
            </a:r>
          </a:p>
          <a:p>
            <a:pPr lvl="1"/>
            <a:r>
              <a:rPr lang="en-US" sz="1600" dirty="0"/>
              <a:t>Minimum tax on corporations making base erosion payments to foreign related parties (BEAT)</a:t>
            </a:r>
          </a:p>
          <a:p>
            <a:pPr lvl="1"/>
            <a:r>
              <a:rPr lang="en-US" sz="1600" dirty="0"/>
              <a:t>Limits on interest deductions </a:t>
            </a:r>
          </a:p>
          <a:p>
            <a:pPr lvl="1"/>
            <a:r>
              <a:rPr lang="en-US" sz="1600" dirty="0"/>
              <a:t>More changes coming!</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23"/>
          </p:nvPr>
        </p:nvSpPr>
        <p:spPr/>
        <p:txBody>
          <a:bodyPr/>
          <a:lstStyle/>
          <a:p>
            <a:pPr>
              <a:defRPr/>
            </a:pPr>
            <a:r>
              <a:rPr lang="en-US" dirty="0"/>
              <a:t>Introduction</a:t>
            </a:r>
          </a:p>
        </p:txBody>
      </p:sp>
      <p:sp>
        <p:nvSpPr>
          <p:cNvPr id="3" name="Title 2"/>
          <p:cNvSpPr>
            <a:spLocks noGrp="1"/>
          </p:cNvSpPr>
          <p:nvPr>
            <p:ph type="title"/>
          </p:nvPr>
        </p:nvSpPr>
        <p:spPr/>
        <p:txBody>
          <a:bodyPr/>
          <a:lstStyle/>
          <a:p>
            <a:r>
              <a:rPr lang="en-US" dirty="0"/>
              <a:t>Repairing the Cracks in the International Tax System	</a:t>
            </a:r>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2F13DC9-6C12-0F76-3350-B2A8F1AAA5CB}"/>
              </a:ext>
            </a:extLst>
          </p:cNvPr>
          <p:cNvSpPr>
            <a:spLocks noGrp="1"/>
          </p:cNvSpPr>
          <p:nvPr>
            <p:ph idx="1"/>
          </p:nvPr>
        </p:nvSpPr>
        <p:spPr/>
        <p:txBody>
          <a:bodyPr/>
          <a:lstStyle/>
          <a:p>
            <a:r>
              <a:rPr lang="en-US" sz="2800" dirty="0"/>
              <a:t>Initial Public Consultation (Oct. 9, 2019)</a:t>
            </a:r>
          </a:p>
          <a:p>
            <a:r>
              <a:rPr lang="en-US" sz="2800" dirty="0"/>
              <a:t>Blueprint (Oct. 12, 2021)</a:t>
            </a:r>
          </a:p>
          <a:p>
            <a:r>
              <a:rPr lang="en-US" sz="2800" dirty="0"/>
              <a:t>Rules released (Dec. 20, 2021)</a:t>
            </a:r>
          </a:p>
          <a:p>
            <a:r>
              <a:rPr lang="en-US" sz="2800" dirty="0"/>
              <a:t>Commentary on Pillar Two </a:t>
            </a:r>
            <a:r>
              <a:rPr lang="en-US" sz="2800" dirty="0" err="1"/>
              <a:t>GLoBE</a:t>
            </a:r>
            <a:r>
              <a:rPr lang="en-US" sz="2800" dirty="0"/>
              <a:t> model Rules (Mar. 14, 2022)</a:t>
            </a:r>
          </a:p>
          <a:p>
            <a:r>
              <a:rPr lang="en-US" sz="2800" dirty="0"/>
              <a:t>Aim:  Global Minimum Tax at 15% rate for MNEs with Eur750mm</a:t>
            </a:r>
          </a:p>
          <a:p>
            <a:endParaRPr lang="en-US" dirty="0"/>
          </a:p>
        </p:txBody>
      </p:sp>
      <p:sp>
        <p:nvSpPr>
          <p:cNvPr id="8" name="Title 7">
            <a:extLst>
              <a:ext uri="{FF2B5EF4-FFF2-40B4-BE49-F238E27FC236}">
                <a16:creationId xmlns:a16="http://schemas.microsoft.com/office/drawing/2014/main" id="{DB4A6704-DA9E-ED23-EF92-CC6587801B64}"/>
              </a:ext>
            </a:extLst>
          </p:cNvPr>
          <p:cNvSpPr>
            <a:spLocks noGrp="1"/>
          </p:cNvSpPr>
          <p:nvPr>
            <p:ph type="title"/>
          </p:nvPr>
        </p:nvSpPr>
        <p:spPr/>
        <p:txBody>
          <a:bodyPr/>
          <a:lstStyle/>
          <a:p>
            <a:r>
              <a:rPr lang="en-US" dirty="0"/>
              <a:t>Pillar Two: Anti Global Base Erosion/</a:t>
            </a:r>
            <a:r>
              <a:rPr lang="en-US" dirty="0" err="1"/>
              <a:t>GLoBE</a:t>
            </a:r>
            <a:r>
              <a:rPr lang="en-US" dirty="0"/>
              <a:t> Rules</a:t>
            </a:r>
          </a:p>
        </p:txBody>
      </p:sp>
      <p:sp>
        <p:nvSpPr>
          <p:cNvPr id="6" name="Slide Number Placeholder 5">
            <a:extLst>
              <a:ext uri="{FF2B5EF4-FFF2-40B4-BE49-F238E27FC236}">
                <a16:creationId xmlns:a16="http://schemas.microsoft.com/office/drawing/2014/main" id="{01571A6A-71FD-B56C-E163-B69D68810F79}"/>
              </a:ext>
            </a:extLst>
          </p:cNvPr>
          <p:cNvSpPr>
            <a:spLocks noGrp="1"/>
          </p:cNvSpPr>
          <p:nvPr>
            <p:ph type="sldNum" sz="quarter" idx="10"/>
          </p:nvPr>
        </p:nvSpPr>
        <p:spPr/>
        <p:txBody>
          <a:bodyPr/>
          <a:lstStyle/>
          <a:p>
            <a:fld id="{856F0A94-AD2E-974D-AF6B-04AF335E854A}" type="slidenum">
              <a:rPr lang="en-US" altLang="en-US" smtClean="0"/>
              <a:pPr/>
              <a:t>22</a:t>
            </a:fld>
            <a:endParaRPr lang="en-US" altLang="en-US"/>
          </a:p>
        </p:txBody>
      </p:sp>
      <p:sp>
        <p:nvSpPr>
          <p:cNvPr id="7" name="Footer Placeholder 6">
            <a:extLst>
              <a:ext uri="{FF2B5EF4-FFF2-40B4-BE49-F238E27FC236}">
                <a16:creationId xmlns:a16="http://schemas.microsoft.com/office/drawing/2014/main" id="{A69BCDFA-F96F-86C4-BF00-EB89D89D2BFE}"/>
              </a:ext>
            </a:extLst>
          </p:cNvPr>
          <p:cNvSpPr>
            <a:spLocks noGrp="1"/>
          </p:cNvSpPr>
          <p:nvPr>
            <p:ph type="ftr" sz="quarter" idx="11"/>
          </p:nvPr>
        </p:nvSpPr>
        <p:spPr/>
        <p:txBody>
          <a:bodyPr/>
          <a:lstStyle/>
          <a:p>
            <a:pPr>
              <a:defRPr/>
            </a:pPr>
            <a:r>
              <a:rPr lang="en-US"/>
              <a:t>Transfer Pricing</a:t>
            </a:r>
          </a:p>
        </p:txBody>
      </p:sp>
    </p:spTree>
    <p:extLst>
      <p:ext uri="{BB962C8B-B14F-4D97-AF65-F5344CB8AC3E}">
        <p14:creationId xmlns:p14="http://schemas.microsoft.com/office/powerpoint/2010/main" val="97922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sp>
        <p:nvSpPr>
          <p:cNvPr id="2693" name="Prostokąt zaokrąglony"/>
          <p:cNvSpPr/>
          <p:nvPr/>
        </p:nvSpPr>
        <p:spPr>
          <a:xfrm>
            <a:off x="267423" y="5265203"/>
            <a:ext cx="8482242" cy="35104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algn="ct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41" name="Content Placeholder 2">
            <a:extLst>
              <a:ext uri="{FF2B5EF4-FFF2-40B4-BE49-F238E27FC236}">
                <a16:creationId xmlns:a16="http://schemas.microsoft.com/office/drawing/2014/main" id="{14B89CC4-A21D-4216-AA35-2E4162E845C6}"/>
              </a:ext>
            </a:extLst>
          </p:cNvPr>
          <p:cNvSpPr txBox="1">
            <a:spLocks/>
          </p:cNvSpPr>
          <p:nvPr/>
        </p:nvSpPr>
        <p:spPr>
          <a:xfrm>
            <a:off x="3385213" y="3179347"/>
            <a:ext cx="1896994" cy="1280463"/>
          </a:xfrm>
          <a:prstGeom prst="roundRect">
            <a:avLst/>
          </a:prstGeom>
          <a:solidFill>
            <a:schemeClr val="bg2">
              <a:lumMod val="20000"/>
              <a:lumOff val="80000"/>
            </a:schemeClr>
          </a:solidFill>
          <a:ln>
            <a:solidFill>
              <a:schemeClr val="bg1"/>
            </a:solid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Focuses on achieving a minimum income taxation for MNEs in each jurisdiction where the MNE has a taxable presence</a:t>
            </a:r>
            <a:br>
              <a:rPr lang="en-US" sz="1050" dirty="0">
                <a:solidFill>
                  <a:schemeClr val="tx1"/>
                </a:solidFill>
                <a:latin typeface="Arial" panose="020B0604020202020204"/>
                <a:ea typeface="+mn-ea"/>
                <a:cs typeface="+mn-cs"/>
              </a:rPr>
            </a:br>
            <a:endParaRPr lang="en-US" sz="1050" dirty="0">
              <a:solidFill>
                <a:schemeClr val="tx1"/>
              </a:solidFill>
              <a:latin typeface="Arial" panose="020B0604020202020204"/>
              <a:ea typeface="+mn-ea"/>
              <a:cs typeface="+mn-cs"/>
            </a:endParaRPr>
          </a:p>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Mix of 4 measures</a:t>
            </a:r>
          </a:p>
          <a:p>
            <a:pPr marL="0" lvl="2" indent="0" defTabSz="534924" fontAlgn="auto">
              <a:spcBef>
                <a:spcPts val="0"/>
              </a:spcBef>
              <a:spcAft>
                <a:spcPts val="0"/>
              </a:spcAft>
              <a:buClr>
                <a:srgbClr val="00A2E0"/>
              </a:buClr>
              <a:buNone/>
              <a:defRPr/>
            </a:pPr>
            <a:endParaRPr lang="en-US" sz="800" dirty="0">
              <a:solidFill>
                <a:srgbClr val="06357A"/>
              </a:solidFill>
              <a:latin typeface="Arial" panose="020B0604020202020204"/>
              <a:ea typeface="+mn-ea"/>
              <a:cs typeface="+mn-cs"/>
            </a:endParaRPr>
          </a:p>
        </p:txBody>
      </p:sp>
      <p:sp>
        <p:nvSpPr>
          <p:cNvPr id="42" name="Isosceles Triangle 41">
            <a:extLst>
              <a:ext uri="{FF2B5EF4-FFF2-40B4-BE49-F238E27FC236}">
                <a16:creationId xmlns:a16="http://schemas.microsoft.com/office/drawing/2014/main" id="{692F9901-F8E4-40AF-BFC5-63419565789D}"/>
              </a:ext>
            </a:extLst>
          </p:cNvPr>
          <p:cNvSpPr/>
          <p:nvPr/>
        </p:nvSpPr>
        <p:spPr>
          <a:xfrm rot="16200000" flipH="1">
            <a:off x="5320887" y="3624316"/>
            <a:ext cx="204142" cy="194951"/>
          </a:xfrm>
          <a:prstGeom prst="triangle">
            <a:avLst>
              <a:gd name="adj" fmla="val 55079"/>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srgbClr val="06357A"/>
              </a:solidFill>
              <a:latin typeface="Arial" panose="020B0604020202020204"/>
            </a:endParaRPr>
          </a:p>
        </p:txBody>
      </p:sp>
      <p:sp>
        <p:nvSpPr>
          <p:cNvPr id="43" name="Isosceles Triangle 42">
            <a:extLst>
              <a:ext uri="{FF2B5EF4-FFF2-40B4-BE49-F238E27FC236}">
                <a16:creationId xmlns:a16="http://schemas.microsoft.com/office/drawing/2014/main" id="{DFC59F94-0F8A-4D08-8731-3BA3B294287E}"/>
              </a:ext>
            </a:extLst>
          </p:cNvPr>
          <p:cNvSpPr/>
          <p:nvPr/>
        </p:nvSpPr>
        <p:spPr>
          <a:xfrm>
            <a:off x="1691402" y="1646802"/>
            <a:ext cx="5293833" cy="619959"/>
          </a:xfrm>
          <a:prstGeom prst="triangle">
            <a:avLst>
              <a:gd name="adj" fmla="val 5037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4" name="Rectangle 43">
            <a:extLst>
              <a:ext uri="{FF2B5EF4-FFF2-40B4-BE49-F238E27FC236}">
                <a16:creationId xmlns:a16="http://schemas.microsoft.com/office/drawing/2014/main" id="{15F5F298-63D0-4587-9226-E74B79036ED7}"/>
              </a:ext>
            </a:extLst>
          </p:cNvPr>
          <p:cNvSpPr/>
          <p:nvPr/>
        </p:nvSpPr>
        <p:spPr>
          <a:xfrm>
            <a:off x="1857164" y="2321800"/>
            <a:ext cx="4882041"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5" name="Rectangle 44">
            <a:extLst>
              <a:ext uri="{FF2B5EF4-FFF2-40B4-BE49-F238E27FC236}">
                <a16:creationId xmlns:a16="http://schemas.microsoft.com/office/drawing/2014/main" id="{3B1056B2-8034-4697-AD77-547A169DDE4E}"/>
              </a:ext>
            </a:extLst>
          </p:cNvPr>
          <p:cNvSpPr/>
          <p:nvPr/>
        </p:nvSpPr>
        <p:spPr>
          <a:xfrm>
            <a:off x="2011059" y="2446908"/>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6" name="Rectangle 45">
            <a:extLst>
              <a:ext uri="{FF2B5EF4-FFF2-40B4-BE49-F238E27FC236}">
                <a16:creationId xmlns:a16="http://schemas.microsoft.com/office/drawing/2014/main" id="{A4874960-0811-47AC-9AEB-65F9B5346165}"/>
              </a:ext>
            </a:extLst>
          </p:cNvPr>
          <p:cNvSpPr/>
          <p:nvPr/>
        </p:nvSpPr>
        <p:spPr>
          <a:xfrm>
            <a:off x="5527019"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TWO</a:t>
            </a:r>
            <a:endParaRPr lang="en-NL" sz="1400" b="1" dirty="0" err="1">
              <a:solidFill>
                <a:prstClr val="white"/>
              </a:solidFill>
              <a:latin typeface="Arial" panose="020B0604020202020204"/>
            </a:endParaRPr>
          </a:p>
        </p:txBody>
      </p:sp>
      <p:sp>
        <p:nvSpPr>
          <p:cNvPr id="47" name="Rectangle 46">
            <a:extLst>
              <a:ext uri="{FF2B5EF4-FFF2-40B4-BE49-F238E27FC236}">
                <a16:creationId xmlns:a16="http://schemas.microsoft.com/office/drawing/2014/main" id="{A950A21E-73C2-4C46-806F-8BF7760BFE69}"/>
              </a:ext>
            </a:extLst>
          </p:cNvPr>
          <p:cNvSpPr/>
          <p:nvPr/>
        </p:nvSpPr>
        <p:spPr>
          <a:xfrm>
            <a:off x="2103210"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ONE</a:t>
            </a:r>
            <a:endParaRPr lang="en-NL" sz="1400" b="1" dirty="0" err="1">
              <a:solidFill>
                <a:prstClr val="white"/>
              </a:solidFill>
              <a:latin typeface="Arial" panose="020B0604020202020204"/>
            </a:endParaRPr>
          </a:p>
        </p:txBody>
      </p:sp>
      <p:sp>
        <p:nvSpPr>
          <p:cNvPr id="48" name="Rectangle 47">
            <a:extLst>
              <a:ext uri="{FF2B5EF4-FFF2-40B4-BE49-F238E27FC236}">
                <a16:creationId xmlns:a16="http://schemas.microsoft.com/office/drawing/2014/main" id="{B9502FAF-BF4E-411B-8AF8-B49FFFC18D9F}"/>
              </a:ext>
            </a:extLst>
          </p:cNvPr>
          <p:cNvSpPr/>
          <p:nvPr/>
        </p:nvSpPr>
        <p:spPr>
          <a:xfrm>
            <a:off x="1689644" y="5166255"/>
            <a:ext cx="5388699" cy="771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9" name="Rectangle 48">
            <a:extLst>
              <a:ext uri="{FF2B5EF4-FFF2-40B4-BE49-F238E27FC236}">
                <a16:creationId xmlns:a16="http://schemas.microsoft.com/office/drawing/2014/main" id="{6EF59747-880C-4379-98D1-FB1900B90EDD}"/>
              </a:ext>
            </a:extLst>
          </p:cNvPr>
          <p:cNvSpPr/>
          <p:nvPr/>
        </p:nvSpPr>
        <p:spPr>
          <a:xfrm>
            <a:off x="5446064" y="2438461"/>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0" name="Rectangle 49">
            <a:extLst>
              <a:ext uri="{FF2B5EF4-FFF2-40B4-BE49-F238E27FC236}">
                <a16:creationId xmlns:a16="http://schemas.microsoft.com/office/drawing/2014/main" id="{7DE71887-904A-43B7-8E06-0A366622F75C}"/>
              </a:ext>
            </a:extLst>
          </p:cNvPr>
          <p:cNvSpPr/>
          <p:nvPr/>
        </p:nvSpPr>
        <p:spPr>
          <a:xfrm>
            <a:off x="2097552" y="4421226"/>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1" name="Rectangle 50">
            <a:extLst>
              <a:ext uri="{FF2B5EF4-FFF2-40B4-BE49-F238E27FC236}">
                <a16:creationId xmlns:a16="http://schemas.microsoft.com/office/drawing/2014/main" id="{3B213047-2772-4641-8830-7A65CFCEF43B}"/>
              </a:ext>
            </a:extLst>
          </p:cNvPr>
          <p:cNvSpPr/>
          <p:nvPr/>
        </p:nvSpPr>
        <p:spPr>
          <a:xfrm>
            <a:off x="5535095" y="442348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2" name="Rectangle 51">
            <a:extLst>
              <a:ext uri="{FF2B5EF4-FFF2-40B4-BE49-F238E27FC236}">
                <a16:creationId xmlns:a16="http://schemas.microsoft.com/office/drawing/2014/main" id="{0964A96F-766B-4D25-8C83-A9D6F0F8C43E}"/>
              </a:ext>
            </a:extLst>
          </p:cNvPr>
          <p:cNvSpPr/>
          <p:nvPr/>
        </p:nvSpPr>
        <p:spPr>
          <a:xfrm>
            <a:off x="5446064" y="4934593"/>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3" name="Rectangle 52">
            <a:extLst>
              <a:ext uri="{FF2B5EF4-FFF2-40B4-BE49-F238E27FC236}">
                <a16:creationId xmlns:a16="http://schemas.microsoft.com/office/drawing/2014/main" id="{5D183BE9-6352-4755-AB4D-BD5ACFF238A8}"/>
              </a:ext>
            </a:extLst>
          </p:cNvPr>
          <p:cNvSpPr/>
          <p:nvPr/>
        </p:nvSpPr>
        <p:spPr>
          <a:xfrm>
            <a:off x="2011059" y="4931164"/>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4" name="Rectangle 53">
            <a:extLst>
              <a:ext uri="{FF2B5EF4-FFF2-40B4-BE49-F238E27FC236}">
                <a16:creationId xmlns:a16="http://schemas.microsoft.com/office/drawing/2014/main" id="{FCE5EF94-CFE5-48D2-ADE7-FB2AB17CCC24}"/>
              </a:ext>
            </a:extLst>
          </p:cNvPr>
          <p:cNvSpPr/>
          <p:nvPr/>
        </p:nvSpPr>
        <p:spPr>
          <a:xfrm>
            <a:off x="1854664" y="5059514"/>
            <a:ext cx="5051318"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5" name="Oval 54">
            <a:extLst>
              <a:ext uri="{FF2B5EF4-FFF2-40B4-BE49-F238E27FC236}">
                <a16:creationId xmlns:a16="http://schemas.microsoft.com/office/drawing/2014/main" id="{C9930E41-ACF3-427B-AE82-698D64DF6523}"/>
              </a:ext>
            </a:extLst>
          </p:cNvPr>
          <p:cNvSpPr/>
          <p:nvPr/>
        </p:nvSpPr>
        <p:spPr>
          <a:xfrm>
            <a:off x="4239664" y="1875854"/>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6" name="Rectangle 55">
            <a:extLst>
              <a:ext uri="{FF2B5EF4-FFF2-40B4-BE49-F238E27FC236}">
                <a16:creationId xmlns:a16="http://schemas.microsoft.com/office/drawing/2014/main" id="{8628F9E1-D7D6-4CE8-97CD-589B2D2DD4D8}"/>
              </a:ext>
            </a:extLst>
          </p:cNvPr>
          <p:cNvSpPr/>
          <p:nvPr/>
        </p:nvSpPr>
        <p:spPr>
          <a:xfrm>
            <a:off x="2148187" y="3098534"/>
            <a:ext cx="963315" cy="12804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7" name="Rectangle: Rounded Corners 56">
            <a:extLst>
              <a:ext uri="{FF2B5EF4-FFF2-40B4-BE49-F238E27FC236}">
                <a16:creationId xmlns:a16="http://schemas.microsoft.com/office/drawing/2014/main" id="{B8F47B5E-E807-4A64-A175-388DE4CA4916}"/>
              </a:ext>
            </a:extLst>
          </p:cNvPr>
          <p:cNvSpPr/>
          <p:nvPr/>
        </p:nvSpPr>
        <p:spPr>
          <a:xfrm>
            <a:off x="2315813" y="3203521"/>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8" name="Rectangle: Rounded Corners 57">
            <a:extLst>
              <a:ext uri="{FF2B5EF4-FFF2-40B4-BE49-F238E27FC236}">
                <a16:creationId xmlns:a16="http://schemas.microsoft.com/office/drawing/2014/main" id="{4D3BDCFF-6443-4A00-BF7D-D9BC112748C1}"/>
              </a:ext>
            </a:extLst>
          </p:cNvPr>
          <p:cNvSpPr/>
          <p:nvPr/>
        </p:nvSpPr>
        <p:spPr>
          <a:xfrm>
            <a:off x="2596213" y="3203120"/>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9" name="Rectangle: Rounded Corners 58">
            <a:extLst>
              <a:ext uri="{FF2B5EF4-FFF2-40B4-BE49-F238E27FC236}">
                <a16:creationId xmlns:a16="http://schemas.microsoft.com/office/drawing/2014/main" id="{2925259A-DA67-4B45-8BF8-588DB145A67C}"/>
              </a:ext>
            </a:extLst>
          </p:cNvPr>
          <p:cNvSpPr/>
          <p:nvPr/>
        </p:nvSpPr>
        <p:spPr>
          <a:xfrm>
            <a:off x="2876612" y="3202719"/>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60" name="Rectangle 59">
            <a:extLst>
              <a:ext uri="{FF2B5EF4-FFF2-40B4-BE49-F238E27FC236}">
                <a16:creationId xmlns:a16="http://schemas.microsoft.com/office/drawing/2014/main" id="{4CD6FF82-D35C-4817-A466-19617A0F0DF6}"/>
              </a:ext>
            </a:extLst>
          </p:cNvPr>
          <p:cNvSpPr/>
          <p:nvPr/>
        </p:nvSpPr>
        <p:spPr>
          <a:xfrm>
            <a:off x="5601587" y="3095570"/>
            <a:ext cx="963315" cy="297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Subject-to Tax Rule</a:t>
            </a:r>
          </a:p>
        </p:txBody>
      </p:sp>
      <p:sp>
        <p:nvSpPr>
          <p:cNvPr id="61" name="Rectangle 60">
            <a:extLst>
              <a:ext uri="{FF2B5EF4-FFF2-40B4-BE49-F238E27FC236}">
                <a16:creationId xmlns:a16="http://schemas.microsoft.com/office/drawing/2014/main" id="{5E79965D-DB3E-4BF0-BC11-4F59CCBB2CA1}"/>
              </a:ext>
            </a:extLst>
          </p:cNvPr>
          <p:cNvSpPr/>
          <p:nvPr/>
        </p:nvSpPr>
        <p:spPr>
          <a:xfrm>
            <a:off x="5606982" y="3419582"/>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Income Inclusion Rule</a:t>
            </a:r>
          </a:p>
        </p:txBody>
      </p:sp>
      <p:sp>
        <p:nvSpPr>
          <p:cNvPr id="62" name="Rectangle 61">
            <a:extLst>
              <a:ext uri="{FF2B5EF4-FFF2-40B4-BE49-F238E27FC236}">
                <a16:creationId xmlns:a16="http://schemas.microsoft.com/office/drawing/2014/main" id="{5A77FB15-935B-475B-B22A-A96CCB9D9A9A}"/>
              </a:ext>
            </a:extLst>
          </p:cNvPr>
          <p:cNvSpPr/>
          <p:nvPr/>
        </p:nvSpPr>
        <p:spPr>
          <a:xfrm>
            <a:off x="5606907" y="3743594"/>
            <a:ext cx="963315" cy="289441"/>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Undertaxed Payments Rule</a:t>
            </a:r>
          </a:p>
        </p:txBody>
      </p:sp>
      <p:sp>
        <p:nvSpPr>
          <p:cNvPr id="63" name="Rectangle 62">
            <a:extLst>
              <a:ext uri="{FF2B5EF4-FFF2-40B4-BE49-F238E27FC236}">
                <a16:creationId xmlns:a16="http://schemas.microsoft.com/office/drawing/2014/main" id="{4FBBC3AD-7A8A-499B-8219-5F816D44260E}"/>
              </a:ext>
            </a:extLst>
          </p:cNvPr>
          <p:cNvSpPr/>
          <p:nvPr/>
        </p:nvSpPr>
        <p:spPr>
          <a:xfrm>
            <a:off x="5601587" y="4067606"/>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Switch-over Rule</a:t>
            </a:r>
          </a:p>
        </p:txBody>
      </p:sp>
      <p:sp>
        <p:nvSpPr>
          <p:cNvPr id="2" name="TextBox 1">
            <a:extLst>
              <a:ext uri="{FF2B5EF4-FFF2-40B4-BE49-F238E27FC236}">
                <a16:creationId xmlns:a16="http://schemas.microsoft.com/office/drawing/2014/main" id="{D8908194-A6E1-9E95-3414-01477EE4BD0A}"/>
              </a:ext>
            </a:extLst>
          </p:cNvPr>
          <p:cNvSpPr txBox="1"/>
          <p:nvPr/>
        </p:nvSpPr>
        <p:spPr>
          <a:xfrm>
            <a:off x="8402320" y="680720"/>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30FC676-C173-4CD0-61DF-6BB439B061F6}"/>
              </a:ext>
            </a:extLst>
          </p:cNvPr>
          <p:cNvSpPr txBox="1"/>
          <p:nvPr/>
        </p:nvSpPr>
        <p:spPr>
          <a:xfrm>
            <a:off x="8260080" y="47752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2681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 name="Prostokąt zaokrąglony"/>
          <p:cNvSpPr/>
          <p:nvPr/>
        </p:nvSpPr>
        <p:spPr>
          <a:xfrm>
            <a:off x="4869032" y="1701402"/>
            <a:ext cx="2646297" cy="1248440"/>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u="sng" dirty="0">
                <a:solidFill>
                  <a:srgbClr val="4D4D4F"/>
                </a:solidFill>
                <a:latin typeface="Arial" panose="020B0604020202020204" pitchFamily="34" charset="0"/>
                <a:ea typeface="+mn-ea"/>
                <a:cs typeface="Arial" panose="020B0604020202020204" pitchFamily="34" charset="0"/>
              </a:rPr>
              <a:t>Secondary</a:t>
            </a:r>
            <a:r>
              <a:rPr lang="en-US" sz="1200" b="1" dirty="0">
                <a:solidFill>
                  <a:srgbClr val="4D4D4F"/>
                </a:solidFill>
                <a:latin typeface="Arial" panose="020B0604020202020204" pitchFamily="34" charset="0"/>
                <a:ea typeface="+mn-ea"/>
                <a:cs typeface="Arial" panose="020B0604020202020204" pitchFamily="34" charset="0"/>
              </a:rPr>
              <a:t> rule which is meant as a backstop in case the minimum taxation is not achieved through the IIR. The UTPR is applied by the jurisdiction of the payer</a:t>
            </a:r>
            <a:r>
              <a:rPr lang="en-US" sz="1100" dirty="0">
                <a:solidFill>
                  <a:srgbClr val="4D4D4F"/>
                </a:solidFill>
                <a:latin typeface="Arial" panose="020B0604020202020204" pitchFamily="34" charset="0"/>
                <a:ea typeface="+mn-ea"/>
                <a:cs typeface="Arial" panose="020B0604020202020204" pitchFamily="34" charset="0"/>
              </a:rPr>
              <a:t>.</a:t>
            </a:r>
          </a:p>
        </p:txBody>
      </p:sp>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grpSp>
        <p:nvGrpSpPr>
          <p:cNvPr id="2673" name="Rounded Rectangle 16"/>
          <p:cNvGrpSpPr/>
          <p:nvPr/>
        </p:nvGrpSpPr>
        <p:grpSpPr>
          <a:xfrm>
            <a:off x="1862246" y="958648"/>
            <a:ext cx="2646298" cy="723553"/>
            <a:chOff x="0" y="0"/>
            <a:chExt cx="3528395" cy="521210"/>
          </a:xfrm>
        </p:grpSpPr>
        <p:sp>
          <p:nvSpPr>
            <p:cNvPr id="2671" name="Prostokąt zaokrąglony"/>
            <p:cNvSpPr/>
            <p:nvPr/>
          </p:nvSpPr>
          <p:spPr>
            <a:xfrm>
              <a:off x="0" y="0"/>
              <a:ext cx="3528395"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2" name="Income Inclusion Rule (IIR)"/>
            <p:cNvSpPr txBox="1"/>
            <p:nvPr/>
          </p:nvSpPr>
          <p:spPr>
            <a:xfrm>
              <a:off x="25443" y="154813"/>
              <a:ext cx="3477508" cy="2115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Income Inclusion Rule (IIR)</a:t>
              </a:r>
            </a:p>
          </p:txBody>
        </p:sp>
      </p:grpSp>
      <p:grpSp>
        <p:nvGrpSpPr>
          <p:cNvPr id="2676" name="Rounded Rectangle 17"/>
          <p:cNvGrpSpPr/>
          <p:nvPr/>
        </p:nvGrpSpPr>
        <p:grpSpPr>
          <a:xfrm>
            <a:off x="4869545" y="885695"/>
            <a:ext cx="2646299" cy="758564"/>
            <a:chOff x="0" y="0"/>
            <a:chExt cx="3528396" cy="521210"/>
          </a:xfrm>
        </p:grpSpPr>
        <p:sp>
          <p:nvSpPr>
            <p:cNvPr id="2674" name="Prostokąt zaokrąglony"/>
            <p:cNvSpPr/>
            <p:nvPr/>
          </p:nvSpPr>
          <p:spPr>
            <a:xfrm>
              <a:off x="0" y="0"/>
              <a:ext cx="3528396"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5" name="Undertaxed Payment Rule (UTPR)"/>
            <p:cNvSpPr txBox="1"/>
            <p:nvPr/>
          </p:nvSpPr>
          <p:spPr>
            <a:xfrm>
              <a:off x="25443" y="164983"/>
              <a:ext cx="3477512" cy="1912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sz="1100" dirty="0">
                  <a:latin typeface="Arial" panose="020B0604020202020204" pitchFamily="34" charset="0"/>
                  <a:cs typeface="Arial" panose="020B0604020202020204" pitchFamily="34" charset="0"/>
                </a:rPr>
                <a:t>Undertaxed Payment</a:t>
              </a:r>
              <a:r>
                <a:rPr lang="en-US" sz="1100" dirty="0">
                  <a:latin typeface="Arial" panose="020B0604020202020204" pitchFamily="34" charset="0"/>
                  <a:cs typeface="Arial" panose="020B0604020202020204" pitchFamily="34" charset="0"/>
                </a:rPr>
                <a:t>s</a:t>
              </a:r>
              <a:r>
                <a:rPr sz="1100" dirty="0">
                  <a:latin typeface="Arial" panose="020B0604020202020204" pitchFamily="34" charset="0"/>
                  <a:cs typeface="Arial" panose="020B0604020202020204" pitchFamily="34" charset="0"/>
                </a:rPr>
                <a:t> Rule (UTPR)</a:t>
              </a:r>
            </a:p>
          </p:txBody>
        </p:sp>
      </p:grpSp>
      <p:sp>
        <p:nvSpPr>
          <p:cNvPr id="2677" name="Prostokąt zaokrąglony"/>
          <p:cNvSpPr/>
          <p:nvPr/>
        </p:nvSpPr>
        <p:spPr>
          <a:xfrm>
            <a:off x="1889795" y="1734570"/>
            <a:ext cx="2646298" cy="1282237"/>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Inclusion of the income of a low-taxed constituent entity in the tax base of the ultimate parent entity if that income is not taxed at the minimum 15% ETR. </a:t>
            </a:r>
          </a:p>
        </p:txBody>
      </p:sp>
      <p:sp>
        <p:nvSpPr>
          <p:cNvPr id="2680" name="Prostokąt zaokrąglony"/>
          <p:cNvSpPr/>
          <p:nvPr/>
        </p:nvSpPr>
        <p:spPr>
          <a:xfrm>
            <a:off x="4698876" y="4055802"/>
            <a:ext cx="2646297" cy="1130208"/>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100" b="1" dirty="0">
                <a:solidFill>
                  <a:srgbClr val="4D4D4F"/>
                </a:solidFill>
                <a:latin typeface="Arial" panose="020B0604020202020204" pitchFamily="34" charset="0"/>
                <a:ea typeface="+mn-ea"/>
                <a:cs typeface="Arial" panose="020B0604020202020204" pitchFamily="34" charset="0"/>
              </a:rPr>
              <a:t>Additional source taxation (withholding) and deny treaty benefits for “mobile payments” (interest, royalties, etc.) not sufficiently taxed in the recipient’s jurisdiction (&lt;9% nominal rate).</a:t>
            </a:r>
          </a:p>
        </p:txBody>
      </p:sp>
      <p:sp>
        <p:nvSpPr>
          <p:cNvPr id="2683" name="Prostokąt zaokrąglony"/>
          <p:cNvSpPr/>
          <p:nvPr/>
        </p:nvSpPr>
        <p:spPr>
          <a:xfrm>
            <a:off x="1873370" y="4057563"/>
            <a:ext cx="2646298" cy="1113217"/>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Ensuring proper application IIR by allowing a switch from the exemption method to the credit method.</a:t>
            </a:r>
          </a:p>
        </p:txBody>
      </p:sp>
      <p:grpSp>
        <p:nvGrpSpPr>
          <p:cNvPr id="2688" name="Content Placeholder 2"/>
          <p:cNvGrpSpPr/>
          <p:nvPr/>
        </p:nvGrpSpPr>
        <p:grpSpPr>
          <a:xfrm>
            <a:off x="238239" y="1701402"/>
            <a:ext cx="1513192" cy="2722805"/>
            <a:chOff x="0" y="-1"/>
            <a:chExt cx="2017588" cy="3333673"/>
          </a:xfrm>
        </p:grpSpPr>
        <p:sp>
          <p:nvSpPr>
            <p:cNvPr id="2686" name="Prostokąt zaokrąglony"/>
            <p:cNvSpPr/>
            <p:nvPr/>
          </p:nvSpPr>
          <p:spPr>
            <a:xfrm>
              <a:off x="0" y="-1"/>
              <a:ext cx="2017588" cy="79709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2687" name="Domestic legislation…"/>
            <p:cNvSpPr txBox="1"/>
            <p:nvPr/>
          </p:nvSpPr>
          <p:spPr>
            <a:xfrm>
              <a:off x="38911" y="38910"/>
              <a:ext cx="1939764" cy="32947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788"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1050" i="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Domestic </a:t>
              </a:r>
              <a:endParaRPr lang="en-GB" sz="1600" b="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legislation</a:t>
              </a: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b="1">
                  <a:solidFill>
                    <a:srgbClr val="00A2E0"/>
                  </a:solidFill>
                  <a:latin typeface="Arial"/>
                  <a:ea typeface="Arial"/>
                  <a:cs typeface="Arial"/>
                  <a:sym typeface="Arial"/>
                </a:defRPr>
              </a:pPr>
              <a:r>
                <a:rPr sz="1600" b="1" dirty="0">
                  <a:solidFill>
                    <a:srgbClr val="00A2E0"/>
                  </a:solidFill>
                  <a:latin typeface="Arial" panose="020B0604020202020204" pitchFamily="34" charset="0"/>
                  <a:cs typeface="Arial" panose="020B0604020202020204" pitchFamily="34" charset="0"/>
                  <a:sym typeface="Arial"/>
                </a:rPr>
                <a:t>Tax treaties</a:t>
              </a:r>
            </a:p>
          </p:txBody>
        </p:sp>
      </p:grpSp>
      <p:grpSp>
        <p:nvGrpSpPr>
          <p:cNvPr id="2691" name="Content Placeholder 2"/>
          <p:cNvGrpSpPr/>
          <p:nvPr/>
        </p:nvGrpSpPr>
        <p:grpSpPr>
          <a:xfrm>
            <a:off x="1725268" y="5474570"/>
            <a:ext cx="2846732" cy="392830"/>
            <a:chOff x="-266626" y="-342309"/>
            <a:chExt cx="3795642" cy="630662"/>
          </a:xfrm>
        </p:grpSpPr>
        <p:sp>
          <p:nvSpPr>
            <p:cNvPr id="2689" name="Prostokąt zaokrąglony"/>
            <p:cNvSpPr/>
            <p:nvPr/>
          </p:nvSpPr>
          <p:spPr>
            <a:xfrm>
              <a:off x="0" y="0"/>
              <a:ext cx="3529016" cy="28835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690" name="Parent/Residence jurisdiction"/>
            <p:cNvSpPr txBox="1"/>
            <p:nvPr/>
          </p:nvSpPr>
          <p:spPr>
            <a:xfrm>
              <a:off x="-266626" y="-342309"/>
              <a:ext cx="3528395" cy="2904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Parent/Residence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692" name="Content Placeholder 2"/>
          <p:cNvSpPr/>
          <p:nvPr/>
        </p:nvSpPr>
        <p:spPr>
          <a:xfrm>
            <a:off x="4759507" y="5198492"/>
            <a:ext cx="2646761" cy="597820"/>
          </a:xfrm>
          <a:prstGeom prst="roundRect">
            <a:avLst>
              <a:gd name="adj" fmla="val 16667"/>
            </a:avLst>
          </a:prstGeom>
          <a:solidFill>
            <a:srgbClr val="FFFFFF"/>
          </a:solidFill>
          <a:ln w="12700">
            <a:miter lim="400000"/>
          </a:ln>
        </p:spPr>
        <p:txBody>
          <a:bodyPr lIns="54000" tIns="54000" rIns="54000" bIns="54000"/>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grpSp>
        <p:nvGrpSpPr>
          <p:cNvPr id="2698" name="Rounded Rectangle 16"/>
          <p:cNvGrpSpPr/>
          <p:nvPr/>
        </p:nvGrpSpPr>
        <p:grpSpPr>
          <a:xfrm>
            <a:off x="1866994" y="3156274"/>
            <a:ext cx="2646298" cy="901293"/>
            <a:chOff x="0" y="0"/>
            <a:chExt cx="3528395" cy="521210"/>
          </a:xfrm>
        </p:grpSpPr>
        <p:sp>
          <p:nvSpPr>
            <p:cNvPr id="2696" name="Prostokąt zaokrąglony"/>
            <p:cNvSpPr/>
            <p:nvPr/>
          </p:nvSpPr>
          <p:spPr>
            <a:xfrm>
              <a:off x="0" y="0"/>
              <a:ext cx="3528395"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97" name="Switch-over rule (SOR)"/>
            <p:cNvSpPr txBox="1"/>
            <p:nvPr/>
          </p:nvSpPr>
          <p:spPr>
            <a:xfrm>
              <a:off x="25443" y="175677"/>
              <a:ext cx="3477508" cy="1698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Switch-over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(SOR)</a:t>
              </a:r>
            </a:p>
          </p:txBody>
        </p:sp>
      </p:grpSp>
      <p:grpSp>
        <p:nvGrpSpPr>
          <p:cNvPr id="2701" name="Rounded Rectangle 16"/>
          <p:cNvGrpSpPr/>
          <p:nvPr/>
        </p:nvGrpSpPr>
        <p:grpSpPr>
          <a:xfrm>
            <a:off x="4711337" y="3169340"/>
            <a:ext cx="2652919" cy="849224"/>
            <a:chOff x="0" y="0"/>
            <a:chExt cx="3537223" cy="521210"/>
          </a:xfrm>
        </p:grpSpPr>
        <p:sp>
          <p:nvSpPr>
            <p:cNvPr id="2699" name="Prostokąt zaokrąglony"/>
            <p:cNvSpPr/>
            <p:nvPr/>
          </p:nvSpPr>
          <p:spPr>
            <a:xfrm>
              <a:off x="0" y="0"/>
              <a:ext cx="3537223"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700" name="Subject to tax rule (STTR)"/>
            <p:cNvSpPr txBox="1"/>
            <p:nvPr/>
          </p:nvSpPr>
          <p:spPr>
            <a:xfrm>
              <a:off x="25443" y="170469"/>
              <a:ext cx="3486336" cy="1802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Subject to </a:t>
              </a:r>
              <a:r>
                <a:rPr lang="en-US" dirty="0">
                  <a:latin typeface="Arial" panose="020B0604020202020204" pitchFamily="34" charset="0"/>
                  <a:cs typeface="Arial" panose="020B0604020202020204" pitchFamily="34" charset="0"/>
                </a:rPr>
                <a:t>T</a:t>
              </a:r>
              <a:r>
                <a:rPr dirty="0">
                  <a:latin typeface="Arial" panose="020B0604020202020204" pitchFamily="34" charset="0"/>
                  <a:cs typeface="Arial" panose="020B0604020202020204" pitchFamily="34" charset="0"/>
                </a:rPr>
                <a:t>ax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(STTR)</a:t>
              </a:r>
            </a:p>
          </p:txBody>
        </p:sp>
      </p:grpSp>
      <p:sp>
        <p:nvSpPr>
          <p:cNvPr id="2702" name="Straight Connector 3"/>
          <p:cNvSpPr/>
          <p:nvPr/>
        </p:nvSpPr>
        <p:spPr>
          <a:xfrm>
            <a:off x="215010" y="3093075"/>
            <a:ext cx="8181976" cy="1"/>
          </a:xfrm>
          <a:prstGeom prst="line">
            <a:avLst/>
          </a:prstGeom>
          <a:ln>
            <a:solidFill>
              <a:schemeClr val="accent1"/>
            </a:solidFill>
            <a:prstDash val="dash"/>
          </a:ln>
        </p:spPr>
        <p:txBody>
          <a:bodyPr lIns="34289" tIns="34289" rIns="34289" bIns="34289"/>
          <a:lstStyle/>
          <a:p>
            <a:pPr defTabSz="685800" fontAlgn="auto">
              <a:spcBef>
                <a:spcPts val="0"/>
              </a:spcBef>
              <a:spcAft>
                <a:spcPts val="0"/>
              </a:spcAft>
              <a:defRPr/>
            </a:pPr>
            <a:endParaRPr sz="1050">
              <a:solidFill>
                <a:srgbClr val="000000"/>
              </a:solidFill>
              <a:latin typeface="Arial" panose="020B0604020202020204" pitchFamily="34" charset="0"/>
              <a:ea typeface="+mn-ea"/>
              <a:cs typeface="Arial" panose="020B0604020202020204" pitchFamily="34" charset="0"/>
            </a:endParaRPr>
          </a:p>
        </p:txBody>
      </p:sp>
      <p:sp>
        <p:nvSpPr>
          <p:cNvPr id="2704" name="Arrow: Up 20"/>
          <p:cNvSpPr/>
          <p:nvPr/>
        </p:nvSpPr>
        <p:spPr>
          <a:xfrm>
            <a:off x="6057180" y="51877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grpSp>
        <p:nvGrpSpPr>
          <p:cNvPr id="2707" name="Content Placeholder 2"/>
          <p:cNvGrpSpPr/>
          <p:nvPr/>
        </p:nvGrpSpPr>
        <p:grpSpPr>
          <a:xfrm>
            <a:off x="4689735" y="5414709"/>
            <a:ext cx="2697743" cy="235632"/>
            <a:chOff x="-43243" y="-96939"/>
            <a:chExt cx="3596989" cy="378291"/>
          </a:xfrm>
        </p:grpSpPr>
        <p:sp>
          <p:nvSpPr>
            <p:cNvPr id="2705" name="Prostokąt zaokrąglony"/>
            <p:cNvSpPr/>
            <p:nvPr/>
          </p:nvSpPr>
          <p:spPr>
            <a:xfrm>
              <a:off x="24730" y="-7002"/>
              <a:ext cx="3529016" cy="288354"/>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706" name="Source jurisdiction"/>
            <p:cNvSpPr txBox="1"/>
            <p:nvPr/>
          </p:nvSpPr>
          <p:spPr>
            <a:xfrm>
              <a:off x="-43243" y="-96939"/>
              <a:ext cx="3502953" cy="290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Source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 name="Oval 1">
            <a:extLst>
              <a:ext uri="{FF2B5EF4-FFF2-40B4-BE49-F238E27FC236}">
                <a16:creationId xmlns:a16="http://schemas.microsoft.com/office/drawing/2014/main" id="{76069F48-1582-4CCE-A18E-83C07364C6AE}"/>
              </a:ext>
            </a:extLst>
          </p:cNvPr>
          <p:cNvSpPr/>
          <p:nvPr/>
        </p:nvSpPr>
        <p:spPr>
          <a:xfrm>
            <a:off x="7364256" y="3293985"/>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1</a:t>
            </a:r>
            <a:endParaRPr lang="en-US" sz="1350" b="1" dirty="0" err="1">
              <a:solidFill>
                <a:prstClr val="white"/>
              </a:solidFill>
              <a:latin typeface="Arial" panose="020B0604020202020204"/>
            </a:endParaRPr>
          </a:p>
        </p:txBody>
      </p:sp>
      <p:sp>
        <p:nvSpPr>
          <p:cNvPr id="37" name="Oval 36">
            <a:extLst>
              <a:ext uri="{FF2B5EF4-FFF2-40B4-BE49-F238E27FC236}">
                <a16:creationId xmlns:a16="http://schemas.microsoft.com/office/drawing/2014/main" id="{ED1F31C1-D429-4DFA-B1D7-58D93A112CD6}"/>
              </a:ext>
            </a:extLst>
          </p:cNvPr>
          <p:cNvSpPr/>
          <p:nvPr/>
        </p:nvSpPr>
        <p:spPr>
          <a:xfrm>
            <a:off x="4330085" y="664768"/>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2</a:t>
            </a:r>
            <a:endParaRPr lang="en-US" sz="1350" b="1" dirty="0" err="1">
              <a:solidFill>
                <a:prstClr val="white"/>
              </a:solidFill>
              <a:latin typeface="Arial" panose="020B0604020202020204"/>
            </a:endParaRPr>
          </a:p>
        </p:txBody>
      </p:sp>
      <p:sp>
        <p:nvSpPr>
          <p:cNvPr id="38" name="Oval 37">
            <a:extLst>
              <a:ext uri="{FF2B5EF4-FFF2-40B4-BE49-F238E27FC236}">
                <a16:creationId xmlns:a16="http://schemas.microsoft.com/office/drawing/2014/main" id="{681D2D30-EB3A-43A4-AE9B-90DB1D48B0CC}"/>
              </a:ext>
            </a:extLst>
          </p:cNvPr>
          <p:cNvSpPr/>
          <p:nvPr/>
        </p:nvSpPr>
        <p:spPr>
          <a:xfrm>
            <a:off x="7515329" y="600926"/>
            <a:ext cx="283063" cy="333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3</a:t>
            </a:r>
            <a:endParaRPr lang="en-US" sz="1350" b="1" dirty="0" err="1">
              <a:solidFill>
                <a:prstClr val="white"/>
              </a:solidFill>
              <a:latin typeface="Arial" panose="020B0604020202020204"/>
            </a:endParaRPr>
          </a:p>
        </p:txBody>
      </p:sp>
      <p:sp>
        <p:nvSpPr>
          <p:cNvPr id="39" name="Arrow: Up 20">
            <a:extLst>
              <a:ext uri="{FF2B5EF4-FFF2-40B4-BE49-F238E27FC236}">
                <a16:creationId xmlns:a16="http://schemas.microsoft.com/office/drawing/2014/main" id="{EACDFAFF-A509-4FDF-AF26-828C72346675}"/>
              </a:ext>
            </a:extLst>
          </p:cNvPr>
          <p:cNvSpPr/>
          <p:nvPr/>
        </p:nvSpPr>
        <p:spPr>
          <a:xfrm>
            <a:off x="3129019" y="51829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sp>
        <p:nvSpPr>
          <p:cNvPr id="40" name="Content Placeholder 2">
            <a:extLst>
              <a:ext uri="{FF2B5EF4-FFF2-40B4-BE49-F238E27FC236}">
                <a16:creationId xmlns:a16="http://schemas.microsoft.com/office/drawing/2014/main" id="{45A71E5B-C236-4044-ADCD-2D27F6A0BE4E}"/>
              </a:ext>
            </a:extLst>
          </p:cNvPr>
          <p:cNvSpPr txBox="1">
            <a:spLocks/>
          </p:cNvSpPr>
          <p:nvPr/>
        </p:nvSpPr>
        <p:spPr>
          <a:xfrm>
            <a:off x="1806519" y="5684438"/>
            <a:ext cx="5664170" cy="549725"/>
          </a:xfrm>
          <a:prstGeom prst="roundRect">
            <a:avLst/>
          </a:prstGeom>
          <a:solidFill>
            <a:schemeClr val="bg1"/>
          </a:solidFill>
          <a:ln>
            <a:no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69651" lvl="1" indent="69650" algn="l" defTabSz="534923" fontAlgn="auto">
              <a:spcBef>
                <a:spcPts val="375"/>
              </a:spcBef>
              <a:spcAft>
                <a:spcPts val="0"/>
              </a:spcAft>
              <a:defRPr sz="1400" b="1" u="sng">
                <a:solidFill>
                  <a:srgbClr val="06357A"/>
                </a:solidFill>
                <a:latin typeface="Arial"/>
                <a:ea typeface="Arial"/>
                <a:cs typeface="Arial"/>
                <a:sym typeface="Arial"/>
              </a:defRPr>
            </a:pPr>
            <a:r>
              <a:rPr lang="en-US" i="1" u="sng" dirty="0">
                <a:solidFill>
                  <a:srgbClr val="06357A"/>
                </a:solidFill>
                <a:latin typeface="Arial" panose="020B0604020202020204" pitchFamily="34" charset="0"/>
                <a:cs typeface="Arial" panose="020B0604020202020204" pitchFamily="34" charset="0"/>
                <a:sym typeface="Arial"/>
              </a:rPr>
              <a:t>Summary: The proposal works as worldwide minimum corporate taxation with either the source or the parent/residence jurisdiction picking up the tax if the other does not.</a:t>
            </a:r>
          </a:p>
          <a:p>
            <a:pPr marL="69651" lvl="1" indent="69650" algn="ctr" defTabSz="534923" fontAlgn="auto">
              <a:spcBef>
                <a:spcPts val="375"/>
              </a:spcBef>
              <a:spcAft>
                <a:spcPts val="0"/>
              </a:spcAft>
              <a:defRPr sz="1400" b="1" u="sng">
                <a:solidFill>
                  <a:srgbClr val="06357A"/>
                </a:solidFill>
                <a:latin typeface="Arial"/>
                <a:ea typeface="Arial"/>
                <a:cs typeface="Arial"/>
                <a:sym typeface="Arial"/>
              </a:defRPr>
            </a:pPr>
            <a:endParaRPr lang="en-US" sz="1050" i="1" u="sng" dirty="0">
              <a:solidFill>
                <a:srgbClr val="06357A"/>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83820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a:cs typeface="+mn-cs"/>
            </a:endParaRPr>
          </a:p>
          <a:p>
            <a:pPr marL="292100" indent="-292100" eaLnBrk="1" hangingPunct="1">
              <a:defRPr/>
            </a:pPr>
            <a:r>
              <a:rPr lang="en-US" sz="2400" dirty="0">
                <a:cs typeface="+mn-cs"/>
              </a:rPr>
              <a:t>1968:  Set out arm</a:t>
            </a:r>
            <a:r>
              <a:rPr lang="en-US" sz="2400" dirty="0">
                <a:latin typeface="Arial"/>
                <a:cs typeface="+mn-cs"/>
              </a:rPr>
              <a:t>’</a:t>
            </a:r>
            <a:r>
              <a:rPr lang="en-US" sz="2400" dirty="0">
                <a:cs typeface="+mn-cs"/>
              </a:rPr>
              <a:t>s-length standard for loans, services, use and sale of tangible property, and transfer of intangible property</a:t>
            </a:r>
          </a:p>
          <a:p>
            <a:pPr marL="292100" indent="-292100" eaLnBrk="1" hangingPunct="1">
              <a:defRPr/>
            </a:pPr>
            <a:r>
              <a:rPr lang="en-US" sz="2400" dirty="0">
                <a:cs typeface="+mn-cs"/>
              </a:rPr>
              <a:t>1986:  Added the CWI standard in section 482 for intangibles</a:t>
            </a:r>
          </a:p>
          <a:p>
            <a:pPr marL="292100" indent="-292100" eaLnBrk="1" hangingPunct="1">
              <a:defRPr/>
            </a:pPr>
            <a:r>
              <a:rPr lang="en-US" sz="2400" dirty="0">
                <a:cs typeface="+mn-cs"/>
              </a:rPr>
              <a:t>1988:  Treasury White Paper </a:t>
            </a:r>
          </a:p>
          <a:p>
            <a:pPr marL="292100" indent="-292100" eaLnBrk="1" hangingPunct="1">
              <a:defRPr/>
            </a:pPr>
            <a:r>
              <a:rPr lang="en-US" sz="2400" dirty="0">
                <a:cs typeface="+mn-cs"/>
              </a:rPr>
              <a:t>1994:  Final Section 482 </a:t>
            </a:r>
            <a:r>
              <a:rPr lang="en-US" sz="2400" dirty="0" err="1">
                <a:cs typeface="+mn-cs"/>
              </a:rPr>
              <a:t>Regs</a:t>
            </a:r>
            <a:endParaRPr lang="en-US" sz="2400" dirty="0">
              <a:cs typeface="+mn-cs"/>
            </a:endParaRPr>
          </a:p>
          <a:p>
            <a:pPr marL="292100" indent="-292100" eaLnBrk="1" hangingPunct="1">
              <a:defRPr/>
            </a:pPr>
            <a:r>
              <a:rPr lang="en-US" sz="2400" dirty="0">
                <a:cs typeface="+mn-cs"/>
              </a:rPr>
              <a:t>2005:  New Proposed Cost-Sharing </a:t>
            </a:r>
            <a:r>
              <a:rPr lang="en-US" sz="2400" dirty="0" err="1">
                <a:cs typeface="+mn-cs"/>
              </a:rPr>
              <a:t>Regs</a:t>
            </a:r>
            <a:endParaRPr lang="en-US" sz="2400" dirty="0">
              <a:cs typeface="+mn-cs"/>
            </a:endParaRPr>
          </a:p>
          <a:p>
            <a:pPr marL="292100" indent="-292100" eaLnBrk="1" hangingPunct="1">
              <a:defRPr/>
            </a:pPr>
            <a:r>
              <a:rPr lang="en-US" sz="2400" dirty="0">
                <a:cs typeface="+mn-cs"/>
              </a:rPr>
              <a:t>2006:  New Controlled Services </a:t>
            </a:r>
            <a:r>
              <a:rPr lang="en-US" sz="2400" dirty="0" err="1">
                <a:cs typeface="+mn-cs"/>
              </a:rPr>
              <a:t>Regs</a:t>
            </a:r>
            <a:endParaRPr lang="en-US" sz="2400" dirty="0">
              <a:cs typeface="+mn-cs"/>
            </a:endParaRPr>
          </a:p>
          <a:p>
            <a:pPr marL="292100" indent="-292100" eaLnBrk="1" hangingPunct="1">
              <a:defRPr/>
            </a:pPr>
            <a:r>
              <a:rPr lang="en-US" sz="2400" dirty="0">
                <a:cs typeface="+mn-cs"/>
              </a:rPr>
              <a:t>2008-9:  New Temporary Cost-Sharing </a:t>
            </a:r>
            <a:r>
              <a:rPr lang="en-US" sz="2400" dirty="0" err="1">
                <a:cs typeface="+mn-cs"/>
              </a:rPr>
              <a:t>Regs</a:t>
            </a:r>
            <a:endParaRPr lang="en-US" sz="2400" dirty="0">
              <a:cs typeface="+mn-cs"/>
            </a:endParaRPr>
          </a:p>
          <a:p>
            <a:pPr marL="292100" indent="-292100" eaLnBrk="1" hangingPunct="1">
              <a:defRPr/>
            </a:pPr>
            <a:r>
              <a:rPr lang="en-US" sz="2400" dirty="0">
                <a:cs typeface="+mn-cs"/>
              </a:rPr>
              <a:t>Dec. 16, 2011: Final Cost-Sharing </a:t>
            </a:r>
            <a:r>
              <a:rPr lang="en-US" sz="2400" dirty="0" err="1">
                <a:cs typeface="+mn-cs"/>
              </a:rPr>
              <a:t>Regs</a:t>
            </a:r>
            <a:endParaRPr lang="en-US" sz="3200" dirty="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a:cs typeface="+mj-cs"/>
              </a:rPr>
              <a:t>Transfer Pricing:  482 Regulations</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a:cs typeface="+mn-cs"/>
              </a:rPr>
              <a:t>In determining the true taxable income of a controlled taxpayer, the standard to be applied in every case is that of a taxpayer dealing at </a:t>
            </a:r>
            <a:r>
              <a:rPr lang="en-US" sz="2400" b="1" i="1" dirty="0">
                <a:cs typeface="+mn-cs"/>
              </a:rPr>
              <a:t>arm’s length </a:t>
            </a:r>
            <a:r>
              <a:rPr lang="en-US" sz="2400" b="1" dirty="0">
                <a:cs typeface="+mn-cs"/>
              </a:rPr>
              <a:t>with an uncontrolled taxpayer. </a:t>
            </a:r>
            <a:r>
              <a:rPr lang="en-US" sz="2400" dirty="0">
                <a:cs typeface="+mn-cs"/>
              </a:rPr>
              <a:t>A </a:t>
            </a:r>
            <a:r>
              <a:rPr lang="en-US" sz="2400" b="1" i="1" dirty="0">
                <a:cs typeface="+mn-cs"/>
              </a:rPr>
              <a:t>controlled transaction </a:t>
            </a:r>
            <a:r>
              <a:rPr lang="en-US" sz="2400" dirty="0">
                <a:cs typeface="+mn-cs"/>
              </a:rPr>
              <a:t>meets the arm’s length standard if the results of the transaction are consistent with the results that would have been realized if </a:t>
            </a:r>
            <a:r>
              <a:rPr lang="en-US" sz="2400" b="1" dirty="0">
                <a:cs typeface="+mn-cs"/>
              </a:rPr>
              <a:t>uncontrolled taxpayers had engaged in the same transaction under the same circumstances (arm’s length result). </a:t>
            </a:r>
            <a:r>
              <a:rPr lang="en-US" sz="2400" dirty="0">
                <a:cs typeface="+mn-cs"/>
              </a:rPr>
              <a:t>However, because identical transactions can rarely be located, whether a transaction produces an arm’s length result generally will be determined by reference to the results of </a:t>
            </a:r>
            <a:r>
              <a:rPr lang="en-US" sz="2400" b="1" i="1" dirty="0">
                <a:cs typeface="+mn-cs"/>
              </a:rPr>
              <a:t>comparable transactions</a:t>
            </a:r>
            <a:r>
              <a:rPr lang="en-US" sz="2400" b="1" dirty="0">
                <a:cs typeface="+mn-cs"/>
              </a:rPr>
              <a:t> under comparable circumstances.</a:t>
            </a:r>
            <a:r>
              <a:rPr lang="en-US" sz="2400" dirty="0">
                <a:cs typeface="+mn-cs"/>
              </a:rPr>
              <a:t> (-1(b)(1))</a:t>
            </a:r>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b="1" dirty="0">
                <a:solidFill>
                  <a:srgbClr val="FF0000"/>
                </a:solidFill>
              </a:rPr>
              <a:t>Transactions </a:t>
            </a:r>
            <a:r>
              <a:rPr lang="en-US" dirty="0"/>
              <a:t>between </a:t>
            </a:r>
            <a:r>
              <a:rPr lang="en-US" b="1" dirty="0"/>
              <a:t>unrelated parties </a:t>
            </a:r>
            <a:r>
              <a:rPr lang="en-US" dirty="0"/>
              <a:t>provide the most objective basis for determining whether the results of a controlled transaction are arm’s length. (-1(c)(2))</a:t>
            </a:r>
          </a:p>
          <a:p>
            <a:pPr marL="342900" indent="-342900" eaLnBrk="1" hangingPunct="1">
              <a:defRPr/>
            </a:pPr>
            <a:r>
              <a:rPr lang="en-US" sz="2400" dirty="0">
                <a:cs typeface="+mn-cs"/>
              </a:rPr>
              <a:t>Comparability</a:t>
            </a:r>
          </a:p>
          <a:p>
            <a:pPr marL="723900" lvl="1" indent="-342900" eaLnBrk="1" hangingPunct="1">
              <a:defRPr/>
            </a:pPr>
            <a:r>
              <a:rPr lang="en-US" sz="2000" b="1" i="1" dirty="0"/>
              <a:t>Economic Functions</a:t>
            </a:r>
            <a:r>
              <a:rPr lang="en-US" sz="2000" dirty="0"/>
              <a:t>:  R&amp;D, Product design, manufacturing, purchasing, marketing, transportation, management services</a:t>
            </a:r>
          </a:p>
          <a:p>
            <a:pPr marL="723900" lvl="1" indent="-342900" eaLnBrk="1" hangingPunct="1">
              <a:defRPr/>
            </a:pPr>
            <a:r>
              <a:rPr lang="en-US" sz="2000" b="1" i="1" dirty="0"/>
              <a:t>Contract Terms</a:t>
            </a:r>
            <a:r>
              <a:rPr lang="en-US" sz="2000" dirty="0"/>
              <a:t>: volume, warranties, duration of licenses, credit terms</a:t>
            </a:r>
          </a:p>
          <a:p>
            <a:pPr marL="723900" lvl="1" indent="-342900" eaLnBrk="1" hangingPunct="1">
              <a:defRPr/>
            </a:pPr>
            <a:r>
              <a:rPr lang="en-US" sz="2000" b="1" i="1" dirty="0"/>
              <a:t>Risks</a:t>
            </a:r>
            <a:r>
              <a:rPr lang="en-US" sz="2000" i="1" dirty="0"/>
              <a:t>:</a:t>
            </a:r>
            <a:r>
              <a:rPr lang="en-US" sz="2000" dirty="0"/>
              <a:t> market risks, financial risks (FX, interest rate), product liability risk </a:t>
            </a:r>
          </a:p>
          <a:p>
            <a:pPr marL="723900" lvl="1" indent="-342900" eaLnBrk="1" hangingPunct="1">
              <a:defRPr/>
            </a:pPr>
            <a:r>
              <a:rPr lang="en-US" sz="2000" b="1" i="1" dirty="0"/>
              <a:t>Economic Conditions</a:t>
            </a:r>
            <a:r>
              <a:rPr lang="en-US" sz="2000" dirty="0"/>
              <a:t>: relative size of markets, market shares, location-specific costs</a:t>
            </a:r>
          </a:p>
          <a:p>
            <a:pPr marL="342900" indent="-342900" eaLnBrk="1" hangingPunct="1">
              <a:defRPr/>
            </a:pPr>
            <a:r>
              <a:rPr lang="en-US" sz="2400" dirty="0">
                <a:cs typeface="+mn-cs"/>
              </a:rPr>
              <a:t>Arm’s length Range (-1(e))</a:t>
            </a:r>
          </a:p>
          <a:p>
            <a:pPr eaLnBrk="1" hangingPunct="1">
              <a:defRPr/>
            </a:pPr>
            <a:endParaRPr lang="en-US" dirty="0">
              <a:cs typeface="+mn-cs"/>
            </a:endParaRPr>
          </a:p>
          <a:p>
            <a:pPr lvl="1" eaLnBrk="1" hangingPunct="1">
              <a:defRPr/>
            </a:pPr>
            <a:endParaRPr lang="en-US" sz="2000" dirty="0"/>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b="1" dirty="0">
                <a:cs typeface="+mn-cs"/>
              </a:rPr>
              <a:t>Tangible Property</a:t>
            </a:r>
          </a:p>
          <a:p>
            <a:pPr lvl="1" eaLnBrk="1" hangingPunct="1">
              <a:defRPr/>
            </a:pPr>
            <a:r>
              <a:rPr lang="en-US" sz="2800" b="1" dirty="0">
                <a:solidFill>
                  <a:srgbClr val="FF0000"/>
                </a:solidFill>
              </a:rPr>
              <a:t>CUP, RPM</a:t>
            </a:r>
            <a:r>
              <a:rPr lang="en-US" sz="2800" dirty="0"/>
              <a:t>, </a:t>
            </a:r>
            <a:r>
              <a:rPr lang="en-US" sz="2800" b="1" dirty="0">
                <a:solidFill>
                  <a:srgbClr val="FF0000"/>
                </a:solidFill>
              </a:rPr>
              <a:t>CP+</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a:p>
            <a:pPr eaLnBrk="1" hangingPunct="1">
              <a:defRPr/>
            </a:pPr>
            <a:endParaRPr lang="en-US" sz="3200" dirty="0">
              <a:cs typeface="+mn-cs"/>
            </a:endParaRPr>
          </a:p>
          <a:p>
            <a:pPr eaLnBrk="1" hangingPunct="1">
              <a:defRPr/>
            </a:pPr>
            <a:r>
              <a:rPr lang="en-US" sz="3200" b="1" dirty="0">
                <a:cs typeface="+mn-cs"/>
              </a:rPr>
              <a:t>Intangible Property</a:t>
            </a:r>
          </a:p>
          <a:p>
            <a:pPr lvl="1" eaLnBrk="1" hangingPunct="1">
              <a:defRPr/>
            </a:pPr>
            <a:r>
              <a:rPr lang="en-US" sz="2800" b="1" dirty="0">
                <a:solidFill>
                  <a:srgbClr val="FF0000"/>
                </a:solidFill>
              </a:rPr>
              <a:t>CUT</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p:txBody>
      </p:sp>
      <p:sp>
        <p:nvSpPr>
          <p:cNvPr id="2" name="Title 1"/>
          <p:cNvSpPr>
            <a:spLocks noGrp="1"/>
          </p:cNvSpPr>
          <p:nvPr>
            <p:ph type="title"/>
          </p:nvPr>
        </p:nvSpPr>
        <p:spPr/>
        <p:txBody>
          <a:bodyPr/>
          <a:lstStyle/>
          <a:p>
            <a:pPr eaLnBrk="1" hangingPunct="1">
              <a:defRPr/>
            </a:pPr>
            <a:r>
              <a:rPr lang="en-US" b="1" dirty="0">
                <a:cs typeface="+mj-cs"/>
              </a:rPr>
              <a:t>Transfer Pricing Methods: </a:t>
            </a:r>
            <a:r>
              <a:rPr lang="en-US" b="1" dirty="0">
                <a:solidFill>
                  <a:srgbClr val="FF0000"/>
                </a:solidFill>
                <a:cs typeface="+mj-cs"/>
              </a:rPr>
              <a:t>Transaction Based </a:t>
            </a:r>
            <a:r>
              <a:rPr lang="en-US" b="1" dirty="0">
                <a:cs typeface="+mj-cs"/>
              </a:rPr>
              <a:t>and </a:t>
            </a:r>
            <a:r>
              <a:rPr lang="en-US" dirty="0">
                <a:solidFill>
                  <a:schemeClr val="accent3">
                    <a:lumMod val="50000"/>
                    <a:lumOff val="50000"/>
                  </a:schemeClr>
                </a:solidFill>
                <a:cs typeface="+mj-cs"/>
              </a:rPr>
              <a:t>Profit Based</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i="1" dirty="0"/>
              <a:t>Comparable Uncontrolled Price</a:t>
            </a:r>
            <a:r>
              <a:rPr lang="en-US" sz="2800" b="1" dirty="0"/>
              <a:t> (CUP) (tangible property)</a:t>
            </a:r>
          </a:p>
          <a:p>
            <a:pPr lvl="1"/>
            <a:r>
              <a:rPr lang="en-US" sz="2400" dirty="0"/>
              <a:t>Compares amount charged in a </a:t>
            </a:r>
            <a:r>
              <a:rPr lang="en-US" sz="2400" b="1" dirty="0"/>
              <a:t>controlled transaction </a:t>
            </a:r>
            <a:r>
              <a:rPr lang="en-US" sz="2400" dirty="0"/>
              <a:t>by reference to amount charged in a </a:t>
            </a:r>
            <a:r>
              <a:rPr lang="en-US" sz="2400" b="1" i="1" dirty="0"/>
              <a:t>comparable uncontrolled transaction</a:t>
            </a:r>
            <a:r>
              <a:rPr lang="en-US" sz="2400" b="1" dirty="0"/>
              <a:t> </a:t>
            </a:r>
            <a:r>
              <a:rPr lang="en-US" sz="2400" dirty="0"/>
              <a:t>(-3(b)(2)</a:t>
            </a:r>
          </a:p>
          <a:p>
            <a:pPr lvl="1"/>
            <a:r>
              <a:rPr lang="en-US" sz="2400" dirty="0"/>
              <a:t>Comparable? Effect of TMs, etc.</a:t>
            </a:r>
          </a:p>
          <a:p>
            <a:r>
              <a:rPr lang="en-US" sz="2800" b="1" i="1" dirty="0"/>
              <a:t>Comparable Uncontrolled Transactions </a:t>
            </a:r>
            <a:r>
              <a:rPr lang="en-US" sz="2800" b="1" dirty="0"/>
              <a:t>(CUT) (intangibles) (-4)</a:t>
            </a:r>
          </a:p>
          <a:p>
            <a:pPr lvl="1"/>
            <a:r>
              <a:rPr lang="en-US" sz="2400" dirty="0"/>
              <a:t>Comparable IP must have same </a:t>
            </a:r>
            <a:r>
              <a:rPr lang="en-US" sz="2400" i="1" dirty="0"/>
              <a:t>profit potential</a:t>
            </a:r>
            <a:r>
              <a:rPr lang="en-US" sz="2400" dirty="0"/>
              <a:t> –NPV of benefits to be realized (based on prospective profits or costs) (-4(c)(2)(iii)(B)(1)</a:t>
            </a:r>
          </a:p>
          <a:p>
            <a:pPr lvl="1"/>
            <a:r>
              <a:rPr lang="en-US" sz="2400" dirty="0"/>
              <a:t>CWI adjustments, but not if, </a:t>
            </a:r>
            <a:r>
              <a:rPr lang="en-US" sz="2400" i="1" dirty="0"/>
              <a:t>inter alia</a:t>
            </a:r>
            <a:r>
              <a:rPr lang="en-US" sz="2400" dirty="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a:t>Transfer Pricing: Transaction Methods</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i="1" dirty="0"/>
              <a:t>Resale Price </a:t>
            </a:r>
            <a:r>
              <a:rPr lang="en-US" sz="2800" b="1" dirty="0"/>
              <a:t>(tangible property)</a:t>
            </a:r>
          </a:p>
          <a:p>
            <a:pPr lvl="1"/>
            <a:r>
              <a:rPr lang="en-US" sz="2400" dirty="0"/>
              <a:t>Sales between related parties are analyzed from the POV of a </a:t>
            </a:r>
            <a:r>
              <a:rPr lang="en-US" sz="2400" b="1" i="1" dirty="0"/>
              <a:t>buyer</a:t>
            </a:r>
            <a:r>
              <a:rPr lang="en-US" sz="2400" dirty="0"/>
              <a:t> that resells the goods to an unrelated person and is used in cases where the reseller (distributor) </a:t>
            </a:r>
            <a:r>
              <a:rPr lang="en-US" sz="2400" b="1" dirty="0"/>
              <a:t>does not add </a:t>
            </a:r>
            <a:r>
              <a:rPr lang="en-US" sz="2400" dirty="0"/>
              <a:t>substantial value to the goods by physically altering them before resale (-4(c))</a:t>
            </a:r>
          </a:p>
          <a:p>
            <a:pPr lvl="1"/>
            <a:r>
              <a:rPr lang="en-US" sz="2400" dirty="0"/>
              <a:t>Not ordinarily used where the controlled party uses its IP to add substantial value.</a:t>
            </a:r>
          </a:p>
          <a:p>
            <a:pPr lvl="1"/>
            <a:r>
              <a:rPr lang="en-US" sz="2400" dirty="0"/>
              <a:t>Similarity of functions, risks borne, and contractual terms are especially important</a:t>
            </a:r>
          </a:p>
          <a:p>
            <a:r>
              <a:rPr lang="en-US" sz="2800" b="1" i="1" dirty="0"/>
              <a:t>Cost Plus </a:t>
            </a:r>
            <a:r>
              <a:rPr lang="en-US" sz="2800" b="1" dirty="0"/>
              <a:t>(tangible property)</a:t>
            </a:r>
            <a:endParaRPr lang="en-US" sz="2800" b="1" i="1" dirty="0"/>
          </a:p>
          <a:p>
            <a:pPr lvl="1"/>
            <a:r>
              <a:rPr lang="en-US" sz="2400" dirty="0"/>
              <a:t>Compares gross profit markups of comparable controlled and uncontrolled transactions.  Focuses on POV of </a:t>
            </a:r>
            <a:r>
              <a:rPr lang="en-US" sz="2400" i="1" dirty="0"/>
              <a:t>producer, </a:t>
            </a:r>
            <a:r>
              <a:rPr lang="en-US" sz="2400" b="1" i="1" dirty="0"/>
              <a:t>manufacturer</a:t>
            </a:r>
            <a:r>
              <a:rPr lang="en-US" sz="2400" b="1" dirty="0"/>
              <a:t>.</a:t>
            </a:r>
            <a:r>
              <a:rPr lang="en-US" sz="2400" dirty="0"/>
              <a:t> (-4(d))</a:t>
            </a:r>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b="1" i="1" dirty="0"/>
              <a:t>Profit Split</a:t>
            </a:r>
          </a:p>
          <a:p>
            <a:pPr marL="571500" lvl="1" indent="-342900"/>
            <a:r>
              <a:rPr lang="en-US" sz="2000" dirty="0"/>
              <a:t>Allocate P&amp;L based on </a:t>
            </a:r>
            <a:r>
              <a:rPr lang="en-US" sz="2000" b="1" dirty="0"/>
              <a:t>relative value of each controlled taxpayer’s contribution to combined P&amp;L </a:t>
            </a:r>
            <a:r>
              <a:rPr lang="en-US" sz="2000" dirty="0"/>
              <a:t>based on </a:t>
            </a:r>
            <a:r>
              <a:rPr lang="en-US" sz="2000" b="1" dirty="0"/>
              <a:t>functions performed</a:t>
            </a:r>
            <a:r>
              <a:rPr lang="en-US" sz="2000" dirty="0"/>
              <a:t>, risks assumed, and capital employed by each party.  (-6(b))</a:t>
            </a:r>
          </a:p>
          <a:p>
            <a:pPr marL="571500" lvl="1" indent="-342900"/>
            <a:r>
              <a:rPr lang="en-US" sz="2000" b="1" dirty="0"/>
              <a:t>Comparable Profit Split </a:t>
            </a:r>
            <a:r>
              <a:rPr lang="en-US" sz="2000" dirty="0"/>
              <a:t>(-6(c)(2))</a:t>
            </a:r>
          </a:p>
          <a:p>
            <a:pPr marL="800100" lvl="2" indent="-228600"/>
            <a:r>
              <a:rPr lang="en-US" sz="1800" dirty="0"/>
              <a:t>Difficult to find uncontrolled parties dealing at arm’s length in similar transactions and enough information about their combined P&amp;Ls</a:t>
            </a:r>
          </a:p>
          <a:p>
            <a:pPr marL="800100" lvl="2" indent="-228600"/>
            <a:r>
              <a:rPr lang="en-US" sz="1800" dirty="0"/>
              <a:t>Examine operating profit margin relative to financial metric</a:t>
            </a:r>
          </a:p>
          <a:p>
            <a:pPr marL="571500" lvl="1" indent="-342900"/>
            <a:r>
              <a:rPr lang="en-US" sz="2000" b="1" dirty="0"/>
              <a:t>Residual Profit Split </a:t>
            </a:r>
            <a:r>
              <a:rPr lang="en-US" sz="2000" dirty="0"/>
              <a:t>(-6(c)(3))</a:t>
            </a:r>
          </a:p>
          <a:p>
            <a:pPr marL="800100" lvl="2" indent="-228600"/>
            <a:r>
              <a:rPr lang="en-US" sz="1800" dirty="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a:t>Residual profit divided among the controlled parties based on relative value of their contributions of IP to the relevant business activity</a:t>
            </a:r>
          </a:p>
          <a:p>
            <a:pPr marL="1206500" lvl="3"/>
            <a:r>
              <a:rPr lang="en-US" sz="1600" dirty="0"/>
              <a:t>External market benchmarks that reflect the FMV of the IP,</a:t>
            </a:r>
          </a:p>
          <a:p>
            <a:pPr marL="1206500" lvl="3"/>
            <a:r>
              <a:rPr lang="en-US" sz="1600" dirty="0"/>
              <a:t>Capitalized cost of developing the IP, or</a:t>
            </a:r>
          </a:p>
          <a:p>
            <a:pPr marL="1206500" lvl="3"/>
            <a:r>
              <a:rPr lang="en-US" sz="1600" dirty="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Profit-Based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0194FE-8F5C-4FB1-9C58-A785AE4B8BC6}">
  <ds:schemaRefs>
    <ds:schemaRef ds:uri="f450584a-cb59-46a6-8009-931c1e5e40a6"/>
    <ds:schemaRef ds:uri="http://schemas.microsoft.com/office/2006/documentManagement/types"/>
    <ds:schemaRef ds:uri="http://schemas.microsoft.com/office/2006/metadata/properties"/>
    <ds:schemaRef ds:uri="dee7606c-638d-4687-a004-8de278f93ba2"/>
    <ds:schemaRef ds:uri="http://purl.org/dc/dcmitype/"/>
    <ds:schemaRef ds:uri="http://purl.org/dc/elements/1.1/"/>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3.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9846</TotalTime>
  <Words>2586</Words>
  <Application>Microsoft Macintosh PowerPoint</Application>
  <PresentationFormat>On-screen Show (4:3)</PresentationFormat>
  <Paragraphs>269</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 Transaction Based and Profit Based</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(148 TC No. 8, (2017)); aff’d 934 F.3d 976 (2019)</vt:lpstr>
      <vt:lpstr>Recent 482 Cases</vt:lpstr>
      <vt:lpstr>Transfer Pricing</vt:lpstr>
      <vt:lpstr>Google Double Irish/Dutch Sandwich I-2003</vt:lpstr>
      <vt:lpstr>Google Double Irish/Dutch Sandwich II-2003</vt:lpstr>
      <vt:lpstr>Google’s Effective Tax Rate</vt:lpstr>
      <vt:lpstr>Google’s Effective Tax Rate: Reconciliation</vt:lpstr>
      <vt:lpstr>BEPS Initiative: 15 Action Points</vt:lpstr>
      <vt:lpstr>Repairing the Cracks in the International Tax System </vt:lpstr>
      <vt:lpstr>Pillar Two: Anti Global Base Erosion/GLoBE Rules</vt:lpstr>
      <vt:lpstr>Pillar Two – Four measures for global minimum taxation</vt:lpstr>
      <vt:lpstr>Pillar Two – Four measures for global minimum taxation</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244</cp:revision>
  <dcterms:created xsi:type="dcterms:W3CDTF">2006-01-20T19:34:26Z</dcterms:created>
  <dcterms:modified xsi:type="dcterms:W3CDTF">2022-05-03T11:57:30Z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