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7CFCF-99CC-E346-AB35-53B72ACF3832}" v="24" dt="2022-08-31T00:20:45.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639"/>
    <p:restoredTop sz="95538"/>
  </p:normalViewPr>
  <p:slideViewPr>
    <p:cSldViewPr>
      <p:cViewPr varScale="1">
        <p:scale>
          <a:sx n="129" d="100"/>
          <a:sy n="129" d="100"/>
        </p:scale>
        <p:origin x="112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Fall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2022-2023</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15172</TotalTime>
  <Words>1527</Words>
  <Application>Microsoft Macintosh PowerPoint</Application>
  <PresentationFormat>On-screen Show (4:3)</PresentationFormat>
  <Paragraphs>220</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276</cp:revision>
  <dcterms:created xsi:type="dcterms:W3CDTF">2010-08-09T13:06:30Z</dcterms:created>
  <dcterms:modified xsi:type="dcterms:W3CDTF">2023-07-23T19:41:18Z</dcterms:modified>
</cp:coreProperties>
</file>