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25"/>
  </p:notesMasterIdLst>
  <p:handoutMasterIdLst>
    <p:handoutMasterId r:id="rId26"/>
  </p:handoutMasterIdLst>
  <p:sldIdLst>
    <p:sldId id="285" r:id="rId2"/>
    <p:sldId id="257" r:id="rId3"/>
    <p:sldId id="258" r:id="rId4"/>
    <p:sldId id="259" r:id="rId5"/>
    <p:sldId id="260" r:id="rId6"/>
    <p:sldId id="261" r:id="rId7"/>
    <p:sldId id="262" r:id="rId8"/>
    <p:sldId id="263" r:id="rId9"/>
    <p:sldId id="282" r:id="rId10"/>
    <p:sldId id="264" r:id="rId11"/>
    <p:sldId id="265" r:id="rId12"/>
    <p:sldId id="279" r:id="rId13"/>
    <p:sldId id="280" r:id="rId14"/>
    <p:sldId id="281" r:id="rId15"/>
    <p:sldId id="283" r:id="rId16"/>
    <p:sldId id="266" r:id="rId17"/>
    <p:sldId id="267" r:id="rId18"/>
    <p:sldId id="284" r:id="rId19"/>
    <p:sldId id="268" r:id="rId20"/>
    <p:sldId id="269" r:id="rId21"/>
    <p:sldId id="271" r:id="rId22"/>
    <p:sldId id="272" r:id="rId23"/>
    <p:sldId id="286" r:id="rId24"/>
  </p:sldIdLst>
  <p:sldSz cx="9144000" cy="6858000" type="screen4x3"/>
  <p:notesSz cx="6997700" cy="92837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19"/>
    <a:srgbClr val="25CCA8"/>
    <a:srgbClr val="F4120A"/>
    <a:srgbClr val="F4F4F4"/>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84AE-EA45-A049-8B42-09DBE5A0535B}" v="499" dt="2022-03-08T16:18:02.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9"/>
    <p:restoredTop sz="94692"/>
  </p:normalViewPr>
  <p:slideViewPr>
    <p:cSldViewPr>
      <p:cViewPr varScale="1">
        <p:scale>
          <a:sx n="173" d="100"/>
          <a:sy n="173" d="100"/>
        </p:scale>
        <p:origin x="16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8B3984AE-EA45-A049-8B42-09DBE5A0535B}"/>
    <pc:docChg chg="undo custSel addSld delSld modSld modMainMaster">
      <pc:chgData name="Jeffrey M. Colon" userId="615143b1-cdee-493d-9a9d-1565ce8666d9" providerId="ADAL" clId="{8B3984AE-EA45-A049-8B42-09DBE5A0535B}" dt="2022-03-08T16:18:02.493" v="1670" actId="20578"/>
      <pc:docMkLst>
        <pc:docMk/>
      </pc:docMkLst>
      <pc:sldChg chg="modSp mod modAnim chgLayout">
        <pc:chgData name="Jeffrey M. Colon" userId="615143b1-cdee-493d-9a9d-1565ce8666d9" providerId="ADAL" clId="{8B3984AE-EA45-A049-8B42-09DBE5A0535B}" dt="2022-02-25T17:29:47.437" v="488" actId="255"/>
        <pc:sldMkLst>
          <pc:docMk/>
          <pc:sldMk cId="0" sldId="257"/>
        </pc:sldMkLst>
        <pc:spChg chg="mod ord">
          <ac:chgData name="Jeffrey M. Colon" userId="615143b1-cdee-493d-9a9d-1565ce8666d9" providerId="ADAL" clId="{8B3984AE-EA45-A049-8B42-09DBE5A0535B}" dt="2022-02-25T16:52:47.225" v="50" actId="700"/>
          <ac:spMkLst>
            <pc:docMk/>
            <pc:sldMk cId="0" sldId="257"/>
            <ac:spMk id="2" creationId="{00000000-0000-0000-0000-000000000000}"/>
          </ac:spMkLst>
        </pc:spChg>
        <pc:spChg chg="mod ord">
          <ac:chgData name="Jeffrey M. Colon" userId="615143b1-cdee-493d-9a9d-1565ce8666d9" providerId="ADAL" clId="{8B3984AE-EA45-A049-8B42-09DBE5A0535B}" dt="2022-02-25T17:04:19.986" v="473" actId="14"/>
          <ac:spMkLst>
            <pc:docMk/>
            <pc:sldMk cId="0" sldId="257"/>
            <ac:spMk id="3075" creationId="{00000000-0000-0000-0000-000000000000}"/>
          </ac:spMkLst>
        </pc:spChg>
        <pc:spChg chg="mod ord">
          <ac:chgData name="Jeffrey M. Colon" userId="615143b1-cdee-493d-9a9d-1565ce8666d9" providerId="ADAL" clId="{8B3984AE-EA45-A049-8B42-09DBE5A0535B}" dt="2022-02-25T16:52:47.225" v="50" actId="700"/>
          <ac:spMkLst>
            <pc:docMk/>
            <pc:sldMk cId="0" sldId="257"/>
            <ac:spMk id="15361" creationId="{00000000-0000-0000-0000-000000000000}"/>
          </ac:spMkLst>
        </pc:spChg>
        <pc:spChg chg="mod ord">
          <ac:chgData name="Jeffrey M. Colon" userId="615143b1-cdee-493d-9a9d-1565ce8666d9" providerId="ADAL" clId="{8B3984AE-EA45-A049-8B42-09DBE5A0535B}" dt="2022-02-25T17:29:47.437" v="488" actId="255"/>
          <ac:spMkLst>
            <pc:docMk/>
            <pc:sldMk cId="0" sldId="257"/>
            <ac:spMk id="15363" creationId="{00000000-0000-0000-0000-000000000000}"/>
          </ac:spMkLst>
        </pc:spChg>
      </pc:sldChg>
      <pc:sldChg chg="modSp mod modAnim chgLayout">
        <pc:chgData name="Jeffrey M. Colon" userId="615143b1-cdee-493d-9a9d-1565ce8666d9" providerId="ADAL" clId="{8B3984AE-EA45-A049-8B42-09DBE5A0535B}" dt="2022-02-25T17:03:26.753" v="460" actId="2711"/>
        <pc:sldMkLst>
          <pc:docMk/>
          <pc:sldMk cId="0" sldId="258"/>
        </pc:sldMkLst>
        <pc:spChg chg="mod ord">
          <ac:chgData name="Jeffrey M. Colon" userId="615143b1-cdee-493d-9a9d-1565ce8666d9" providerId="ADAL" clId="{8B3984AE-EA45-A049-8B42-09DBE5A0535B}" dt="2022-02-25T16:53:20.977" v="55" actId="700"/>
          <ac:spMkLst>
            <pc:docMk/>
            <pc:sldMk cId="0" sldId="258"/>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58"/>
            <ac:spMk id="17409" creationId="{00000000-0000-0000-0000-000000000000}"/>
          </ac:spMkLst>
        </pc:spChg>
        <pc:spChg chg="mod ord">
          <ac:chgData name="Jeffrey M. Colon" userId="615143b1-cdee-493d-9a9d-1565ce8666d9" providerId="ADAL" clId="{8B3984AE-EA45-A049-8B42-09DBE5A0535B}" dt="2022-02-25T17:03:26.753" v="460" actId="2711"/>
          <ac:spMkLst>
            <pc:docMk/>
            <pc:sldMk cId="0" sldId="258"/>
            <ac:spMk id="17410" creationId="{00000000-0000-0000-0000-000000000000}"/>
          </ac:spMkLst>
        </pc:spChg>
        <pc:spChg chg="mod ord">
          <ac:chgData name="Jeffrey M. Colon" userId="615143b1-cdee-493d-9a9d-1565ce8666d9" providerId="ADAL" clId="{8B3984AE-EA45-A049-8B42-09DBE5A0535B}" dt="2022-02-25T17:02:45.792" v="459" actId="20577"/>
          <ac:spMkLst>
            <pc:docMk/>
            <pc:sldMk cId="0" sldId="258"/>
            <ac:spMk id="158723" creationId="{00000000-0000-0000-0000-000000000000}"/>
          </ac:spMkLst>
        </pc:spChg>
      </pc:sldChg>
      <pc:sldChg chg="modSp mod chgLayout">
        <pc:chgData name="Jeffrey M. Colon" userId="615143b1-cdee-493d-9a9d-1565ce8666d9" providerId="ADAL" clId="{8B3984AE-EA45-A049-8B42-09DBE5A0535B}" dt="2022-02-25T19:12:12.752" v="593" actId="404"/>
        <pc:sldMkLst>
          <pc:docMk/>
          <pc:sldMk cId="0" sldId="259"/>
        </pc:sldMkLst>
        <pc:spChg chg="mod ord">
          <ac:chgData name="Jeffrey M. Colon" userId="615143b1-cdee-493d-9a9d-1565ce8666d9" providerId="ADAL" clId="{8B3984AE-EA45-A049-8B42-09DBE5A0535B}" dt="2022-02-25T16:53:20.977" v="55" actId="700"/>
          <ac:spMkLst>
            <pc:docMk/>
            <pc:sldMk cId="0" sldId="259"/>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59"/>
            <ac:spMk id="19457" creationId="{00000000-0000-0000-0000-000000000000}"/>
          </ac:spMkLst>
        </pc:spChg>
        <pc:spChg chg="mod ord">
          <ac:chgData name="Jeffrey M. Colon" userId="615143b1-cdee-493d-9a9d-1565ce8666d9" providerId="ADAL" clId="{8B3984AE-EA45-A049-8B42-09DBE5A0535B}" dt="2022-02-25T19:12:12.752" v="593" actId="404"/>
          <ac:spMkLst>
            <pc:docMk/>
            <pc:sldMk cId="0" sldId="259"/>
            <ac:spMk id="19458" creationId="{00000000-0000-0000-0000-000000000000}"/>
          </ac:spMkLst>
        </pc:spChg>
        <pc:spChg chg="mod ord">
          <ac:chgData name="Jeffrey M. Colon" userId="615143b1-cdee-493d-9a9d-1565ce8666d9" providerId="ADAL" clId="{8B3984AE-EA45-A049-8B42-09DBE5A0535B}" dt="2022-02-25T17:05:34.490" v="484" actId="404"/>
          <ac:spMkLst>
            <pc:docMk/>
            <pc:sldMk cId="0" sldId="259"/>
            <ac:spMk id="159747" creationId="{00000000-0000-0000-0000-000000000000}"/>
          </ac:spMkLst>
        </pc:spChg>
      </pc:sldChg>
      <pc:sldChg chg="modSp mod modAnim chgLayout">
        <pc:chgData name="Jeffrey M. Colon" userId="615143b1-cdee-493d-9a9d-1565ce8666d9" providerId="ADAL" clId="{8B3984AE-EA45-A049-8B42-09DBE5A0535B}" dt="2022-02-25T17:31:49.110" v="581"/>
        <pc:sldMkLst>
          <pc:docMk/>
          <pc:sldMk cId="0" sldId="260"/>
        </pc:sldMkLst>
        <pc:spChg chg="mod ord">
          <ac:chgData name="Jeffrey M. Colon" userId="615143b1-cdee-493d-9a9d-1565ce8666d9" providerId="ADAL" clId="{8B3984AE-EA45-A049-8B42-09DBE5A0535B}" dt="2022-02-25T16:53:20.977" v="55" actId="700"/>
          <ac:spMkLst>
            <pc:docMk/>
            <pc:sldMk cId="0" sldId="260"/>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0"/>
            <ac:spMk id="21505" creationId="{00000000-0000-0000-0000-000000000000}"/>
          </ac:spMkLst>
        </pc:spChg>
        <pc:spChg chg="mod ord">
          <ac:chgData name="Jeffrey M. Colon" userId="615143b1-cdee-493d-9a9d-1565ce8666d9" providerId="ADAL" clId="{8B3984AE-EA45-A049-8B42-09DBE5A0535B}" dt="2022-02-25T17:30:14.990" v="489" actId="255"/>
          <ac:spMkLst>
            <pc:docMk/>
            <pc:sldMk cId="0" sldId="260"/>
            <ac:spMk id="21506" creationId="{00000000-0000-0000-0000-000000000000}"/>
          </ac:spMkLst>
        </pc:spChg>
        <pc:spChg chg="mod ord">
          <ac:chgData name="Jeffrey M. Colon" userId="615143b1-cdee-493d-9a9d-1565ce8666d9" providerId="ADAL" clId="{8B3984AE-EA45-A049-8B42-09DBE5A0535B}" dt="2022-02-25T17:31:49.110" v="581"/>
          <ac:spMkLst>
            <pc:docMk/>
            <pc:sldMk cId="0" sldId="260"/>
            <ac:spMk id="160771" creationId="{00000000-0000-0000-0000-000000000000}"/>
          </ac:spMkLst>
        </pc:spChg>
      </pc:sldChg>
      <pc:sldChg chg="modSp mod chgLayout">
        <pc:chgData name="Jeffrey M. Colon" userId="615143b1-cdee-493d-9a9d-1565ce8666d9" providerId="ADAL" clId="{8B3984AE-EA45-A049-8B42-09DBE5A0535B}" dt="2022-02-25T19:15:03.878" v="613" actId="404"/>
        <pc:sldMkLst>
          <pc:docMk/>
          <pc:sldMk cId="0" sldId="261"/>
        </pc:sldMkLst>
        <pc:spChg chg="mod ord">
          <ac:chgData name="Jeffrey M. Colon" userId="615143b1-cdee-493d-9a9d-1565ce8666d9" providerId="ADAL" clId="{8B3984AE-EA45-A049-8B42-09DBE5A0535B}" dt="2022-02-25T16:55:40.461" v="97" actId="700"/>
          <ac:spMkLst>
            <pc:docMk/>
            <pc:sldMk cId="0" sldId="261"/>
            <ac:spMk id="2" creationId="{00000000-0000-0000-0000-000000000000}"/>
          </ac:spMkLst>
        </pc:spChg>
        <pc:spChg chg="mod ord">
          <ac:chgData name="Jeffrey M. Colon" userId="615143b1-cdee-493d-9a9d-1565ce8666d9" providerId="ADAL" clId="{8B3984AE-EA45-A049-8B42-09DBE5A0535B}" dt="2022-02-25T16:55:40.461" v="97" actId="700"/>
          <ac:spMkLst>
            <pc:docMk/>
            <pc:sldMk cId="0" sldId="261"/>
            <ac:spMk id="23553" creationId="{00000000-0000-0000-0000-000000000000}"/>
          </ac:spMkLst>
        </pc:spChg>
        <pc:spChg chg="mod ord">
          <ac:chgData name="Jeffrey M. Colon" userId="615143b1-cdee-493d-9a9d-1565ce8666d9" providerId="ADAL" clId="{8B3984AE-EA45-A049-8B42-09DBE5A0535B}" dt="2022-02-25T19:15:03.878" v="613" actId="404"/>
          <ac:spMkLst>
            <pc:docMk/>
            <pc:sldMk cId="0" sldId="261"/>
            <ac:spMk id="23554" creationId="{00000000-0000-0000-0000-000000000000}"/>
          </ac:spMkLst>
        </pc:spChg>
        <pc:spChg chg="mod ord">
          <ac:chgData name="Jeffrey M. Colon" userId="615143b1-cdee-493d-9a9d-1565ce8666d9" providerId="ADAL" clId="{8B3984AE-EA45-A049-8B42-09DBE5A0535B}" dt="2022-02-25T17:32:11.776" v="584"/>
          <ac:spMkLst>
            <pc:docMk/>
            <pc:sldMk cId="0" sldId="261"/>
            <ac:spMk id="161795" creationId="{00000000-0000-0000-0000-000000000000}"/>
          </ac:spMkLst>
        </pc:spChg>
      </pc:sldChg>
      <pc:sldChg chg="modSp mod chgLayout">
        <pc:chgData name="Jeffrey M. Colon" userId="615143b1-cdee-493d-9a9d-1565ce8666d9" providerId="ADAL" clId="{8B3984AE-EA45-A049-8B42-09DBE5A0535B}" dt="2022-02-25T19:15:10.549" v="614" actId="404"/>
        <pc:sldMkLst>
          <pc:docMk/>
          <pc:sldMk cId="0" sldId="262"/>
        </pc:sldMkLst>
        <pc:spChg chg="mod ord">
          <ac:chgData name="Jeffrey M. Colon" userId="615143b1-cdee-493d-9a9d-1565ce8666d9" providerId="ADAL" clId="{8B3984AE-EA45-A049-8B42-09DBE5A0535B}" dt="2022-02-25T16:53:20.977" v="55" actId="700"/>
          <ac:spMkLst>
            <pc:docMk/>
            <pc:sldMk cId="0" sldId="262"/>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2"/>
            <ac:spMk id="25601" creationId="{00000000-0000-0000-0000-000000000000}"/>
          </ac:spMkLst>
        </pc:spChg>
        <pc:spChg chg="mod ord">
          <ac:chgData name="Jeffrey M. Colon" userId="615143b1-cdee-493d-9a9d-1565ce8666d9" providerId="ADAL" clId="{8B3984AE-EA45-A049-8B42-09DBE5A0535B}" dt="2022-02-25T19:15:10.549" v="614" actId="404"/>
          <ac:spMkLst>
            <pc:docMk/>
            <pc:sldMk cId="0" sldId="262"/>
            <ac:spMk id="25602" creationId="{00000000-0000-0000-0000-000000000000}"/>
          </ac:spMkLst>
        </pc:spChg>
        <pc:spChg chg="mod ord">
          <ac:chgData name="Jeffrey M. Colon" userId="615143b1-cdee-493d-9a9d-1565ce8666d9" providerId="ADAL" clId="{8B3984AE-EA45-A049-8B42-09DBE5A0535B}" dt="2022-02-25T19:13:23.636" v="600"/>
          <ac:spMkLst>
            <pc:docMk/>
            <pc:sldMk cId="0" sldId="262"/>
            <ac:spMk id="162819" creationId="{00000000-0000-0000-0000-000000000000}"/>
          </ac:spMkLst>
        </pc:spChg>
      </pc:sldChg>
      <pc:sldChg chg="modSp mod modAnim chgLayout">
        <pc:chgData name="Jeffrey M. Colon" userId="615143b1-cdee-493d-9a9d-1565ce8666d9" providerId="ADAL" clId="{8B3984AE-EA45-A049-8B42-09DBE5A0535B}" dt="2022-02-25T19:15:35.940" v="615" actId="404"/>
        <pc:sldMkLst>
          <pc:docMk/>
          <pc:sldMk cId="0" sldId="263"/>
        </pc:sldMkLst>
        <pc:spChg chg="mod ord">
          <ac:chgData name="Jeffrey M. Colon" userId="615143b1-cdee-493d-9a9d-1565ce8666d9" providerId="ADAL" clId="{8B3984AE-EA45-A049-8B42-09DBE5A0535B}" dt="2022-02-25T16:53:20.977" v="55" actId="700"/>
          <ac:spMkLst>
            <pc:docMk/>
            <pc:sldMk cId="0" sldId="263"/>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3"/>
            <ac:spMk id="27649" creationId="{00000000-0000-0000-0000-000000000000}"/>
          </ac:spMkLst>
        </pc:spChg>
        <pc:spChg chg="mod ord">
          <ac:chgData name="Jeffrey M. Colon" userId="615143b1-cdee-493d-9a9d-1565ce8666d9" providerId="ADAL" clId="{8B3984AE-EA45-A049-8B42-09DBE5A0535B}" dt="2022-02-25T19:15:35.940" v="615" actId="404"/>
          <ac:spMkLst>
            <pc:docMk/>
            <pc:sldMk cId="0" sldId="263"/>
            <ac:spMk id="27650" creationId="{00000000-0000-0000-0000-000000000000}"/>
          </ac:spMkLst>
        </pc:spChg>
        <pc:spChg chg="mod ord">
          <ac:chgData name="Jeffrey M. Colon" userId="615143b1-cdee-493d-9a9d-1565ce8666d9" providerId="ADAL" clId="{8B3984AE-EA45-A049-8B42-09DBE5A0535B}" dt="2022-02-25T19:13:59.094" v="607"/>
          <ac:spMkLst>
            <pc:docMk/>
            <pc:sldMk cId="0" sldId="263"/>
            <ac:spMk id="163843" creationId="{00000000-0000-0000-0000-000000000000}"/>
          </ac:spMkLst>
        </pc:spChg>
      </pc:sldChg>
      <pc:sldChg chg="modSp mod chgLayout">
        <pc:chgData name="Jeffrey M. Colon" userId="615143b1-cdee-493d-9a9d-1565ce8666d9" providerId="ADAL" clId="{8B3984AE-EA45-A049-8B42-09DBE5A0535B}" dt="2022-02-25T19:16:33.055" v="628"/>
        <pc:sldMkLst>
          <pc:docMk/>
          <pc:sldMk cId="0" sldId="264"/>
        </pc:sldMkLst>
        <pc:spChg chg="mod ord">
          <ac:chgData name="Jeffrey M. Colon" userId="615143b1-cdee-493d-9a9d-1565ce8666d9" providerId="ADAL" clId="{8B3984AE-EA45-A049-8B42-09DBE5A0535B}" dt="2022-02-25T16:53:20.977" v="55" actId="700"/>
          <ac:spMkLst>
            <pc:docMk/>
            <pc:sldMk cId="0" sldId="264"/>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4"/>
            <ac:spMk id="30721" creationId="{00000000-0000-0000-0000-000000000000}"/>
          </ac:spMkLst>
        </pc:spChg>
        <pc:spChg chg="mod ord">
          <ac:chgData name="Jeffrey M. Colon" userId="615143b1-cdee-493d-9a9d-1565ce8666d9" providerId="ADAL" clId="{8B3984AE-EA45-A049-8B42-09DBE5A0535B}" dt="2022-02-25T19:16:20.461" v="625" actId="404"/>
          <ac:spMkLst>
            <pc:docMk/>
            <pc:sldMk cId="0" sldId="264"/>
            <ac:spMk id="30722" creationId="{00000000-0000-0000-0000-000000000000}"/>
          </ac:spMkLst>
        </pc:spChg>
        <pc:spChg chg="mod ord">
          <ac:chgData name="Jeffrey M. Colon" userId="615143b1-cdee-493d-9a9d-1565ce8666d9" providerId="ADAL" clId="{8B3984AE-EA45-A049-8B42-09DBE5A0535B}" dt="2022-02-25T19:16:33.055" v="628"/>
          <ac:spMkLst>
            <pc:docMk/>
            <pc:sldMk cId="0" sldId="264"/>
            <ac:spMk id="164867" creationId="{00000000-0000-0000-0000-000000000000}"/>
          </ac:spMkLst>
        </pc:spChg>
      </pc:sldChg>
      <pc:sldChg chg="modSp mod modAnim chgLayout">
        <pc:chgData name="Jeffrey M. Colon" userId="615143b1-cdee-493d-9a9d-1565ce8666d9" providerId="ADAL" clId="{8B3984AE-EA45-A049-8B42-09DBE5A0535B}" dt="2022-02-25T19:17:36.046" v="636" actId="20577"/>
        <pc:sldMkLst>
          <pc:docMk/>
          <pc:sldMk cId="0" sldId="265"/>
        </pc:sldMkLst>
        <pc:spChg chg="mod ord">
          <ac:chgData name="Jeffrey M. Colon" userId="615143b1-cdee-493d-9a9d-1565ce8666d9" providerId="ADAL" clId="{8B3984AE-EA45-A049-8B42-09DBE5A0535B}" dt="2022-02-25T16:53:20.977" v="55" actId="700"/>
          <ac:spMkLst>
            <pc:docMk/>
            <pc:sldMk cId="0" sldId="265"/>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5"/>
            <ac:spMk id="32769" creationId="{00000000-0000-0000-0000-000000000000}"/>
          </ac:spMkLst>
        </pc:spChg>
        <pc:spChg chg="mod ord">
          <ac:chgData name="Jeffrey M. Colon" userId="615143b1-cdee-493d-9a9d-1565ce8666d9" providerId="ADAL" clId="{8B3984AE-EA45-A049-8B42-09DBE5A0535B}" dt="2022-02-25T19:16:45.355" v="630" actId="2711"/>
          <ac:spMkLst>
            <pc:docMk/>
            <pc:sldMk cId="0" sldId="265"/>
            <ac:spMk id="32770" creationId="{00000000-0000-0000-0000-000000000000}"/>
          </ac:spMkLst>
        </pc:spChg>
        <pc:spChg chg="mod ord">
          <ac:chgData name="Jeffrey M. Colon" userId="615143b1-cdee-493d-9a9d-1565ce8666d9" providerId="ADAL" clId="{8B3984AE-EA45-A049-8B42-09DBE5A0535B}" dt="2022-02-25T19:17:36.046" v="636" actId="20577"/>
          <ac:spMkLst>
            <pc:docMk/>
            <pc:sldMk cId="0" sldId="265"/>
            <ac:spMk id="165891" creationId="{00000000-0000-0000-0000-000000000000}"/>
          </ac:spMkLst>
        </pc:spChg>
      </pc:sldChg>
      <pc:sldChg chg="modSp mod modAnim chgLayout">
        <pc:chgData name="Jeffrey M. Colon" userId="615143b1-cdee-493d-9a9d-1565ce8666d9" providerId="ADAL" clId="{8B3984AE-EA45-A049-8B42-09DBE5A0535B}" dt="2022-02-26T13:17:23.627" v="732" actId="20577"/>
        <pc:sldMkLst>
          <pc:docMk/>
          <pc:sldMk cId="0" sldId="266"/>
        </pc:sldMkLst>
        <pc:spChg chg="mod ord">
          <ac:chgData name="Jeffrey M. Colon" userId="615143b1-cdee-493d-9a9d-1565ce8666d9" providerId="ADAL" clId="{8B3984AE-EA45-A049-8B42-09DBE5A0535B}" dt="2022-02-26T12:48:45.514" v="644" actId="700"/>
          <ac:spMkLst>
            <pc:docMk/>
            <pc:sldMk cId="0" sldId="266"/>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66"/>
            <ac:spMk id="38913" creationId="{00000000-0000-0000-0000-000000000000}"/>
          </ac:spMkLst>
        </pc:spChg>
        <pc:spChg chg="mod ord">
          <ac:chgData name="Jeffrey M. Colon" userId="615143b1-cdee-493d-9a9d-1565ce8666d9" providerId="ADAL" clId="{8B3984AE-EA45-A049-8B42-09DBE5A0535B}" dt="2022-02-26T12:59:03.358" v="670" actId="255"/>
          <ac:spMkLst>
            <pc:docMk/>
            <pc:sldMk cId="0" sldId="266"/>
            <ac:spMk id="38914" creationId="{00000000-0000-0000-0000-000000000000}"/>
          </ac:spMkLst>
        </pc:spChg>
        <pc:spChg chg="mod ord">
          <ac:chgData name="Jeffrey M. Colon" userId="615143b1-cdee-493d-9a9d-1565ce8666d9" providerId="ADAL" clId="{8B3984AE-EA45-A049-8B42-09DBE5A0535B}" dt="2022-02-26T13:17:23.627" v="732" actId="20577"/>
          <ac:spMkLst>
            <pc:docMk/>
            <pc:sldMk cId="0" sldId="266"/>
            <ac:spMk id="166915" creationId="{00000000-0000-0000-0000-000000000000}"/>
          </ac:spMkLst>
        </pc:spChg>
      </pc:sldChg>
      <pc:sldChg chg="modSp mod chgLayout">
        <pc:chgData name="Jeffrey M. Colon" userId="615143b1-cdee-493d-9a9d-1565ce8666d9" providerId="ADAL" clId="{8B3984AE-EA45-A049-8B42-09DBE5A0535B}" dt="2022-02-26T13:17:47.879" v="739" actId="403"/>
        <pc:sldMkLst>
          <pc:docMk/>
          <pc:sldMk cId="0" sldId="267"/>
        </pc:sldMkLst>
        <pc:spChg chg="mod ord">
          <ac:chgData name="Jeffrey M. Colon" userId="615143b1-cdee-493d-9a9d-1565ce8666d9" providerId="ADAL" clId="{8B3984AE-EA45-A049-8B42-09DBE5A0535B}" dt="2022-02-26T12:48:45.514" v="644" actId="700"/>
          <ac:spMkLst>
            <pc:docMk/>
            <pc:sldMk cId="0" sldId="267"/>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67"/>
            <ac:spMk id="40961" creationId="{00000000-0000-0000-0000-000000000000}"/>
          </ac:spMkLst>
        </pc:spChg>
        <pc:spChg chg="mod ord">
          <ac:chgData name="Jeffrey M. Colon" userId="615143b1-cdee-493d-9a9d-1565ce8666d9" providerId="ADAL" clId="{8B3984AE-EA45-A049-8B42-09DBE5A0535B}" dt="2022-02-26T13:17:42.558" v="736" actId="404"/>
          <ac:spMkLst>
            <pc:docMk/>
            <pc:sldMk cId="0" sldId="267"/>
            <ac:spMk id="40962" creationId="{00000000-0000-0000-0000-000000000000}"/>
          </ac:spMkLst>
        </pc:spChg>
        <pc:spChg chg="mod ord">
          <ac:chgData name="Jeffrey M. Colon" userId="615143b1-cdee-493d-9a9d-1565ce8666d9" providerId="ADAL" clId="{8B3984AE-EA45-A049-8B42-09DBE5A0535B}" dt="2022-02-26T13:17:47.879" v="739" actId="403"/>
          <ac:spMkLst>
            <pc:docMk/>
            <pc:sldMk cId="0" sldId="267"/>
            <ac:spMk id="167939" creationId="{00000000-0000-0000-0000-000000000000}"/>
          </ac:spMkLst>
        </pc:spChg>
      </pc:sldChg>
      <pc:sldChg chg="addSp modSp mod chgLayout">
        <pc:chgData name="Jeffrey M. Colon" userId="615143b1-cdee-493d-9a9d-1565ce8666d9" providerId="ADAL" clId="{8B3984AE-EA45-A049-8B42-09DBE5A0535B}" dt="2022-02-26T13:18:24.947" v="752" actId="403"/>
        <pc:sldMkLst>
          <pc:docMk/>
          <pc:sldMk cId="0" sldId="268"/>
        </pc:sldMkLst>
        <pc:spChg chg="mod ord">
          <ac:chgData name="Jeffrey M. Colon" userId="615143b1-cdee-493d-9a9d-1565ce8666d9" providerId="ADAL" clId="{8B3984AE-EA45-A049-8B42-09DBE5A0535B}" dt="2022-02-26T12:48:45.514" v="644" actId="700"/>
          <ac:spMkLst>
            <pc:docMk/>
            <pc:sldMk cId="0" sldId="268"/>
            <ac:spMk id="2" creationId="{00000000-0000-0000-0000-000000000000}"/>
          </ac:spMkLst>
        </pc:spChg>
        <pc:spChg chg="add mod">
          <ac:chgData name="Jeffrey M. Colon" userId="615143b1-cdee-493d-9a9d-1565ce8666d9" providerId="ADAL" clId="{8B3984AE-EA45-A049-8B42-09DBE5A0535B}" dt="2022-02-26T13:18:13.654" v="746" actId="767"/>
          <ac:spMkLst>
            <pc:docMk/>
            <pc:sldMk cId="0" sldId="268"/>
            <ac:spMk id="3" creationId="{84181BED-D657-1A42-A651-73DEDB9E5CC0}"/>
          </ac:spMkLst>
        </pc:spChg>
        <pc:spChg chg="mod ord">
          <ac:chgData name="Jeffrey M. Colon" userId="615143b1-cdee-493d-9a9d-1565ce8666d9" providerId="ADAL" clId="{8B3984AE-EA45-A049-8B42-09DBE5A0535B}" dt="2022-02-26T13:18:24.947" v="752" actId="403"/>
          <ac:spMkLst>
            <pc:docMk/>
            <pc:sldMk cId="0" sldId="268"/>
            <ac:spMk id="14340" creationId="{00000000-0000-0000-0000-000000000000}"/>
          </ac:spMkLst>
        </pc:spChg>
        <pc:spChg chg="mod ord">
          <ac:chgData name="Jeffrey M. Colon" userId="615143b1-cdee-493d-9a9d-1565ce8666d9" providerId="ADAL" clId="{8B3984AE-EA45-A049-8B42-09DBE5A0535B}" dt="2022-02-26T12:48:45.514" v="644" actId="700"/>
          <ac:spMkLst>
            <pc:docMk/>
            <pc:sldMk cId="0" sldId="268"/>
            <ac:spMk id="44033" creationId="{00000000-0000-0000-0000-000000000000}"/>
          </ac:spMkLst>
        </pc:spChg>
        <pc:spChg chg="mod ord">
          <ac:chgData name="Jeffrey M. Colon" userId="615143b1-cdee-493d-9a9d-1565ce8666d9" providerId="ADAL" clId="{8B3984AE-EA45-A049-8B42-09DBE5A0535B}" dt="2022-02-26T13:18:19.368" v="749" actId="404"/>
          <ac:spMkLst>
            <pc:docMk/>
            <pc:sldMk cId="0" sldId="268"/>
            <ac:spMk id="44034" creationId="{00000000-0000-0000-0000-000000000000}"/>
          </ac:spMkLst>
        </pc:spChg>
      </pc:sldChg>
      <pc:sldChg chg="modSp mod chgLayout">
        <pc:chgData name="Jeffrey M. Colon" userId="615143b1-cdee-493d-9a9d-1565ce8666d9" providerId="ADAL" clId="{8B3984AE-EA45-A049-8B42-09DBE5A0535B}" dt="2022-02-28T02:47:20.799" v="1069" actId="404"/>
        <pc:sldMkLst>
          <pc:docMk/>
          <pc:sldMk cId="0" sldId="269"/>
        </pc:sldMkLst>
        <pc:spChg chg="mod ord">
          <ac:chgData name="Jeffrey M. Colon" userId="615143b1-cdee-493d-9a9d-1565ce8666d9" providerId="ADAL" clId="{8B3984AE-EA45-A049-8B42-09DBE5A0535B}" dt="2022-02-26T12:48:45.514" v="644" actId="700"/>
          <ac:spMkLst>
            <pc:docMk/>
            <pc:sldMk cId="0" sldId="269"/>
            <ac:spMk id="2" creationId="{00000000-0000-0000-0000-000000000000}"/>
          </ac:spMkLst>
        </pc:spChg>
        <pc:spChg chg="mod ord">
          <ac:chgData name="Jeffrey M. Colon" userId="615143b1-cdee-493d-9a9d-1565ce8666d9" providerId="ADAL" clId="{8B3984AE-EA45-A049-8B42-09DBE5A0535B}" dt="2022-02-26T13:18:53.556" v="758" actId="115"/>
          <ac:spMkLst>
            <pc:docMk/>
            <pc:sldMk cId="0" sldId="269"/>
            <ac:spMk id="15364" creationId="{00000000-0000-0000-0000-000000000000}"/>
          </ac:spMkLst>
        </pc:spChg>
        <pc:spChg chg="mod ord">
          <ac:chgData name="Jeffrey M. Colon" userId="615143b1-cdee-493d-9a9d-1565ce8666d9" providerId="ADAL" clId="{8B3984AE-EA45-A049-8B42-09DBE5A0535B}" dt="2022-02-26T12:48:45.514" v="644" actId="700"/>
          <ac:spMkLst>
            <pc:docMk/>
            <pc:sldMk cId="0" sldId="269"/>
            <ac:spMk id="46081" creationId="{00000000-0000-0000-0000-000000000000}"/>
          </ac:spMkLst>
        </pc:spChg>
        <pc:spChg chg="mod ord">
          <ac:chgData name="Jeffrey M. Colon" userId="615143b1-cdee-493d-9a9d-1565ce8666d9" providerId="ADAL" clId="{8B3984AE-EA45-A049-8B42-09DBE5A0535B}" dt="2022-02-28T02:47:20.799" v="1069" actId="404"/>
          <ac:spMkLst>
            <pc:docMk/>
            <pc:sldMk cId="0" sldId="269"/>
            <ac:spMk id="46082" creationId="{00000000-0000-0000-0000-000000000000}"/>
          </ac:spMkLst>
        </pc:spChg>
      </pc:sldChg>
      <pc:sldChg chg="modSp add del mod chgLayout">
        <pc:chgData name="Jeffrey M. Colon" userId="615143b1-cdee-493d-9a9d-1565ce8666d9" providerId="ADAL" clId="{8B3984AE-EA45-A049-8B42-09DBE5A0535B}" dt="2022-03-08T16:18:02.493" v="1670" actId="20578"/>
        <pc:sldMkLst>
          <pc:docMk/>
          <pc:sldMk cId="0" sldId="271"/>
        </pc:sldMkLst>
        <pc:spChg chg="mod ord">
          <ac:chgData name="Jeffrey M. Colon" userId="615143b1-cdee-493d-9a9d-1565ce8666d9" providerId="ADAL" clId="{8B3984AE-EA45-A049-8B42-09DBE5A0535B}" dt="2022-02-26T12:48:45.514" v="644" actId="700"/>
          <ac:spMkLst>
            <pc:docMk/>
            <pc:sldMk cId="0" sldId="271"/>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71"/>
            <ac:spMk id="48129" creationId="{00000000-0000-0000-0000-000000000000}"/>
          </ac:spMkLst>
        </pc:spChg>
        <pc:spChg chg="mod ord">
          <ac:chgData name="Jeffrey M. Colon" userId="615143b1-cdee-493d-9a9d-1565ce8666d9" providerId="ADAL" clId="{8B3984AE-EA45-A049-8B42-09DBE5A0535B}" dt="2022-02-26T12:48:45.514" v="644" actId="700"/>
          <ac:spMkLst>
            <pc:docMk/>
            <pc:sldMk cId="0" sldId="271"/>
            <ac:spMk id="48130" creationId="{00000000-0000-0000-0000-000000000000}"/>
          </ac:spMkLst>
        </pc:spChg>
        <pc:spChg chg="mod ord">
          <ac:chgData name="Jeffrey M. Colon" userId="615143b1-cdee-493d-9a9d-1565ce8666d9" providerId="ADAL" clId="{8B3984AE-EA45-A049-8B42-09DBE5A0535B}" dt="2022-03-08T16:18:02.493" v="1670" actId="20578"/>
          <ac:spMkLst>
            <pc:docMk/>
            <pc:sldMk cId="0" sldId="271"/>
            <ac:spMk id="48131" creationId="{00000000-0000-0000-0000-000000000000}"/>
          </ac:spMkLst>
        </pc:spChg>
      </pc:sldChg>
      <pc:sldChg chg="modSp mod chgLayout">
        <pc:chgData name="Jeffrey M. Colon" userId="615143b1-cdee-493d-9a9d-1565ce8666d9" providerId="ADAL" clId="{8B3984AE-EA45-A049-8B42-09DBE5A0535B}" dt="2022-02-28T02:49:08.048" v="1102" actId="20577"/>
        <pc:sldMkLst>
          <pc:docMk/>
          <pc:sldMk cId="0" sldId="272"/>
        </pc:sldMkLst>
        <pc:spChg chg="mod ord">
          <ac:chgData name="Jeffrey M. Colon" userId="615143b1-cdee-493d-9a9d-1565ce8666d9" providerId="ADAL" clId="{8B3984AE-EA45-A049-8B42-09DBE5A0535B}" dt="2022-02-26T12:48:45.514" v="644" actId="700"/>
          <ac:spMkLst>
            <pc:docMk/>
            <pc:sldMk cId="0" sldId="272"/>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72"/>
            <ac:spMk id="50177" creationId="{00000000-0000-0000-0000-000000000000}"/>
          </ac:spMkLst>
        </pc:spChg>
        <pc:spChg chg="mod ord">
          <ac:chgData name="Jeffrey M. Colon" userId="615143b1-cdee-493d-9a9d-1565ce8666d9" providerId="ADAL" clId="{8B3984AE-EA45-A049-8B42-09DBE5A0535B}" dt="2022-02-28T02:49:08.048" v="1102" actId="20577"/>
          <ac:spMkLst>
            <pc:docMk/>
            <pc:sldMk cId="0" sldId="272"/>
            <ac:spMk id="50178" creationId="{00000000-0000-0000-0000-000000000000}"/>
          </ac:spMkLst>
        </pc:spChg>
        <pc:spChg chg="mod ord">
          <ac:chgData name="Jeffrey M. Colon" userId="615143b1-cdee-493d-9a9d-1565ce8666d9" providerId="ADAL" clId="{8B3984AE-EA45-A049-8B42-09DBE5A0535B}" dt="2022-02-26T13:19:30.863" v="763" actId="403"/>
          <ac:spMkLst>
            <pc:docMk/>
            <pc:sldMk cId="0" sldId="272"/>
            <ac:spMk id="50179" creationId="{00000000-0000-0000-0000-000000000000}"/>
          </ac:spMkLst>
        </pc:spChg>
      </pc:sldChg>
      <pc:sldChg chg="addSp delSp modSp mod chgLayout">
        <pc:chgData name="Jeffrey M. Colon" userId="615143b1-cdee-493d-9a9d-1565ce8666d9" providerId="ADAL" clId="{8B3984AE-EA45-A049-8B42-09DBE5A0535B}" dt="2022-02-26T12:58:01.710" v="654" actId="404"/>
        <pc:sldMkLst>
          <pc:docMk/>
          <pc:sldMk cId="0" sldId="279"/>
        </pc:sldMkLst>
        <pc:spChg chg="add del mod ord">
          <ac:chgData name="Jeffrey M. Colon" userId="615143b1-cdee-493d-9a9d-1565ce8666d9" providerId="ADAL" clId="{8B3984AE-EA45-A049-8B42-09DBE5A0535B}" dt="2022-02-26T12:57:56.774" v="649" actId="478"/>
          <ac:spMkLst>
            <pc:docMk/>
            <pc:sldMk cId="0" sldId="279"/>
            <ac:spMk id="2" creationId="{762EF269-CB4B-8B41-B905-94956EE5F2F1}"/>
          </ac:spMkLst>
        </pc:spChg>
        <pc:spChg chg="mod ord">
          <ac:chgData name="Jeffrey M. Colon" userId="615143b1-cdee-493d-9a9d-1565ce8666d9" providerId="ADAL" clId="{8B3984AE-EA45-A049-8B42-09DBE5A0535B}" dt="2022-02-26T12:57:51.497" v="648" actId="700"/>
          <ac:spMkLst>
            <pc:docMk/>
            <pc:sldMk cId="0" sldId="279"/>
            <ac:spMk id="34817" creationId="{00000000-0000-0000-0000-000000000000}"/>
          </ac:spMkLst>
        </pc:spChg>
        <pc:spChg chg="mod ord">
          <ac:chgData name="Jeffrey M. Colon" userId="615143b1-cdee-493d-9a9d-1565ce8666d9" providerId="ADAL" clId="{8B3984AE-EA45-A049-8B42-09DBE5A0535B}" dt="2022-02-26T12:58:01.710" v="654" actId="404"/>
          <ac:spMkLst>
            <pc:docMk/>
            <pc:sldMk cId="0" sldId="279"/>
            <ac:spMk id="34818" creationId="{00000000-0000-0000-0000-000000000000}"/>
          </ac:spMkLst>
        </pc:spChg>
        <pc:spChg chg="mod">
          <ac:chgData name="Jeffrey M. Colon" userId="615143b1-cdee-493d-9a9d-1565ce8666d9" providerId="ADAL" clId="{8B3984AE-EA45-A049-8B42-09DBE5A0535B}" dt="2022-02-25T19:17:57.374" v="637" actId="207"/>
          <ac:spMkLst>
            <pc:docMk/>
            <pc:sldMk cId="0" sldId="279"/>
            <ac:spMk id="34819" creationId="{00000000-0000-0000-0000-000000000000}"/>
          </ac:spMkLst>
        </pc:spChg>
        <pc:spChg chg="mod">
          <ac:chgData name="Jeffrey M. Colon" userId="615143b1-cdee-493d-9a9d-1565ce8666d9" providerId="ADAL" clId="{8B3984AE-EA45-A049-8B42-09DBE5A0535B}" dt="2022-02-25T19:17:57.374" v="637" actId="207"/>
          <ac:spMkLst>
            <pc:docMk/>
            <pc:sldMk cId="0" sldId="279"/>
            <ac:spMk id="34820"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5"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6"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8"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9" creationId="{00000000-0000-0000-0000-000000000000}"/>
          </ac:spMkLst>
        </pc:spChg>
        <pc:spChg chg="mod">
          <ac:chgData name="Jeffrey M. Colon" userId="615143b1-cdee-493d-9a9d-1565ce8666d9" providerId="ADAL" clId="{8B3984AE-EA45-A049-8B42-09DBE5A0535B}" dt="2022-02-25T19:18:07.249" v="639" actId="14100"/>
          <ac:spMkLst>
            <pc:docMk/>
            <pc:sldMk cId="0" sldId="279"/>
            <ac:spMk id="34836" creationId="{00000000-0000-0000-0000-000000000000}"/>
          </ac:spMkLst>
        </pc:spChg>
        <pc:spChg chg="mod">
          <ac:chgData name="Jeffrey M. Colon" userId="615143b1-cdee-493d-9a9d-1565ce8666d9" providerId="ADAL" clId="{8B3984AE-EA45-A049-8B42-09DBE5A0535B}" dt="2022-02-25T19:18:11.930" v="640" actId="1076"/>
          <ac:spMkLst>
            <pc:docMk/>
            <pc:sldMk cId="0" sldId="279"/>
            <ac:spMk id="34837" creationId="{00000000-0000-0000-0000-000000000000}"/>
          </ac:spMkLst>
        </pc:spChg>
        <pc:spChg chg="mod ord">
          <ac:chgData name="Jeffrey M. Colon" userId="615143b1-cdee-493d-9a9d-1565ce8666d9" providerId="ADAL" clId="{8B3984AE-EA45-A049-8B42-09DBE5A0535B}" dt="2022-02-26T12:57:51.497" v="648" actId="700"/>
          <ac:spMkLst>
            <pc:docMk/>
            <pc:sldMk cId="0" sldId="279"/>
            <ac:spMk id="34838" creationId="{00000000-0000-0000-0000-000000000000}"/>
          </ac:spMkLst>
        </pc:spChg>
      </pc:sldChg>
      <pc:sldChg chg="modSp mod chgLayout">
        <pc:chgData name="Jeffrey M. Colon" userId="615143b1-cdee-493d-9a9d-1565ce8666d9" providerId="ADAL" clId="{8B3984AE-EA45-A049-8B42-09DBE5A0535B}" dt="2022-02-26T12:58:21.346" v="657"/>
        <pc:sldMkLst>
          <pc:docMk/>
          <pc:sldMk cId="0" sldId="280"/>
        </pc:sldMkLst>
        <pc:spChg chg="mod ord">
          <ac:chgData name="Jeffrey M. Colon" userId="615143b1-cdee-493d-9a9d-1565ce8666d9" providerId="ADAL" clId="{8B3984AE-EA45-A049-8B42-09DBE5A0535B}" dt="2022-02-26T12:48:45.514" v="644" actId="700"/>
          <ac:spMkLst>
            <pc:docMk/>
            <pc:sldMk cId="0" sldId="280"/>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80"/>
            <ac:spMk id="35841" creationId="{00000000-0000-0000-0000-000000000000}"/>
          </ac:spMkLst>
        </pc:spChg>
        <pc:spChg chg="mod ord">
          <ac:chgData name="Jeffrey M. Colon" userId="615143b1-cdee-493d-9a9d-1565ce8666d9" providerId="ADAL" clId="{8B3984AE-EA45-A049-8B42-09DBE5A0535B}" dt="2022-02-26T12:58:12.037" v="655" actId="404"/>
          <ac:spMkLst>
            <pc:docMk/>
            <pc:sldMk cId="0" sldId="280"/>
            <ac:spMk id="35842" creationId="{00000000-0000-0000-0000-000000000000}"/>
          </ac:spMkLst>
        </pc:spChg>
        <pc:spChg chg="mod ord">
          <ac:chgData name="Jeffrey M. Colon" userId="615143b1-cdee-493d-9a9d-1565ce8666d9" providerId="ADAL" clId="{8B3984AE-EA45-A049-8B42-09DBE5A0535B}" dt="2022-02-26T12:58:21.346" v="657"/>
          <ac:spMkLst>
            <pc:docMk/>
            <pc:sldMk cId="0" sldId="280"/>
            <ac:spMk id="35843" creationId="{00000000-0000-0000-0000-000000000000}"/>
          </ac:spMkLst>
        </pc:spChg>
      </pc:sldChg>
      <pc:sldChg chg="modSp mod chgLayout">
        <pc:chgData name="Jeffrey M. Colon" userId="615143b1-cdee-493d-9a9d-1565ce8666d9" providerId="ADAL" clId="{8B3984AE-EA45-A049-8B42-09DBE5A0535B}" dt="2022-02-26T12:58:37.678" v="662" actId="404"/>
        <pc:sldMkLst>
          <pc:docMk/>
          <pc:sldMk cId="0" sldId="281"/>
        </pc:sldMkLst>
        <pc:spChg chg="mod ord">
          <ac:chgData name="Jeffrey M. Colon" userId="615143b1-cdee-493d-9a9d-1565ce8666d9" providerId="ADAL" clId="{8B3984AE-EA45-A049-8B42-09DBE5A0535B}" dt="2022-02-26T12:48:45.514" v="644" actId="700"/>
          <ac:spMkLst>
            <pc:docMk/>
            <pc:sldMk cId="0" sldId="281"/>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81"/>
            <ac:spMk id="36865" creationId="{00000000-0000-0000-0000-000000000000}"/>
          </ac:spMkLst>
        </pc:spChg>
        <pc:spChg chg="mod ord">
          <ac:chgData name="Jeffrey M. Colon" userId="615143b1-cdee-493d-9a9d-1565ce8666d9" providerId="ADAL" clId="{8B3984AE-EA45-A049-8B42-09DBE5A0535B}" dt="2022-02-26T12:58:37.678" v="662" actId="404"/>
          <ac:spMkLst>
            <pc:docMk/>
            <pc:sldMk cId="0" sldId="281"/>
            <ac:spMk id="36866" creationId="{00000000-0000-0000-0000-000000000000}"/>
          </ac:spMkLst>
        </pc:spChg>
        <pc:spChg chg="mod ord">
          <ac:chgData name="Jeffrey M. Colon" userId="615143b1-cdee-493d-9a9d-1565ce8666d9" providerId="ADAL" clId="{8B3984AE-EA45-A049-8B42-09DBE5A0535B}" dt="2022-02-26T12:48:45.514" v="644" actId="700"/>
          <ac:spMkLst>
            <pc:docMk/>
            <pc:sldMk cId="0" sldId="281"/>
            <ac:spMk id="36867" creationId="{00000000-0000-0000-0000-000000000000}"/>
          </ac:spMkLst>
        </pc:spChg>
      </pc:sldChg>
      <pc:sldChg chg="modSp mod chgLayout">
        <pc:chgData name="Jeffrey M. Colon" userId="615143b1-cdee-493d-9a9d-1565ce8666d9" providerId="ADAL" clId="{8B3984AE-EA45-A049-8B42-09DBE5A0535B}" dt="2022-02-25T19:16:08.941" v="620"/>
        <pc:sldMkLst>
          <pc:docMk/>
          <pc:sldMk cId="0" sldId="282"/>
        </pc:sldMkLst>
        <pc:spChg chg="mod ord">
          <ac:chgData name="Jeffrey M. Colon" userId="615143b1-cdee-493d-9a9d-1565ce8666d9" providerId="ADAL" clId="{8B3984AE-EA45-A049-8B42-09DBE5A0535B}" dt="2022-02-25T19:16:08.941" v="620"/>
          <ac:spMkLst>
            <pc:docMk/>
            <pc:sldMk cId="0" sldId="282"/>
            <ac:spMk id="3" creationId="{00000000-0000-0000-0000-000000000000}"/>
          </ac:spMkLst>
        </pc:spChg>
        <pc:spChg chg="mod ord">
          <ac:chgData name="Jeffrey M. Colon" userId="615143b1-cdee-493d-9a9d-1565ce8666d9" providerId="ADAL" clId="{8B3984AE-EA45-A049-8B42-09DBE5A0535B}" dt="2022-02-25T16:53:20.977" v="55" actId="700"/>
          <ac:spMkLst>
            <pc:docMk/>
            <pc:sldMk cId="0" sldId="282"/>
            <ac:spMk id="4" creationId="{00000000-0000-0000-0000-000000000000}"/>
          </ac:spMkLst>
        </pc:spChg>
        <pc:spChg chg="mod ord">
          <ac:chgData name="Jeffrey M. Colon" userId="615143b1-cdee-493d-9a9d-1565ce8666d9" providerId="ADAL" clId="{8B3984AE-EA45-A049-8B42-09DBE5A0535B}" dt="2022-02-25T19:15:41.652" v="616" actId="404"/>
          <ac:spMkLst>
            <pc:docMk/>
            <pc:sldMk cId="0" sldId="282"/>
            <ac:spMk id="29697" creationId="{00000000-0000-0000-0000-000000000000}"/>
          </ac:spMkLst>
        </pc:spChg>
        <pc:spChg chg="mod ord">
          <ac:chgData name="Jeffrey M. Colon" userId="615143b1-cdee-493d-9a9d-1565ce8666d9" providerId="ADAL" clId="{8B3984AE-EA45-A049-8B42-09DBE5A0535B}" dt="2022-02-25T16:53:20.977" v="55" actId="700"/>
          <ac:spMkLst>
            <pc:docMk/>
            <pc:sldMk cId="0" sldId="282"/>
            <ac:spMk id="29700" creationId="{00000000-0000-0000-0000-000000000000}"/>
          </ac:spMkLst>
        </pc:spChg>
      </pc:sldChg>
      <pc:sldChg chg="modSp mod chgLayout">
        <pc:chgData name="Jeffrey M. Colon" userId="615143b1-cdee-493d-9a9d-1565ce8666d9" providerId="ADAL" clId="{8B3984AE-EA45-A049-8B42-09DBE5A0535B}" dt="2022-02-26T13:16:54.802" v="709" actId="20577"/>
        <pc:sldMkLst>
          <pc:docMk/>
          <pc:sldMk cId="0" sldId="283"/>
        </pc:sldMkLst>
        <pc:spChg chg="mod ord">
          <ac:chgData name="Jeffrey M. Colon" userId="615143b1-cdee-493d-9a9d-1565ce8666d9" providerId="ADAL" clId="{8B3984AE-EA45-A049-8B42-09DBE5A0535B}" dt="2022-02-26T12:48:45.514" v="644" actId="700"/>
          <ac:spMkLst>
            <pc:docMk/>
            <pc:sldMk cId="0" sldId="283"/>
            <ac:spMk id="4" creationId="{00000000-0000-0000-0000-000000000000}"/>
          </ac:spMkLst>
        </pc:spChg>
        <pc:spChg chg="mod ord">
          <ac:chgData name="Jeffrey M. Colon" userId="615143b1-cdee-493d-9a9d-1565ce8666d9" providerId="ADAL" clId="{8B3984AE-EA45-A049-8B42-09DBE5A0535B}" dt="2022-02-26T12:58:47.172" v="666" actId="404"/>
          <ac:spMkLst>
            <pc:docMk/>
            <pc:sldMk cId="0" sldId="283"/>
            <ac:spMk id="37889" creationId="{00000000-0000-0000-0000-000000000000}"/>
          </ac:spMkLst>
        </pc:spChg>
        <pc:spChg chg="mod ord">
          <ac:chgData name="Jeffrey M. Colon" userId="615143b1-cdee-493d-9a9d-1565ce8666d9" providerId="ADAL" clId="{8B3984AE-EA45-A049-8B42-09DBE5A0535B}" dt="2022-02-26T13:16:54.802" v="709" actId="20577"/>
          <ac:spMkLst>
            <pc:docMk/>
            <pc:sldMk cId="0" sldId="283"/>
            <ac:spMk id="37890" creationId="{00000000-0000-0000-0000-000000000000}"/>
          </ac:spMkLst>
        </pc:spChg>
        <pc:spChg chg="mod ord">
          <ac:chgData name="Jeffrey M. Colon" userId="615143b1-cdee-493d-9a9d-1565ce8666d9" providerId="ADAL" clId="{8B3984AE-EA45-A049-8B42-09DBE5A0535B}" dt="2022-02-26T12:48:45.514" v="644" actId="700"/>
          <ac:spMkLst>
            <pc:docMk/>
            <pc:sldMk cId="0" sldId="283"/>
            <ac:spMk id="37892" creationId="{00000000-0000-0000-0000-000000000000}"/>
          </ac:spMkLst>
        </pc:spChg>
      </pc:sldChg>
      <pc:sldChg chg="modSp mod chgLayout">
        <pc:chgData name="Jeffrey M. Colon" userId="615143b1-cdee-493d-9a9d-1565ce8666d9" providerId="ADAL" clId="{8B3984AE-EA45-A049-8B42-09DBE5A0535B}" dt="2022-02-26T13:18:06.149" v="745" actId="403"/>
        <pc:sldMkLst>
          <pc:docMk/>
          <pc:sldMk cId="0" sldId="284"/>
        </pc:sldMkLst>
        <pc:spChg chg="mod ord">
          <ac:chgData name="Jeffrey M. Colon" userId="615143b1-cdee-493d-9a9d-1565ce8666d9" providerId="ADAL" clId="{8B3984AE-EA45-A049-8B42-09DBE5A0535B}" dt="2022-02-26T13:18:06.149" v="745" actId="403"/>
          <ac:spMkLst>
            <pc:docMk/>
            <pc:sldMk cId="0" sldId="284"/>
            <ac:spMk id="3" creationId="{00000000-0000-0000-0000-000000000000}"/>
          </ac:spMkLst>
        </pc:spChg>
        <pc:spChg chg="mod ord">
          <ac:chgData name="Jeffrey M. Colon" userId="615143b1-cdee-493d-9a9d-1565ce8666d9" providerId="ADAL" clId="{8B3984AE-EA45-A049-8B42-09DBE5A0535B}" dt="2022-02-26T12:48:45.514" v="644" actId="700"/>
          <ac:spMkLst>
            <pc:docMk/>
            <pc:sldMk cId="0" sldId="284"/>
            <ac:spMk id="4" creationId="{00000000-0000-0000-0000-000000000000}"/>
          </ac:spMkLst>
        </pc:spChg>
        <pc:spChg chg="mod ord">
          <ac:chgData name="Jeffrey M. Colon" userId="615143b1-cdee-493d-9a9d-1565ce8666d9" providerId="ADAL" clId="{8B3984AE-EA45-A049-8B42-09DBE5A0535B}" dt="2022-02-26T13:18:00.603" v="743" actId="404"/>
          <ac:spMkLst>
            <pc:docMk/>
            <pc:sldMk cId="0" sldId="284"/>
            <ac:spMk id="43009" creationId="{00000000-0000-0000-0000-000000000000}"/>
          </ac:spMkLst>
        </pc:spChg>
        <pc:spChg chg="mod ord">
          <ac:chgData name="Jeffrey M. Colon" userId="615143b1-cdee-493d-9a9d-1565ce8666d9" providerId="ADAL" clId="{8B3984AE-EA45-A049-8B42-09DBE5A0535B}" dt="2022-02-26T12:48:45.514" v="644" actId="700"/>
          <ac:spMkLst>
            <pc:docMk/>
            <pc:sldMk cId="0" sldId="284"/>
            <ac:spMk id="43012" creationId="{00000000-0000-0000-0000-000000000000}"/>
          </ac:spMkLst>
        </pc:spChg>
      </pc:sldChg>
      <pc:sldChg chg="modSp add mod">
        <pc:chgData name="Jeffrey M. Colon" userId="615143b1-cdee-493d-9a9d-1565ce8666d9" providerId="ADAL" clId="{8B3984AE-EA45-A049-8B42-09DBE5A0535B}" dt="2022-02-26T13:20:06.941" v="811" actId="14100"/>
        <pc:sldMkLst>
          <pc:docMk/>
          <pc:sldMk cId="0" sldId="285"/>
        </pc:sldMkLst>
        <pc:spChg chg="mod">
          <ac:chgData name="Jeffrey M. Colon" userId="615143b1-cdee-493d-9a9d-1565ce8666d9" providerId="ADAL" clId="{8B3984AE-EA45-A049-8B42-09DBE5A0535B}" dt="2022-02-26T13:20:06.941" v="811" actId="14100"/>
          <ac:spMkLst>
            <pc:docMk/>
            <pc:sldMk cId="0" sldId="285"/>
            <ac:spMk id="17409" creationId="{00000000-0000-0000-0000-000000000000}"/>
          </ac:spMkLst>
        </pc:spChg>
      </pc:sldChg>
      <pc:sldChg chg="modSp new mod">
        <pc:chgData name="Jeffrey M. Colon" userId="615143b1-cdee-493d-9a9d-1565ce8666d9" providerId="ADAL" clId="{8B3984AE-EA45-A049-8B42-09DBE5A0535B}" dt="2022-02-28T03:02:07.426" v="1669" actId="20577"/>
        <pc:sldMkLst>
          <pc:docMk/>
          <pc:sldMk cId="309069692" sldId="286"/>
        </pc:sldMkLst>
        <pc:spChg chg="mod">
          <ac:chgData name="Jeffrey M. Colon" userId="615143b1-cdee-493d-9a9d-1565ce8666d9" providerId="ADAL" clId="{8B3984AE-EA45-A049-8B42-09DBE5A0535B}" dt="2022-02-28T03:02:07.426" v="1669" actId="20577"/>
          <ac:spMkLst>
            <pc:docMk/>
            <pc:sldMk cId="309069692" sldId="286"/>
            <ac:spMk id="2" creationId="{A353154E-D913-9B4A-8EBE-25BAE9D13976}"/>
          </ac:spMkLst>
        </pc:spChg>
        <pc:spChg chg="mod">
          <ac:chgData name="Jeffrey M. Colon" userId="615143b1-cdee-493d-9a9d-1565ce8666d9" providerId="ADAL" clId="{8B3984AE-EA45-A049-8B42-09DBE5A0535B}" dt="2022-02-28T02:49:49.135" v="1149" actId="20577"/>
          <ac:spMkLst>
            <pc:docMk/>
            <pc:sldMk cId="309069692" sldId="286"/>
            <ac:spMk id="3" creationId="{9410BE5C-17C1-D544-BF8F-9146F9245EAA}"/>
          </ac:spMkLst>
        </pc:spChg>
      </pc:sldChg>
      <pc:sldChg chg="add del">
        <pc:chgData name="Jeffrey M. Colon" userId="615143b1-cdee-493d-9a9d-1565ce8666d9" providerId="ADAL" clId="{8B3984AE-EA45-A049-8B42-09DBE5A0535B}" dt="2022-02-25T17:02:32.699" v="455"/>
        <pc:sldMkLst>
          <pc:docMk/>
          <pc:sldMk cId="309069692" sldId="286"/>
        </pc:sldMkLst>
      </pc:sldChg>
      <pc:sldMasterChg chg="modSp mod addSldLayout delSldLayout modSldLayout">
        <pc:chgData name="Jeffrey M. Colon" userId="615143b1-cdee-493d-9a9d-1565ce8666d9" providerId="ADAL" clId="{8B3984AE-EA45-A049-8B42-09DBE5A0535B}" dt="2022-02-25T17:06:03.305" v="486" actId="11236"/>
        <pc:sldMasterMkLst>
          <pc:docMk/>
          <pc:sldMasterMk cId="1527041424" sldId="2147483682"/>
        </pc:sldMasterMkLst>
        <pc:spChg chg="mod">
          <ac:chgData name="Jeffrey M. Colon" userId="615143b1-cdee-493d-9a9d-1565ce8666d9" providerId="ADAL" clId="{8B3984AE-EA45-A049-8B42-09DBE5A0535B}" dt="2022-02-25T16:50:42.276" v="20" actId="20577"/>
          <ac:spMkLst>
            <pc:docMk/>
            <pc:sldMasterMk cId="1527041424" sldId="2147483682"/>
            <ac:spMk id="9" creationId="{00000000-0000-0000-0000-000000000000}"/>
          </ac:spMkLst>
        </pc:spChg>
        <pc:spChg chg="mod">
          <ac:chgData name="Jeffrey M. Colon" userId="615143b1-cdee-493d-9a9d-1565ce8666d9" providerId="ADAL" clId="{8B3984AE-EA45-A049-8B42-09DBE5A0535B}" dt="2022-02-25T16:51:02.676" v="42" actId="403"/>
          <ac:spMkLst>
            <pc:docMk/>
            <pc:sldMasterMk cId="1527041424" sldId="2147483682"/>
            <ac:spMk id="13" creationId="{00000000-0000-0000-0000-000000000000}"/>
          </ac:spMkLst>
        </pc:spChg>
        <pc:sldLayoutChg chg="modSp mod">
          <pc:chgData name="Jeffrey M. Colon" userId="615143b1-cdee-493d-9a9d-1565ce8666d9" providerId="ADAL" clId="{8B3984AE-EA45-A049-8B42-09DBE5A0535B}" dt="2022-02-25T16:51:31.554" v="49" actId="403"/>
          <pc:sldLayoutMkLst>
            <pc:docMk/>
            <pc:sldMasterMk cId="1527041424" sldId="2147483682"/>
            <pc:sldLayoutMk cId="3498726626" sldId="2147483683"/>
          </pc:sldLayoutMkLst>
          <pc:spChg chg="mod">
            <ac:chgData name="Jeffrey M. Colon" userId="615143b1-cdee-493d-9a9d-1565ce8666d9" providerId="ADAL" clId="{8B3984AE-EA45-A049-8B42-09DBE5A0535B}" dt="2022-02-25T16:51:31.554" v="49" actId="403"/>
            <ac:spMkLst>
              <pc:docMk/>
              <pc:sldMasterMk cId="1527041424" sldId="2147483682"/>
              <pc:sldLayoutMk cId="3498726626" sldId="2147483683"/>
              <ac:spMk id="4" creationId="{00000000-0000-0000-0000-000000000000}"/>
            </ac:spMkLst>
          </pc:spChg>
        </pc:sldLayoutChg>
        <pc:sldLayoutChg chg="modSp">
          <pc:chgData name="Jeffrey M. Colon" userId="615143b1-cdee-493d-9a9d-1565ce8666d9" providerId="ADAL" clId="{8B3984AE-EA45-A049-8B42-09DBE5A0535B}" dt="2022-02-25T16:55:24.498" v="96" actId="403"/>
          <pc:sldLayoutMkLst>
            <pc:docMk/>
            <pc:sldMasterMk cId="1527041424" sldId="2147483682"/>
            <pc:sldLayoutMk cId="4183362463" sldId="2147483684"/>
          </pc:sldLayoutMkLst>
          <pc:spChg chg="mod">
            <ac:chgData name="Jeffrey M. Colon" userId="615143b1-cdee-493d-9a9d-1565ce8666d9" providerId="ADAL" clId="{8B3984AE-EA45-A049-8B42-09DBE5A0535B}" dt="2022-02-25T16:55:24.498" v="96" actId="403"/>
            <ac:spMkLst>
              <pc:docMk/>
              <pc:sldMasterMk cId="1527041424" sldId="2147483682"/>
              <pc:sldLayoutMk cId="4183362463" sldId="2147483684"/>
              <ac:spMk id="7" creationId="{00000000-0000-0000-0000-000000000000}"/>
            </ac:spMkLst>
          </pc:spChg>
        </pc:sldLayoutChg>
        <pc:sldLayoutChg chg="new del mod">
          <pc:chgData name="Jeffrey M. Colon" userId="615143b1-cdee-493d-9a9d-1565ce8666d9" providerId="ADAL" clId="{8B3984AE-EA45-A049-8B42-09DBE5A0535B}" dt="2022-02-25T17:06:03.305" v="486" actId="11236"/>
          <pc:sldLayoutMkLst>
            <pc:docMk/>
            <pc:sldMasterMk cId="1527041424" sldId="2147483682"/>
            <pc:sldLayoutMk cId="2955732718" sldId="214748374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965575"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16389" name="Rectangle 5"/>
          <p:cNvSpPr>
            <a:spLocks noGrp="1" noChangeArrowheads="1"/>
          </p:cNvSpPr>
          <p:nvPr>
            <p:ph type="sldNum" sz="quarter" idx="3"/>
          </p:nvPr>
        </p:nvSpPr>
        <p:spPr bwMode="auto">
          <a:xfrm>
            <a:off x="3965575"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9C382DD6-889C-B74B-ABA5-13EF032A45D3}" type="slidenum">
              <a:rPr lang="en-US"/>
              <a:pPr>
                <a:defRPr/>
              </a:pPr>
              <a:t>‹#›</a:t>
            </a:fld>
            <a:endParaRPr lang="en-US"/>
          </a:p>
        </p:txBody>
      </p:sp>
    </p:spTree>
    <p:extLst>
      <p:ext uri="{BB962C8B-B14F-4D97-AF65-F5344CB8AC3E}">
        <p14:creationId xmlns:p14="http://schemas.microsoft.com/office/powerpoint/2010/main" val="34947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26627" name="Rectangle 3"/>
          <p:cNvSpPr>
            <a:spLocks noGrp="1" noChangeArrowheads="1"/>
          </p:cNvSpPr>
          <p:nvPr>
            <p:ph type="dt" idx="1"/>
          </p:nvPr>
        </p:nvSpPr>
        <p:spPr bwMode="auto">
          <a:xfrm>
            <a:off x="3965575"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7450" y="692150"/>
            <a:ext cx="4624388" cy="34686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9" name="Rectangle 5"/>
          <p:cNvSpPr>
            <a:spLocks noGrp="1" noChangeArrowheads="1"/>
          </p:cNvSpPr>
          <p:nvPr>
            <p:ph type="body" sz="quarter" idx="3"/>
          </p:nvPr>
        </p:nvSpPr>
        <p:spPr bwMode="auto">
          <a:xfrm>
            <a:off x="933450" y="4392613"/>
            <a:ext cx="5130800" cy="4160837"/>
          </a:xfrm>
          <a:prstGeom prst="rect">
            <a:avLst/>
          </a:prstGeom>
          <a:noFill/>
          <a:ln>
            <a:noFill/>
          </a:ln>
          <a:effectLst/>
        </p:spPr>
        <p:txBody>
          <a:bodyPr vert="horz" wrap="square" lIns="92766" tIns="46383" rIns="92766" bIns="463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26631" name="Rectangle 7"/>
          <p:cNvSpPr>
            <a:spLocks noGrp="1" noChangeArrowheads="1"/>
          </p:cNvSpPr>
          <p:nvPr>
            <p:ph type="sldNum" sz="quarter" idx="5"/>
          </p:nvPr>
        </p:nvSpPr>
        <p:spPr bwMode="auto">
          <a:xfrm>
            <a:off x="3965575"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AB9F4B5F-E160-444E-94C6-67F02F6CF7E1}" type="slidenum">
              <a:rPr lang="en-US"/>
              <a:pPr>
                <a:defRPr/>
              </a:pPr>
              <a:t>‹#›</a:t>
            </a:fld>
            <a:endParaRPr lang="en-US"/>
          </a:p>
        </p:txBody>
      </p:sp>
    </p:spTree>
    <p:extLst>
      <p:ext uri="{BB962C8B-B14F-4D97-AF65-F5344CB8AC3E}">
        <p14:creationId xmlns:p14="http://schemas.microsoft.com/office/powerpoint/2010/main" val="1174506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638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A2C399-E75D-4F48-A127-6B3F21DDC9C0}" type="slidenum">
              <a:rPr lang="en-US" sz="1200" b="0"/>
              <a:pPr eaLnBrk="1" hangingPunct="1"/>
              <a:t>2</a:t>
            </a:fld>
            <a:endParaRPr lang="en-US" sz="1200" b="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993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8076615-E2CF-984E-A0D5-656DBAB753D0}" type="slidenum">
              <a:rPr lang="en-US" sz="1200" b="0"/>
              <a:pPr eaLnBrk="1" hangingPunct="1"/>
              <a:t>16</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198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ACE4734-A21A-6E49-B188-7C9327DA5363}" type="slidenum">
              <a:rPr lang="en-US" sz="1200" b="0"/>
              <a:pPr eaLnBrk="1" hangingPunct="1"/>
              <a:t>17</a:t>
            </a:fld>
            <a:endParaRPr lang="en-US" sz="1200"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505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152127E-A16E-4644-AD9F-32DD67A55AF5}" type="slidenum">
              <a:rPr lang="en-US" sz="1200" b="0"/>
              <a:pPr eaLnBrk="1" hangingPunct="1"/>
              <a:t>19</a:t>
            </a:fld>
            <a:endParaRPr 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710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B9907B9-EC03-084E-9D65-BCB39E45620B}" type="slidenum">
              <a:rPr lang="en-US" sz="1200" b="0"/>
              <a:pPr eaLnBrk="1" hangingPunct="1"/>
              <a:t>20</a:t>
            </a:fld>
            <a:endParaRPr lang="en-US" sz="1200"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915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CB44C88-D526-AB48-8354-4F02523F0253}" type="slidenum">
              <a:rPr lang="en-US" sz="1200" b="0"/>
              <a:pPr eaLnBrk="1" hangingPunct="1"/>
              <a:t>21</a:t>
            </a:fld>
            <a:endParaRPr 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5120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A7D06DFB-765D-EE4E-A83E-57379E0A55EA}" type="slidenum">
              <a:rPr lang="en-US" sz="1200" b="0"/>
              <a:pPr eaLnBrk="1" hangingPunct="1"/>
              <a:t>22</a:t>
            </a:fld>
            <a:endParaRPr lang="en-US" sz="1200"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843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B4E791-0744-BE45-9B62-6B9821A0C08D}" type="slidenum">
              <a:rPr lang="en-US" sz="1200" b="0"/>
              <a:pPr eaLnBrk="1" hangingPunct="1"/>
              <a:t>3</a:t>
            </a:fld>
            <a:endParaRPr lang="en-US" sz="12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048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6F2C7EF-F024-D945-9750-A192A15E44F5}" type="slidenum">
              <a:rPr lang="en-US" sz="1200" b="0"/>
              <a:pPr eaLnBrk="1" hangingPunct="1"/>
              <a:t>4</a:t>
            </a:fld>
            <a:endParaRPr lang="en-US" sz="12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253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F72FBF-086A-C34D-9BD2-3D1958ABDEB9}" type="slidenum">
              <a:rPr lang="en-US" sz="1200" b="0"/>
              <a:pPr eaLnBrk="1" hangingPunct="1"/>
              <a:t>5</a:t>
            </a:fld>
            <a:endParaRPr lang="en-US" sz="12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457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92F324-1B2F-754D-AFC7-D08D2AD61591}" type="slidenum">
              <a:rPr lang="en-US" sz="1200" b="0"/>
              <a:pPr eaLnBrk="1" hangingPunct="1"/>
              <a:t>6</a:t>
            </a:fld>
            <a:endParaRPr lang="en-US" sz="12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662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6B93BCE-D936-7B47-9F4C-4B44917991AB}" type="slidenum">
              <a:rPr lang="en-US" sz="1200" b="0"/>
              <a:pPr eaLnBrk="1" hangingPunct="1"/>
              <a:t>7</a:t>
            </a:fld>
            <a:endParaRPr lang="en-US" sz="1200" b="0"/>
          </a:p>
        </p:txBody>
      </p:sp>
      <p:sp>
        <p:nvSpPr>
          <p:cNvPr id="26627" name="Rectangle 3074"/>
          <p:cNvSpPr>
            <a:spLocks noGrp="1" noRot="1" noChangeAspect="1" noChangeArrowheads="1" noTextEdit="1"/>
          </p:cNvSpPr>
          <p:nvPr>
            <p:ph type="sldImg"/>
          </p:nvPr>
        </p:nvSpPr>
        <p:spPr>
          <a:ln/>
        </p:spPr>
      </p:sp>
      <p:sp>
        <p:nvSpPr>
          <p:cNvPr id="26628" name="Rectangle 3075"/>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867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24F77EC-C789-DD4A-A9A9-DA7ED357B9FC}" type="slidenum">
              <a:rPr lang="en-US" sz="1200" b="0"/>
              <a:pPr eaLnBrk="1" hangingPunct="1"/>
              <a:t>8</a:t>
            </a:fld>
            <a:endParaRPr lang="en-US" sz="1200"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174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E8AB77C-B902-4643-9B80-E18D5C5D9D73}" type="slidenum">
              <a:rPr lang="en-US" sz="1200" b="0"/>
              <a:pPr eaLnBrk="1" hangingPunct="1"/>
              <a:t>10</a:t>
            </a:fld>
            <a:endParaRPr lang="en-US"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379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C02DA21-CFB4-1F4A-8DD6-8B76691E0CE8}" type="slidenum">
              <a:rPr lang="en-US" sz="1200" b="0"/>
              <a:pPr eaLnBrk="1" hangingPunct="1"/>
              <a:t>11</a:t>
            </a:fld>
            <a:endParaRPr lang="en-US" sz="1200" b="0"/>
          </a:p>
        </p:txBody>
      </p:sp>
      <p:sp>
        <p:nvSpPr>
          <p:cNvPr id="33795" name="Rectangle 2050"/>
          <p:cNvSpPr>
            <a:spLocks noGrp="1" noRot="1" noChangeAspect="1" noChangeArrowheads="1" noTextEdit="1"/>
          </p:cNvSpPr>
          <p:nvPr>
            <p:ph type="sldImg"/>
          </p:nvPr>
        </p:nvSpPr>
        <p:spPr>
          <a:ln/>
        </p:spPr>
      </p:sp>
      <p:sp>
        <p:nvSpPr>
          <p:cNvPr id="33796" name="Rectangle 2051"/>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200" b="1" smtClean="0"/>
            </a:lvl1pPr>
          </a:lstStyle>
          <a:p>
            <a:pPr>
              <a:defRPr/>
            </a:pPr>
            <a:r>
              <a:rPr lang="en-US" dirty="0"/>
              <a:t>U.S. Trade or Business and PEs</a:t>
            </a:r>
          </a:p>
        </p:txBody>
      </p:sp>
    </p:spTree>
    <p:extLst>
      <p:ext uri="{BB962C8B-B14F-4D97-AF65-F5344CB8AC3E}">
        <p14:creationId xmlns:p14="http://schemas.microsoft.com/office/powerpoint/2010/main" val="34987266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7163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02744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29604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93129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2489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181756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17923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836960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964591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64121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U.S. Trade or Business and PEs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8336246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507899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481733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845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696658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361050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66283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0026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40796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009364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1691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U.S. Trade or Business and PEs</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99621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7423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605732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73190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79605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9591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891877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06724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453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74525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35763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3858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0210416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35184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2740685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0660895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9775057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419758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473100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3929643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43156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93565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801081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3101125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233855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928409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36258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51286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U.S. Trade or Business and PEs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203472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U.S. Trade or Business and PEs</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3740973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U.S. Trade or Business and PEs</a:t>
            </a:r>
            <a:endParaRPr lang="en-US" dirty="0"/>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895908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U.S. Trade or Business and PEs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734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635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9984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191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5170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b="1" smtClean="0">
                <a:solidFill>
                  <a:srgbClr val="898989"/>
                </a:solidFill>
                <a:latin typeface="+mn-lt"/>
                <a:ea typeface="+mn-ea"/>
              </a:defRPr>
            </a:lvl1pPr>
          </a:lstStyle>
          <a:p>
            <a:pPr>
              <a:defRPr/>
            </a:pPr>
            <a:r>
              <a:rPr lang="en-US"/>
              <a:t>U.S. Trade or Business and PEs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IT_TradeBsuiness_22</a:t>
            </a:r>
          </a:p>
        </p:txBody>
      </p:sp>
    </p:spTree>
    <p:extLst>
      <p:ext uri="{BB962C8B-B14F-4D97-AF65-F5344CB8AC3E}">
        <p14:creationId xmlns:p14="http://schemas.microsoft.com/office/powerpoint/2010/main" val="152704142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Foreign Persons Engaged in a US Trade or Business or Having a US Permanent Establishment</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b="1" dirty="0">
                <a:latin typeface="Calibri" charset="0"/>
                <a:ea typeface="ＭＳ Ｐゴシック" charset="0"/>
              </a:rPr>
              <a:t>All</a:t>
            </a:r>
            <a:r>
              <a:rPr lang="en-US" sz="2400" dirty="0">
                <a:latin typeface="Calibri" charset="0"/>
                <a:ea typeface="ＭＳ Ｐゴシック" charset="0"/>
              </a:rPr>
              <a:t> non-FDAP US source income is ECI, </a:t>
            </a:r>
            <a:r>
              <a:rPr lang="en-US" sz="2400" i="1" dirty="0">
                <a:latin typeface="Calibri" charset="0"/>
                <a:ea typeface="ＭＳ Ｐゴシック" charset="0"/>
              </a:rPr>
              <a:t>e.g</a:t>
            </a:r>
            <a:r>
              <a:rPr lang="en-US" sz="2400" dirty="0">
                <a:latin typeface="Calibri" charset="0"/>
                <a:ea typeface="ＭＳ Ｐゴシック" charset="0"/>
              </a:rPr>
              <a:t>., sale of inventory with title passing in the US. </a:t>
            </a:r>
            <a:r>
              <a:rPr lang="en-US" sz="2400" dirty="0"/>
              <a:t>§</a:t>
            </a:r>
            <a:r>
              <a:rPr lang="en-US" sz="2400" dirty="0">
                <a:latin typeface="Calibri" charset="0"/>
                <a:ea typeface="ＭＳ Ｐゴシック" charset="0"/>
              </a:rPr>
              <a:t>864(c)(3).  </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This rule is known as the </a:t>
            </a:r>
            <a:r>
              <a:rPr lang="ja-JP" altLang="en-US" sz="2400">
                <a:latin typeface="Calibri" charset="0"/>
                <a:ea typeface="ＭＳ Ｐゴシック" charset="0"/>
              </a:rPr>
              <a:t>“</a:t>
            </a:r>
            <a:r>
              <a:rPr lang="en-US" altLang="ja-JP" sz="2400" dirty="0">
                <a:latin typeface="Calibri" charset="0"/>
                <a:ea typeface="ＭＳ Ｐゴシック" charset="0"/>
              </a:rPr>
              <a:t>force of attraction</a:t>
            </a:r>
            <a:r>
              <a:rPr lang="ja-JP" altLang="en-US" sz="2400">
                <a:latin typeface="Calibri" charset="0"/>
                <a:ea typeface="ＭＳ Ｐゴシック" charset="0"/>
              </a:rPr>
              <a:t>”</a:t>
            </a:r>
            <a:r>
              <a:rPr lang="en-US" altLang="ja-JP" sz="2400" dirty="0">
                <a:latin typeface="Calibri" charset="0"/>
                <a:ea typeface="ＭＳ Ｐゴシック" charset="0"/>
              </a:rPr>
              <a:t> rule.</a:t>
            </a:r>
            <a:endParaRPr lang="en-US" altLang="ja-JP" sz="2400" b="1" u="sng"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0722"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Calibri" charset="0"/>
              </a:rPr>
              <a:t>US Source non-FDAP ECI</a:t>
            </a:r>
          </a:p>
        </p:txBody>
      </p:sp>
      <p:sp>
        <p:nvSpPr>
          <p:cNvPr id="3072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4F41051-AA67-D241-9F69-96C6C86A4497}" type="slidenum">
              <a:rPr lang="en-US" sz="900" b="0">
                <a:latin typeface="Arial" charset="0"/>
              </a:rPr>
              <a:pPr eaLnBrk="1" hangingPunct="1"/>
              <a:t>10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If a foreign person has a US office or other fixed place of business, some very narrow categories of FSI </a:t>
            </a:r>
            <a:r>
              <a:rPr lang="en-US" sz="2800" i="1" dirty="0">
                <a:latin typeface="Calibri" charset="0"/>
                <a:ea typeface="ＭＳ Ｐゴシック" charset="0"/>
              </a:rPr>
              <a:t>attributable to </a:t>
            </a:r>
            <a:r>
              <a:rPr lang="en-US" sz="2800" dirty="0">
                <a:latin typeface="Calibri" charset="0"/>
                <a:ea typeface="ＭＳ Ｐゴシック" charset="0"/>
              </a:rPr>
              <a:t>the office can be ECI:</a:t>
            </a:r>
          </a:p>
          <a:p>
            <a:pPr lvl="1" eaLnBrk="1" hangingPunct="1">
              <a:lnSpc>
                <a:spcPct val="90000"/>
              </a:lnSpc>
            </a:pPr>
            <a:r>
              <a:rPr lang="en-US" sz="2400" dirty="0">
                <a:latin typeface="Calibri" charset="0"/>
                <a:ea typeface="ＭＳ Ｐゴシック" charset="0"/>
              </a:rPr>
              <a:t>Rents and royalties derived in the active conduct of a TB;</a:t>
            </a:r>
          </a:p>
          <a:p>
            <a:pPr lvl="1" eaLnBrk="1" hangingPunct="1">
              <a:lnSpc>
                <a:spcPct val="90000"/>
              </a:lnSpc>
            </a:pPr>
            <a:r>
              <a:rPr lang="en-US" sz="2400" dirty="0">
                <a:latin typeface="Calibri" charset="0"/>
                <a:ea typeface="ＭＳ Ｐゴシック" charset="0"/>
              </a:rPr>
              <a:t>Dividends and interest derived in the active conduct of a banking business or by a corporation whose principal business is trading stock/securities for its own account; Inventory gains, except if sold for foreign consumption and foreign office materially participated. </a:t>
            </a:r>
            <a:r>
              <a:rPr lang="en-US" sz="2400" dirty="0"/>
              <a:t>§</a:t>
            </a:r>
            <a:r>
              <a:rPr lang="en-US" sz="2400" dirty="0">
                <a:latin typeface="Calibri" charset="0"/>
                <a:ea typeface="ＭＳ Ｐゴシック" charset="0"/>
              </a:rPr>
              <a:t>864(c)(4)(B); Regs. </a:t>
            </a:r>
            <a:r>
              <a:rPr lang="en-US" sz="2400" dirty="0"/>
              <a:t>§</a:t>
            </a:r>
            <a:r>
              <a:rPr lang="en-US" sz="2400" dirty="0">
                <a:latin typeface="Calibri" charset="0"/>
                <a:ea typeface="ＭＳ Ｐゴシック" charset="0"/>
              </a:rPr>
              <a:t>1.864-5.</a:t>
            </a:r>
          </a:p>
          <a:p>
            <a:pPr lvl="1" eaLnBrk="1" hangingPunct="1">
              <a:lnSpc>
                <a:spcPct val="90000"/>
              </a:lnSpc>
            </a:pPr>
            <a:r>
              <a:rPr lang="en-US" sz="2400" dirty="0">
                <a:latin typeface="Calibri" charset="0"/>
                <a:ea typeface="ＭＳ Ｐゴシック" charset="0"/>
              </a:rPr>
              <a:t>Any income or gain that is </a:t>
            </a:r>
            <a:r>
              <a:rPr lang="en-US" sz="2400" i="1" dirty="0">
                <a:latin typeface="Calibri" charset="0"/>
                <a:ea typeface="ＭＳ Ｐゴシック" charset="0"/>
              </a:rPr>
              <a:t>equivalent</a:t>
            </a:r>
            <a:r>
              <a:rPr lang="en-US" sz="2400" dirty="0">
                <a:latin typeface="Calibri" charset="0"/>
                <a:ea typeface="ＭＳ Ｐゴシック" charset="0"/>
              </a:rPr>
              <a:t> to the above categories of income or gain</a:t>
            </a:r>
          </a:p>
        </p:txBody>
      </p:sp>
      <p:sp>
        <p:nvSpPr>
          <p:cNvPr id="32770" name="Rectangle 2"/>
          <p:cNvSpPr>
            <a:spLocks noGrp="1" noChangeArrowheads="1"/>
          </p:cNvSpPr>
          <p:nvPr>
            <p:ph type="title"/>
          </p:nvPr>
        </p:nvSpPr>
        <p:spPr/>
        <p:txBody>
          <a:bodyPr/>
          <a:lstStyle/>
          <a:p>
            <a:pPr eaLnBrk="1" hangingPunct="1"/>
            <a:r>
              <a:rPr lang="en-US" sz="2000" dirty="0">
                <a:latin typeface="+mn-lt"/>
                <a:ea typeface="ＭＳ Ｐゴシック" charset="0"/>
              </a:rPr>
              <a:t>Foreign Source ECI</a:t>
            </a:r>
          </a:p>
        </p:txBody>
      </p:sp>
      <p:sp>
        <p:nvSpPr>
          <p:cNvPr id="3276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3B8F6FD-02FC-F348-8DA1-77C78355EBB0}" type="slidenum">
              <a:rPr lang="en-US" sz="900" b="0">
                <a:latin typeface="Arial" charset="0"/>
              </a:rPr>
              <a:pPr eaLnBrk="1" hangingPunct="1"/>
              <a:t>11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a:t>
            </a:r>
            <a:endParaRPr lang="en-US" sz="1600" dirty="0">
              <a:latin typeface="Calibri" charset="0"/>
              <a:ea typeface="ＭＳ Ｐゴシック" charset="0"/>
              <a:cs typeface="Calibri" charset="0"/>
            </a:endParaRPr>
          </a:p>
        </p:txBody>
      </p:sp>
      <p:sp>
        <p:nvSpPr>
          <p:cNvPr id="3481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751FB8C-5130-AC4D-8EF7-8BD94152B49C}" type="slidenum">
              <a:rPr lang="en-US" sz="900" b="0">
                <a:latin typeface="Calibri" charset="0"/>
                <a:cs typeface="Calibri" charset="0"/>
              </a:rPr>
              <a:pPr eaLnBrk="1" hangingPunct="1"/>
              <a:t>12</a:t>
            </a:fld>
            <a:endParaRPr lang="en-US" sz="900" b="0">
              <a:latin typeface="Calibri" charset="0"/>
              <a:cs typeface="Calibri" charset="0"/>
            </a:endParaRPr>
          </a:p>
        </p:txBody>
      </p:sp>
      <p:sp>
        <p:nvSpPr>
          <p:cNvPr id="34838" name="Footer Placeholder 1"/>
          <p:cNvSpPr>
            <a:spLocks noGrp="1"/>
          </p:cNvSpPr>
          <p:nvPr>
            <p:ph type="ftr" sz="quarter" idx="1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800" b="0">
                <a:latin typeface="Calibri" charset="0"/>
                <a:cs typeface="Calibri" charset="0"/>
              </a:rPr>
              <a:t>U.S. Trade or Business and PEs</a:t>
            </a:r>
          </a:p>
        </p:txBody>
      </p:sp>
      <p:sp>
        <p:nvSpPr>
          <p:cNvPr id="34819" name="AutoShape 4"/>
          <p:cNvSpPr>
            <a:spLocks noChangeArrowheads="1"/>
          </p:cNvSpPr>
          <p:nvPr/>
        </p:nvSpPr>
        <p:spPr bwMode="auto">
          <a:xfrm>
            <a:off x="5257800" y="2438400"/>
            <a:ext cx="2209800" cy="1066800"/>
          </a:xfrm>
          <a:prstGeom prst="triangle">
            <a:avLst>
              <a:gd name="adj" fmla="val 50000"/>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sz="2000">
                <a:latin typeface="Calibri" charset="0"/>
                <a:cs typeface="Calibri" charset="0"/>
              </a:rPr>
              <a:t>Feeder</a:t>
            </a:r>
          </a:p>
          <a:p>
            <a:pPr algn="ctr"/>
            <a:r>
              <a:rPr lang="en-US" sz="2000">
                <a:latin typeface="Calibri" charset="0"/>
                <a:cs typeface="Calibri" charset="0"/>
              </a:rPr>
              <a:t>Fund (US Inv.)</a:t>
            </a:r>
          </a:p>
        </p:txBody>
      </p:sp>
      <p:sp>
        <p:nvSpPr>
          <p:cNvPr id="34820" name="Rectangle 5"/>
          <p:cNvSpPr>
            <a:spLocks noChangeArrowheads="1"/>
          </p:cNvSpPr>
          <p:nvPr/>
        </p:nvSpPr>
        <p:spPr bwMode="auto">
          <a:xfrm>
            <a:off x="1371600" y="2362200"/>
            <a:ext cx="1524000" cy="1066800"/>
          </a:xfrm>
          <a:prstGeom prst="rect">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a:latin typeface="Calibri" charset="0"/>
                <a:cs typeface="Calibri" charset="0"/>
              </a:rPr>
              <a:t>Feeder</a:t>
            </a:r>
          </a:p>
          <a:p>
            <a:pPr algn="ctr"/>
            <a:r>
              <a:rPr lang="en-US">
                <a:latin typeface="Calibri" charset="0"/>
                <a:cs typeface="Calibri" charset="0"/>
              </a:rPr>
              <a:t>Fund</a:t>
            </a:r>
          </a:p>
          <a:p>
            <a:pPr algn="ctr"/>
            <a:r>
              <a:rPr lang="en-US">
                <a:latin typeface="Calibri" charset="0"/>
                <a:cs typeface="Calibri" charset="0"/>
              </a:rPr>
              <a:t>(For. Inv.)</a:t>
            </a:r>
          </a:p>
        </p:txBody>
      </p:sp>
      <p:sp>
        <p:nvSpPr>
          <p:cNvPr id="34821" name="AutoShape 6"/>
          <p:cNvSpPr>
            <a:spLocks noChangeArrowheads="1"/>
          </p:cNvSpPr>
          <p:nvPr/>
        </p:nvSpPr>
        <p:spPr bwMode="auto">
          <a:xfrm>
            <a:off x="3200400" y="4191000"/>
            <a:ext cx="2286000" cy="1295400"/>
          </a:xfrm>
          <a:prstGeom prst="triangle">
            <a:avLst>
              <a:gd name="adj" fmla="val 50000"/>
            </a:avLst>
          </a:prstGeom>
          <a:solidFill>
            <a:srgbClr val="00FFFF"/>
          </a:solidFill>
          <a:ln w="9525">
            <a:solidFill>
              <a:schemeClr val="tx1"/>
            </a:solidFill>
            <a:miter lim="800000"/>
            <a:headEnd/>
            <a:tailEnd/>
          </a:ln>
        </p:spPr>
        <p:txBody>
          <a:bodyPr wrap="none" anchor="ctr"/>
          <a:lstStyle/>
          <a:p>
            <a:pPr algn="ctr"/>
            <a:r>
              <a:rPr lang="en-US">
                <a:latin typeface="Calibri" charset="0"/>
                <a:cs typeface="Calibri" charset="0"/>
              </a:rPr>
              <a:t>Master</a:t>
            </a:r>
          </a:p>
          <a:p>
            <a:pPr algn="ctr"/>
            <a:r>
              <a:rPr lang="en-US">
                <a:latin typeface="Calibri" charset="0"/>
                <a:cs typeface="Calibri" charset="0"/>
              </a:rPr>
              <a:t>Fund (For)</a:t>
            </a:r>
          </a:p>
        </p:txBody>
      </p:sp>
      <p:sp>
        <p:nvSpPr>
          <p:cNvPr id="34822" name="Line 7"/>
          <p:cNvSpPr>
            <a:spLocks noChangeShapeType="1"/>
          </p:cNvSpPr>
          <p:nvPr/>
        </p:nvSpPr>
        <p:spPr bwMode="auto">
          <a:xfrm>
            <a:off x="5334000" y="21336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3" name="Line 8"/>
          <p:cNvSpPr>
            <a:spLocks noChangeShapeType="1"/>
          </p:cNvSpPr>
          <p:nvPr/>
        </p:nvSpPr>
        <p:spPr bwMode="auto">
          <a:xfrm>
            <a:off x="6324600" y="1752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4" name="Line 9"/>
          <p:cNvSpPr>
            <a:spLocks noChangeShapeType="1"/>
          </p:cNvSpPr>
          <p:nvPr/>
        </p:nvSpPr>
        <p:spPr bwMode="auto">
          <a:xfrm flipH="1">
            <a:off x="6629400" y="1931276"/>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5" name="Oval 10"/>
          <p:cNvSpPr>
            <a:spLocks noChangeArrowheads="1"/>
          </p:cNvSpPr>
          <p:nvPr/>
        </p:nvSpPr>
        <p:spPr bwMode="auto">
          <a:xfrm>
            <a:off x="5029200" y="1676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6" name="Oval 12"/>
          <p:cNvSpPr>
            <a:spLocks noChangeArrowheads="1"/>
          </p:cNvSpPr>
          <p:nvPr/>
        </p:nvSpPr>
        <p:spPr bwMode="auto">
          <a:xfrm>
            <a:off x="6019800" y="1295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7" name="Oval 13"/>
          <p:cNvSpPr>
            <a:spLocks noChangeArrowheads="1"/>
          </p:cNvSpPr>
          <p:nvPr/>
        </p:nvSpPr>
        <p:spPr bwMode="auto">
          <a:xfrm>
            <a:off x="7086600" y="1219200"/>
            <a:ext cx="1676400" cy="762000"/>
          </a:xfrm>
          <a:prstGeom prst="ellipse">
            <a:avLst/>
          </a:prstGeom>
          <a:solidFill>
            <a:srgbClr val="F4120A"/>
          </a:solidFill>
          <a:ln w="9525">
            <a:solidFill>
              <a:schemeClr val="tx1"/>
            </a:solidFill>
            <a:round/>
            <a:headEnd/>
            <a:tailEnd/>
          </a:ln>
        </p:spPr>
        <p:txBody>
          <a:bodyPr wrap="none" anchor="ctr"/>
          <a:lstStyle/>
          <a:p>
            <a:pPr algn="ctr"/>
            <a:r>
              <a:rPr lang="en-US" sz="1800">
                <a:latin typeface="Calibri" charset="0"/>
                <a:cs typeface="Calibri" charset="0"/>
              </a:rPr>
              <a:t>GP:</a:t>
            </a:r>
          </a:p>
          <a:p>
            <a:pPr algn="ctr"/>
            <a:r>
              <a:rPr lang="en-US" sz="1800">
                <a:latin typeface="Calibri" charset="0"/>
                <a:cs typeface="Calibri" charset="0"/>
              </a:rPr>
              <a:t>Inv. Manager</a:t>
            </a:r>
          </a:p>
        </p:txBody>
      </p:sp>
      <p:sp>
        <p:nvSpPr>
          <p:cNvPr id="34828" name="Oval 14"/>
          <p:cNvSpPr>
            <a:spLocks noChangeArrowheads="1"/>
          </p:cNvSpPr>
          <p:nvPr/>
        </p:nvSpPr>
        <p:spPr bwMode="auto">
          <a:xfrm>
            <a:off x="22098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SH</a:t>
            </a:r>
          </a:p>
        </p:txBody>
      </p:sp>
      <p:sp>
        <p:nvSpPr>
          <p:cNvPr id="34829" name="Oval 15"/>
          <p:cNvSpPr>
            <a:spLocks noChangeArrowheads="1"/>
          </p:cNvSpPr>
          <p:nvPr/>
        </p:nvSpPr>
        <p:spPr bwMode="auto">
          <a:xfrm>
            <a:off x="11430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dirty="0">
                <a:latin typeface="Calibri" charset="0"/>
                <a:cs typeface="Calibri" charset="0"/>
              </a:rPr>
              <a:t>SH</a:t>
            </a:r>
          </a:p>
        </p:txBody>
      </p:sp>
      <p:sp>
        <p:nvSpPr>
          <p:cNvPr id="34830" name="Line 16"/>
          <p:cNvSpPr>
            <a:spLocks noChangeShapeType="1"/>
          </p:cNvSpPr>
          <p:nvPr/>
        </p:nvSpPr>
        <p:spPr bwMode="auto">
          <a:xfrm>
            <a:off x="1447800" y="1905000"/>
            <a:ext cx="685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831" name="Line 17"/>
          <p:cNvSpPr>
            <a:spLocks noChangeShapeType="1"/>
          </p:cNvSpPr>
          <p:nvPr/>
        </p:nvSpPr>
        <p:spPr bwMode="auto">
          <a:xfrm flipH="1">
            <a:off x="2209800" y="19050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832" name="Line 18"/>
          <p:cNvSpPr>
            <a:spLocks noChangeShapeType="1"/>
          </p:cNvSpPr>
          <p:nvPr/>
        </p:nvSpPr>
        <p:spPr bwMode="auto">
          <a:xfrm>
            <a:off x="2133600" y="3429000"/>
            <a:ext cx="1828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3" name="Line 19"/>
          <p:cNvSpPr>
            <a:spLocks noChangeShapeType="1"/>
          </p:cNvSpPr>
          <p:nvPr/>
        </p:nvSpPr>
        <p:spPr bwMode="auto">
          <a:xfrm flipH="1">
            <a:off x="4800600" y="3429000"/>
            <a:ext cx="1524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cxnSp>
        <p:nvCxnSpPr>
          <p:cNvPr id="34834" name="AutoShape 20"/>
          <p:cNvCxnSpPr>
            <a:cxnSpLocks noChangeShapeType="1"/>
            <a:stCxn id="34821" idx="3"/>
            <a:endCxn id="34827" idx="4"/>
          </p:cNvCxnSpPr>
          <p:nvPr/>
        </p:nvCxnSpPr>
        <p:spPr bwMode="auto">
          <a:xfrm rot="5400000" flipH="1" flipV="1">
            <a:off x="4381500" y="1943100"/>
            <a:ext cx="3505200" cy="3581400"/>
          </a:xfrm>
          <a:prstGeom prst="bentConnector3">
            <a:avLst>
              <a:gd name="adj1" fmla="val -6523"/>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4835" name="Rectangle 21"/>
          <p:cNvSpPr>
            <a:spLocks noChangeArrowheads="1"/>
          </p:cNvSpPr>
          <p:nvPr/>
        </p:nvSpPr>
        <p:spPr bwMode="auto">
          <a:xfrm>
            <a:off x="6296514" y="5328586"/>
            <a:ext cx="63350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latin typeface="Calibri" charset="0"/>
                <a:cs typeface="Calibri" charset="0"/>
              </a:rPr>
              <a:t> 2%</a:t>
            </a:r>
          </a:p>
        </p:txBody>
      </p:sp>
      <p:sp>
        <p:nvSpPr>
          <p:cNvPr id="34836" name="Line 22"/>
          <p:cNvSpPr>
            <a:spLocks noChangeShapeType="1"/>
          </p:cNvSpPr>
          <p:nvPr/>
        </p:nvSpPr>
        <p:spPr bwMode="auto">
          <a:xfrm>
            <a:off x="4267200" y="5486400"/>
            <a:ext cx="0" cy="516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7" name="Oval 23"/>
          <p:cNvSpPr>
            <a:spLocks noChangeArrowheads="1"/>
          </p:cNvSpPr>
          <p:nvPr/>
        </p:nvSpPr>
        <p:spPr bwMode="auto">
          <a:xfrm>
            <a:off x="3316014" y="5993524"/>
            <a:ext cx="1981200" cy="381000"/>
          </a:xfrm>
          <a:prstGeom prst="ellipse">
            <a:avLst/>
          </a:prstGeom>
          <a:solidFill>
            <a:srgbClr val="F4F319"/>
          </a:solidFill>
          <a:ln w="9525">
            <a:solidFill>
              <a:schemeClr val="tx1"/>
            </a:solidFill>
            <a:round/>
            <a:headEnd/>
            <a:tailEnd/>
          </a:ln>
        </p:spPr>
        <p:txBody>
          <a:bodyPr wrap="none" anchor="ctr"/>
          <a:lstStyle/>
          <a:p>
            <a:pPr algn="ctr"/>
            <a:r>
              <a:rPr lang="en-US" dirty="0">
                <a:latin typeface="Calibri" charset="0"/>
                <a:cs typeface="Calibri" charset="0"/>
              </a:rPr>
              <a:t>Investments</a:t>
            </a:r>
          </a:p>
        </p:txBody>
      </p:sp>
      <p:cxnSp>
        <p:nvCxnSpPr>
          <p:cNvPr id="4" name="Straight Arrow Connector 3"/>
          <p:cNvCxnSpPr>
            <a:endCxn id="34820" idx="1"/>
          </p:cNvCxnSpPr>
          <p:nvPr/>
        </p:nvCxnSpPr>
        <p:spPr bwMode="auto">
          <a:xfrm>
            <a:off x="381000" y="2895600"/>
            <a:ext cx="990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4840" name="TextBox 8"/>
          <p:cNvSpPr txBox="1">
            <a:spLocks noChangeArrowheads="1"/>
          </p:cNvSpPr>
          <p:nvPr/>
        </p:nvSpPr>
        <p:spPr bwMode="auto">
          <a:xfrm>
            <a:off x="228600" y="2438400"/>
            <a:ext cx="1801813"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a:latin typeface="Calibri" charset="0"/>
                <a:cs typeface="Calibri" charset="0"/>
              </a:rPr>
              <a:t>Blocker</a:t>
            </a:r>
          </a:p>
        </p:txBody>
      </p:sp>
      <p:cxnSp>
        <p:nvCxnSpPr>
          <p:cNvPr id="26" name="AutoShape 20"/>
          <p:cNvCxnSpPr>
            <a:cxnSpLocks noChangeShapeType="1"/>
            <a:stCxn id="34827" idx="0"/>
            <a:endCxn id="34831" idx="1"/>
          </p:cNvCxnSpPr>
          <p:nvPr/>
        </p:nvCxnSpPr>
        <p:spPr bwMode="auto">
          <a:xfrm rot="16200000" flipH="1" flipV="1">
            <a:off x="4495800" y="-1066800"/>
            <a:ext cx="1143000" cy="5715000"/>
          </a:xfrm>
          <a:prstGeom prst="bentConnector3">
            <a:avLst>
              <a:gd name="adj1" fmla="val -20000"/>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29" name="Rectangle 21"/>
          <p:cNvSpPr>
            <a:spLocks noChangeArrowheads="1"/>
          </p:cNvSpPr>
          <p:nvPr/>
        </p:nvSpPr>
        <p:spPr bwMode="auto">
          <a:xfrm>
            <a:off x="2527214" y="582297"/>
            <a:ext cx="78899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latin typeface="Calibri" charset="0"/>
                <a:cs typeface="Calibri" charset="0"/>
              </a:rPr>
              <a:t> 20%</a:t>
            </a:r>
          </a:p>
        </p:txBody>
      </p:sp>
      <p:sp>
        <p:nvSpPr>
          <p:cNvPr id="30" name="Rectangle 21"/>
          <p:cNvSpPr>
            <a:spLocks noChangeArrowheads="1"/>
          </p:cNvSpPr>
          <p:nvPr/>
        </p:nvSpPr>
        <p:spPr bwMode="auto">
          <a:xfrm>
            <a:off x="6957715" y="2091035"/>
            <a:ext cx="78899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latin typeface="Calibri" charset="0"/>
                <a:cs typeface="Calibri" charset="0"/>
              </a:rPr>
              <a:t> 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r>
              <a:rPr lang="en-US" sz="3200" dirty="0">
                <a:latin typeface="Calibri" charset="0"/>
                <a:ea typeface="ＭＳ Ｐゴシック" charset="0"/>
              </a:rPr>
              <a:t>Is the Master Fund ET/B?</a:t>
            </a:r>
          </a:p>
          <a:p>
            <a:pPr lvl="1" eaLnBrk="1" hangingPunct="1"/>
            <a:r>
              <a:rPr lang="en-US" sz="2800" dirty="0">
                <a:latin typeface="Calibri" charset="0"/>
                <a:ea typeface="ＭＳ Ｐゴシック" charset="0"/>
              </a:rPr>
              <a:t>Trading activities of manager (trading for own account safe harbor)</a:t>
            </a:r>
          </a:p>
          <a:p>
            <a:pPr lvl="1" eaLnBrk="1" hangingPunct="1"/>
            <a:r>
              <a:rPr lang="en-US" sz="2800" dirty="0">
                <a:latin typeface="Calibri" charset="0"/>
                <a:ea typeface="ＭＳ Ｐゴシック" charset="0"/>
              </a:rPr>
              <a:t>Repeal of 10 commandments</a:t>
            </a:r>
          </a:p>
          <a:p>
            <a:pPr lvl="1" eaLnBrk="1" hangingPunct="1"/>
            <a:r>
              <a:rPr lang="en-US" altLang="ja-JP" sz="2800" i="1" dirty="0">
                <a:latin typeface="Calibri" charset="0"/>
                <a:ea typeface="ＭＳ Ｐゴシック" charset="0"/>
              </a:rPr>
              <a:t>Effecting transactions in derivatives </a:t>
            </a:r>
            <a:r>
              <a:rPr lang="en-US" altLang="ja-JP" sz="2800" dirty="0">
                <a:latin typeface="Calibri" charset="0"/>
                <a:ea typeface="ＭＳ Ｐゴシック" charset="0"/>
              </a:rPr>
              <a:t>(Prop. Reg. </a:t>
            </a:r>
            <a:r>
              <a:rPr lang="en-US" sz="2800" dirty="0"/>
              <a:t>§</a:t>
            </a:r>
            <a:r>
              <a:rPr lang="en-US" altLang="ja-JP" sz="2800" dirty="0">
                <a:latin typeface="Calibri" charset="0"/>
                <a:ea typeface="ＭＳ Ｐゴシック" charset="0"/>
              </a:rPr>
              <a:t>1.864(b)-1(a))</a:t>
            </a:r>
          </a:p>
          <a:p>
            <a:pPr lvl="1" eaLnBrk="1" hangingPunct="1"/>
            <a:r>
              <a:rPr lang="en-US" sz="2800" dirty="0">
                <a:latin typeface="Calibri" charset="0"/>
                <a:ea typeface="ＭＳ Ｐゴシック" charset="0"/>
              </a:rPr>
              <a:t>Lending:  </a:t>
            </a:r>
          </a:p>
          <a:p>
            <a:pPr lvl="2" eaLnBrk="1" hangingPunct="1"/>
            <a:r>
              <a:rPr lang="en-US" sz="2400" dirty="0">
                <a:latin typeface="Calibri" charset="0"/>
              </a:rPr>
              <a:t>(1) loan syndicates;</a:t>
            </a:r>
          </a:p>
          <a:p>
            <a:pPr lvl="2" eaLnBrk="1" hangingPunct="1"/>
            <a:r>
              <a:rPr lang="en-US" sz="2400" dirty="0">
                <a:latin typeface="Calibri" charset="0"/>
              </a:rPr>
              <a:t>(2) Work outs; and </a:t>
            </a:r>
          </a:p>
          <a:p>
            <a:pPr lvl="2" eaLnBrk="1" hangingPunct="1"/>
            <a:r>
              <a:rPr lang="en-US" sz="2400" dirty="0">
                <a:latin typeface="Calibri" charset="0"/>
              </a:rPr>
              <a:t>(3) Credit derivatives</a:t>
            </a:r>
          </a:p>
        </p:txBody>
      </p:sp>
      <p:sp>
        <p:nvSpPr>
          <p:cNvPr id="3584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1100" dirty="0">
              <a:latin typeface="Calibri" charset="0"/>
              <a:ea typeface="ＭＳ Ｐゴシック" charset="0"/>
              <a:cs typeface="Calibri" charset="0"/>
            </a:endParaRPr>
          </a:p>
        </p:txBody>
      </p:sp>
      <p:sp>
        <p:nvSpPr>
          <p:cNvPr id="3584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F44027FA-6D4E-6646-808F-044218186331}" type="slidenum">
              <a:rPr lang="en-US" sz="900" b="0">
                <a:latin typeface="Arial" charset="0"/>
              </a:rPr>
              <a:pPr eaLnBrk="1" hangingPunct="1"/>
              <a:t>13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en-US" sz="3200">
                <a:latin typeface="Calibri" charset="0"/>
                <a:ea typeface="ＭＳ Ｐゴシック" charset="0"/>
              </a:rPr>
              <a:t>Loans</a:t>
            </a:r>
          </a:p>
          <a:p>
            <a:pPr lvl="1" eaLnBrk="1" hangingPunct="1"/>
            <a:r>
              <a:rPr lang="en-US" sz="2800">
                <a:latin typeface="Calibri" charset="0"/>
                <a:ea typeface="ＭＳ Ｐゴシック" charset="0"/>
              </a:rPr>
              <a:t>Investments in HFs by US and Foreign Banks</a:t>
            </a:r>
          </a:p>
          <a:p>
            <a:pPr lvl="1" eaLnBrk="1" hangingPunct="1"/>
            <a:r>
              <a:rPr lang="en-US" sz="2800">
                <a:latin typeface="Calibri" charset="0"/>
                <a:ea typeface="ＭＳ Ｐゴシック" charset="0"/>
              </a:rPr>
              <a:t>HF as agents of foreign banks</a:t>
            </a:r>
          </a:p>
          <a:p>
            <a:pPr lvl="1" eaLnBrk="1" hangingPunct="1"/>
            <a:r>
              <a:rPr lang="en-US" sz="2800">
                <a:latin typeface="Calibri" charset="0"/>
                <a:ea typeface="ＭＳ Ｐゴシック" charset="0"/>
              </a:rPr>
              <a:t>Banks as agent of HFs</a:t>
            </a:r>
          </a:p>
          <a:p>
            <a:pPr eaLnBrk="1" hangingPunct="1"/>
            <a:r>
              <a:rPr lang="en-US" sz="3200">
                <a:latin typeface="Calibri" charset="0"/>
                <a:ea typeface="ＭＳ Ｐゴシック" charset="0"/>
              </a:rPr>
              <a:t>Treatment of HF income and gains if ETB.  </a:t>
            </a:r>
          </a:p>
          <a:p>
            <a:pPr lvl="1" eaLnBrk="1" hangingPunct="1"/>
            <a:r>
              <a:rPr lang="en-US" sz="2800">
                <a:latin typeface="Calibri" charset="0"/>
                <a:ea typeface="ＭＳ Ｐゴシック" charset="0"/>
              </a:rPr>
              <a:t>Is the trading safe harbor now forfeited?</a:t>
            </a:r>
          </a:p>
          <a:p>
            <a:pPr lvl="1" eaLnBrk="1" hangingPunct="1"/>
            <a:r>
              <a:rPr lang="en-US" sz="2800">
                <a:latin typeface="Calibri" charset="0"/>
                <a:ea typeface="ＭＳ Ｐゴシック" charset="0"/>
              </a:rPr>
              <a:t>Force of attraction rule</a:t>
            </a:r>
          </a:p>
          <a:p>
            <a:pPr lvl="1" eaLnBrk="1" hangingPunct="1"/>
            <a:r>
              <a:rPr lang="en-US" sz="2800">
                <a:latin typeface="Calibri" charset="0"/>
                <a:ea typeface="ＭＳ Ｐゴシック" charset="0"/>
              </a:rPr>
              <a:t>Section 864(c)(4)(B):  </a:t>
            </a:r>
            <a:r>
              <a:rPr lang="ja-JP" altLang="en-US" sz="2800">
                <a:latin typeface="Calibri" charset="0"/>
                <a:ea typeface="ＭＳ Ｐゴシック" charset="0"/>
              </a:rPr>
              <a:t>“</a:t>
            </a:r>
            <a:r>
              <a:rPr lang="en-US" altLang="ja-JP" sz="2800">
                <a:latin typeface="Calibri" charset="0"/>
                <a:ea typeface="ＭＳ Ｐゴシック" charset="0"/>
              </a:rPr>
              <a:t>economic equivalents</a:t>
            </a:r>
            <a:r>
              <a:rPr lang="ja-JP" altLang="en-US" sz="2800">
                <a:latin typeface="Calibri" charset="0"/>
                <a:ea typeface="ＭＳ Ｐゴシック" charset="0"/>
              </a:rPr>
              <a:t>”</a:t>
            </a:r>
            <a:endParaRPr lang="en-US" altLang="ja-JP" sz="2800">
              <a:latin typeface="Calibri" charset="0"/>
              <a:ea typeface="ＭＳ Ｐゴシック" charset="0"/>
            </a:endParaRPr>
          </a:p>
          <a:p>
            <a:pPr eaLnBrk="1" hangingPunct="1"/>
            <a:r>
              <a:rPr lang="en-US" sz="3200">
                <a:latin typeface="Calibri" charset="0"/>
                <a:ea typeface="ＭＳ Ｐゴシック" charset="0"/>
              </a:rPr>
              <a:t>Protective returns</a:t>
            </a:r>
          </a:p>
        </p:txBody>
      </p:sp>
      <p:sp>
        <p:nvSpPr>
          <p:cNvPr id="3686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2000" dirty="0">
              <a:latin typeface="Calibri" charset="0"/>
              <a:ea typeface="ＭＳ Ｐゴシック" charset="0"/>
              <a:cs typeface="Calibri" charset="0"/>
            </a:endParaRPr>
          </a:p>
        </p:txBody>
      </p:sp>
      <p:sp>
        <p:nvSpPr>
          <p:cNvPr id="36865"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66F9F37-D7F1-9A43-A946-12DFA2B5ED52}" type="slidenum">
              <a:rPr lang="en-US" sz="900" b="0">
                <a:latin typeface="Arial" charset="0"/>
              </a:rPr>
              <a:pPr eaLnBrk="1" hangingPunct="1"/>
              <a:t>14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eaLnBrk="1" hangingPunct="1">
              <a:lnSpc>
                <a:spcPct val="90000"/>
              </a:lnSpc>
            </a:pPr>
            <a:r>
              <a:rPr lang="en-US" sz="2800" dirty="0">
                <a:latin typeface="Calibri" charset="0"/>
                <a:ea typeface="ＭＳ Ｐゴシック" charset="0"/>
              </a:rPr>
              <a:t>What was the business of the foreign hedge fund?</a:t>
            </a:r>
          </a:p>
          <a:p>
            <a:pPr lvl="1" eaLnBrk="1" hangingPunct="1">
              <a:lnSpc>
                <a:spcPct val="90000"/>
              </a:lnSpc>
            </a:pPr>
            <a:r>
              <a:rPr lang="en-US" sz="2400" dirty="0">
                <a:latin typeface="Calibri" charset="0"/>
                <a:ea typeface="ＭＳ Ｐゴシック" charset="0"/>
              </a:rPr>
              <a:t>How did it attempt to structure its US activities to avoid having a US T/B?</a:t>
            </a:r>
          </a:p>
          <a:p>
            <a:pPr lvl="1" eaLnBrk="1" hangingPunct="1">
              <a:lnSpc>
                <a:spcPct val="90000"/>
              </a:lnSpc>
            </a:pPr>
            <a:r>
              <a:rPr lang="en-US" sz="2400" dirty="0">
                <a:latin typeface="Calibri" charset="0"/>
                <a:ea typeface="ＭＳ Ｐゴシック" charset="0"/>
              </a:rPr>
              <a:t>Why was the IRS unimpressed?</a:t>
            </a:r>
          </a:p>
          <a:p>
            <a:pPr eaLnBrk="1" hangingPunct="1">
              <a:lnSpc>
                <a:spcPct val="90000"/>
              </a:lnSpc>
            </a:pPr>
            <a:r>
              <a:rPr lang="en-US" sz="2800" dirty="0">
                <a:latin typeface="Calibri" charset="0"/>
                <a:ea typeface="ＭＳ Ｐゴシック" charset="0"/>
              </a:rPr>
              <a:t>ECI Rules for Banking, Financing or similar Business (Reg. </a:t>
            </a:r>
            <a:r>
              <a:rPr lang="en-US" sz="2800" dirty="0"/>
              <a:t>§</a:t>
            </a:r>
            <a:r>
              <a:rPr lang="en-US" sz="2800" dirty="0">
                <a:latin typeface="Calibri" charset="0"/>
                <a:ea typeface="ＭＳ Ｐゴシック" charset="0"/>
              </a:rPr>
              <a:t>1.864-4(c)(5))</a:t>
            </a:r>
          </a:p>
          <a:p>
            <a:pPr lvl="1"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Making loans to public” is T/B (Reg. </a:t>
            </a:r>
            <a:r>
              <a:rPr lang="en-US" sz="2400" dirty="0"/>
              <a:t>§</a:t>
            </a:r>
            <a:r>
              <a:rPr lang="en-US" sz="2400" dirty="0">
                <a:ea typeface="ＭＳ Ｐゴシック" charset="0"/>
              </a:rPr>
              <a:t>1.864-</a:t>
            </a:r>
            <a:r>
              <a:rPr lang="en-US" altLang="ja-JP" sz="2400" dirty="0">
                <a:latin typeface="Calibri" charset="0"/>
                <a:ea typeface="ＭＳ Ｐゴシック" charset="0"/>
              </a:rPr>
              <a:t>4(c)(5)(</a:t>
            </a:r>
            <a:r>
              <a:rPr lang="en-US" altLang="ja-JP" sz="2400" dirty="0" err="1">
                <a:latin typeface="Calibri" charset="0"/>
                <a:ea typeface="ＭＳ Ｐゴシック" charset="0"/>
              </a:rPr>
              <a:t>i</a:t>
            </a:r>
            <a:r>
              <a:rPr lang="en-US" altLang="ja-JP" sz="2400" dirty="0">
                <a:latin typeface="Calibri" charset="0"/>
                <a:ea typeface="ＭＳ Ｐゴシック" charset="0"/>
              </a:rPr>
              <a:t>)(b))</a:t>
            </a:r>
          </a:p>
          <a:p>
            <a:pPr lvl="1" eaLnBrk="1" hangingPunct="1">
              <a:lnSpc>
                <a:spcPct val="90000"/>
              </a:lnSpc>
            </a:pPr>
            <a:r>
              <a:rPr lang="en-US" altLang="ja-JP" sz="2400" dirty="0">
                <a:latin typeface="Calibri" charset="0"/>
                <a:ea typeface="ＭＳ Ｐゴシック" charset="0"/>
              </a:rPr>
              <a:t>Interest on loans is ECI “only if…stocks or securities giving rise to such income are attributable to the US office through which such business is carried on and…were acquired…in the course of making loans to the public…”  (Reg. </a:t>
            </a:r>
            <a:r>
              <a:rPr lang="en-US" sz="2400" dirty="0"/>
              <a:t>§ </a:t>
            </a:r>
            <a:r>
              <a:rPr lang="en-US" sz="2400" dirty="0">
                <a:ea typeface="ＭＳ Ｐゴシック" charset="0"/>
              </a:rPr>
              <a:t>1.864-</a:t>
            </a:r>
            <a:r>
              <a:rPr lang="en-US" altLang="ja-JP" sz="2400" dirty="0">
                <a:latin typeface="Calibri" charset="0"/>
                <a:ea typeface="ＭＳ Ｐゴシック" charset="0"/>
              </a:rPr>
              <a:t>4(c)(5)(ii))</a:t>
            </a:r>
          </a:p>
          <a:p>
            <a:pPr eaLnBrk="1" hangingPunct="1">
              <a:lnSpc>
                <a:spcPct val="90000"/>
              </a:lnSpc>
            </a:pPr>
            <a:r>
              <a:rPr lang="en-US" altLang="ja-JP" sz="2000" dirty="0">
                <a:latin typeface="Calibri" charset="0"/>
                <a:ea typeface="ＭＳ Ｐゴシック" charset="0"/>
              </a:rPr>
              <a:t>“</a:t>
            </a:r>
            <a:r>
              <a:rPr lang="en-US" altLang="ja-JP" sz="2800" dirty="0">
                <a:latin typeface="Calibri" charset="0"/>
                <a:ea typeface="ＭＳ Ｐゴシック" charset="0"/>
              </a:rPr>
              <a:t>US office” is defined in Reg. </a:t>
            </a:r>
            <a:r>
              <a:rPr lang="en-US" sz="2800" dirty="0"/>
              <a:t>§</a:t>
            </a:r>
            <a:r>
              <a:rPr lang="en-US" sz="2800" dirty="0">
                <a:ea typeface="ＭＳ Ｐゴシック" charset="0"/>
              </a:rPr>
              <a:t>1.864-</a:t>
            </a:r>
            <a:r>
              <a:rPr lang="en-US" altLang="ja-JP" sz="2800" dirty="0">
                <a:latin typeface="Calibri" charset="0"/>
                <a:ea typeface="ＭＳ Ｐゴシック" charset="0"/>
              </a:rPr>
              <a:t>7</a:t>
            </a:r>
            <a:endParaRPr lang="en-US" altLang="ja-JP" sz="2000" dirty="0">
              <a:latin typeface="Calibri" charset="0"/>
              <a:ea typeface="ＭＳ Ｐゴシック" charset="0"/>
            </a:endParaRPr>
          </a:p>
          <a:p>
            <a:pPr lvl="1" eaLnBrk="1" hangingPunct="1">
              <a:lnSpc>
                <a:spcPct val="90000"/>
              </a:lnSpc>
            </a:pPr>
            <a:r>
              <a:rPr lang="en-US" altLang="ja-JP" sz="1800" dirty="0">
                <a:latin typeface="Calibri" charset="0"/>
                <a:ea typeface="ＭＳ Ｐゴシック" charset="0"/>
              </a:rPr>
              <a:t>Why didn’t the IRS use this definition?</a:t>
            </a:r>
          </a:p>
          <a:p>
            <a:pPr lvl="1" eaLnBrk="1" hangingPunct="1">
              <a:lnSpc>
                <a:spcPct val="90000"/>
              </a:lnSpc>
            </a:pPr>
            <a:r>
              <a:rPr lang="en-US" altLang="ja-JP" sz="1800" dirty="0">
                <a:latin typeface="Calibri" charset="0"/>
                <a:ea typeface="ＭＳ Ｐゴシック" charset="0"/>
              </a:rPr>
              <a:t>What is the result if they followed this rule?</a:t>
            </a:r>
          </a:p>
          <a:p>
            <a:pPr lvl="1" eaLnBrk="1" hangingPunct="1">
              <a:lnSpc>
                <a:spcPct val="90000"/>
              </a:lnSpc>
            </a:pPr>
            <a:endParaRPr lang="en-US" sz="2000" dirty="0">
              <a:latin typeface="Calibri" charset="0"/>
              <a:ea typeface="ＭＳ Ｐゴシック" charset="0"/>
            </a:endParaRPr>
          </a:p>
          <a:p>
            <a:pPr>
              <a:lnSpc>
                <a:spcPct val="90000"/>
              </a:lnSpc>
            </a:pPr>
            <a:endParaRPr lang="en-US" dirty="0">
              <a:latin typeface="Calibri" charset="0"/>
              <a:ea typeface="ＭＳ Ｐゴシック" charset="0"/>
            </a:endParaRPr>
          </a:p>
        </p:txBody>
      </p:sp>
      <p:sp>
        <p:nvSpPr>
          <p:cNvPr id="37889" name="Title 1"/>
          <p:cNvSpPr>
            <a:spLocks noGrp="1"/>
          </p:cNvSpPr>
          <p:nvPr>
            <p:ph type="title"/>
          </p:nvPr>
        </p:nvSpPr>
        <p:spPr/>
        <p:txBody>
          <a:bodyPr/>
          <a:lstStyle/>
          <a:p>
            <a:r>
              <a:rPr lang="en-US" sz="2000" dirty="0">
                <a:latin typeface="Calibri" charset="0"/>
                <a:ea typeface="ＭＳ Ｐゴシック" charset="0"/>
                <a:cs typeface="Calibri" charset="0"/>
              </a:rPr>
              <a:t>GCM 2009-010 </a:t>
            </a:r>
          </a:p>
        </p:txBody>
      </p:sp>
      <p:sp>
        <p:nvSpPr>
          <p:cNvPr id="37892"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925283D-3F08-6E48-BDB5-919613AA5066}" type="slidenum">
              <a:rPr lang="en-US" sz="900" b="0">
                <a:latin typeface="Arial" charset="0"/>
              </a:rPr>
              <a:pPr eaLnBrk="1" hangingPunct="1"/>
              <a:t>15</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n-US" sz="2400" dirty="0">
                <a:latin typeface="Calibri" charset="0"/>
                <a:ea typeface="ＭＳ Ｐゴシック" charset="0"/>
              </a:rPr>
              <a:t>Gain or income is ECI even if there is no T/B if gain or income is attributable to sale of property or performance of services in a year in which TP was ETB. </a:t>
            </a:r>
            <a:r>
              <a:rPr lang="en-US" sz="2400" dirty="0"/>
              <a:t>§</a:t>
            </a:r>
            <a:r>
              <a:rPr lang="en-US" sz="2400" dirty="0">
                <a:latin typeface="Calibri" charset="0"/>
                <a:ea typeface="ＭＳ Ｐゴシック" charset="0"/>
              </a:rPr>
              <a:t>864(c)(6).</a:t>
            </a:r>
          </a:p>
          <a:p>
            <a:pPr eaLnBrk="1" hangingPunct="1"/>
            <a:endParaRPr lang="en-US" sz="2400" dirty="0">
              <a:latin typeface="Calibri" charset="0"/>
              <a:ea typeface="ＭＳ Ｐゴシック" charset="0"/>
            </a:endParaRPr>
          </a:p>
          <a:p>
            <a:r>
              <a:rPr lang="en-US" sz="2400" dirty="0">
                <a:latin typeface="Calibri" charset="0"/>
                <a:ea typeface="ＭＳ Ｐゴシック" charset="0"/>
              </a:rPr>
              <a:t>Gain on the sale of property formerly used in a UST/B is ECI if it would have been ECI had it been sold when it ceased to be used in a USTB.  Applies for 10 years after the property ceases to be used in a USTB.  </a:t>
            </a:r>
            <a:r>
              <a:rPr lang="en-US" sz="2400" dirty="0"/>
              <a:t>§</a:t>
            </a:r>
            <a:r>
              <a:rPr lang="en-US" sz="2400" dirty="0">
                <a:latin typeface="Calibri" charset="0"/>
                <a:ea typeface="ＭＳ Ｐゴシック" charset="0"/>
              </a:rPr>
              <a:t>864(c)(7).</a:t>
            </a:r>
          </a:p>
          <a:p>
            <a:endParaRPr lang="en-US" sz="2400" b="1" u="sng" dirty="0">
              <a:ea typeface="ＭＳ Ｐゴシック" charset="0"/>
            </a:endParaRPr>
          </a:p>
          <a:p>
            <a:r>
              <a:rPr lang="en-US" sz="2400" dirty="0">
                <a:ea typeface="ＭＳ Ｐゴシック" charset="0"/>
              </a:rPr>
              <a:t>Gain on the sale of a PSH interest if the PSH is ETB.</a:t>
            </a:r>
          </a:p>
          <a:p>
            <a:pPr lvl="1"/>
            <a:r>
              <a:rPr lang="en-US" sz="2250" dirty="0">
                <a:latin typeface="Calibri" charset="0"/>
                <a:ea typeface="ＭＳ Ｐゴシック" charset="0"/>
              </a:rPr>
              <a:t>How much?  Portion of gain that would be ECI if PSH sold all of </a:t>
            </a:r>
            <a:r>
              <a:rPr lang="en-US" sz="2250" dirty="0">
                <a:ea typeface="ＭＳ Ｐゴシック" charset="0"/>
              </a:rPr>
              <a:t>its assets.</a:t>
            </a:r>
            <a:r>
              <a:rPr lang="en-US" sz="2000" dirty="0"/>
              <a:t> §</a:t>
            </a:r>
            <a:r>
              <a:rPr lang="en-US" sz="2000" dirty="0">
                <a:ea typeface="ＭＳ Ｐゴシック" charset="0"/>
              </a:rPr>
              <a:t>864(c)(8).</a:t>
            </a:r>
          </a:p>
          <a:p>
            <a:pPr lvl="1"/>
            <a:endParaRPr lang="en-US" sz="225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8914" name="Rectangle 2"/>
          <p:cNvSpPr>
            <a:spLocks noGrp="1" noChangeArrowheads="1"/>
          </p:cNvSpPr>
          <p:nvPr>
            <p:ph type="title"/>
          </p:nvPr>
        </p:nvSpPr>
        <p:spPr/>
        <p:txBody>
          <a:bodyPr/>
          <a:lstStyle/>
          <a:p>
            <a:pPr eaLnBrk="1" hangingPunct="1"/>
            <a:r>
              <a:rPr lang="en-US" sz="2000" dirty="0">
                <a:latin typeface="Arial" charset="0"/>
                <a:ea typeface="ＭＳ Ｐゴシック" charset="0"/>
              </a:rPr>
              <a:t>Deferred </a:t>
            </a:r>
            <a:r>
              <a:rPr lang="en-US" sz="2000" dirty="0">
                <a:latin typeface="Calibri" charset="0"/>
                <a:ea typeface="ＭＳ Ｐゴシック" charset="0"/>
                <a:cs typeface="Calibri" charset="0"/>
              </a:rPr>
              <a:t>Compensation and Gains</a:t>
            </a:r>
          </a:p>
        </p:txBody>
      </p:sp>
      <p:sp>
        <p:nvSpPr>
          <p:cNvPr id="3891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3C6B3BC-2481-8C41-B58A-BD146222F9F3}" type="slidenum">
              <a:rPr lang="en-US" sz="900" b="0">
                <a:latin typeface="Arial" charset="0"/>
              </a:rPr>
              <a:pPr eaLnBrk="1" hangingPunct="1"/>
              <a:t>16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Business profits of a treaty resident can be taxed by the source country only if the treaty resident</a:t>
            </a:r>
            <a:r>
              <a:rPr lang="ja-JP" altLang="en-US" sz="2800">
                <a:latin typeface="Calibri" charset="0"/>
                <a:ea typeface="ＭＳ Ｐゴシック" charset="0"/>
              </a:rPr>
              <a:t>’</a:t>
            </a:r>
            <a:r>
              <a:rPr lang="en-US" altLang="ja-JP" sz="2800" dirty="0">
                <a:latin typeface="Calibri" charset="0"/>
                <a:ea typeface="ＭＳ Ｐゴシック" charset="0"/>
              </a:rPr>
              <a:t>s activities rise to the level of a PE and only with respect to those profits that are </a:t>
            </a:r>
            <a:r>
              <a:rPr lang="ja-JP" altLang="en-US" sz="2800">
                <a:latin typeface="Calibri" charset="0"/>
                <a:ea typeface="ＭＳ Ｐゴシック" charset="0"/>
              </a:rPr>
              <a:t>“</a:t>
            </a:r>
            <a:r>
              <a:rPr lang="en-US" altLang="ja-JP" sz="2800" dirty="0">
                <a:latin typeface="Calibri" charset="0"/>
                <a:ea typeface="ＭＳ Ｐゴシック" charset="0"/>
              </a:rPr>
              <a:t>attributable to</a:t>
            </a:r>
            <a:r>
              <a:rPr lang="ja-JP" altLang="en-US" sz="2800">
                <a:latin typeface="Calibri" charset="0"/>
                <a:ea typeface="ＭＳ Ｐゴシック" charset="0"/>
              </a:rPr>
              <a:t>”</a:t>
            </a:r>
            <a:r>
              <a:rPr lang="en-US" altLang="ja-JP" sz="2800" dirty="0">
                <a:latin typeface="Calibri" charset="0"/>
                <a:ea typeface="ＭＳ Ｐゴシック" charset="0"/>
              </a:rPr>
              <a:t> the PE.  Article 7.</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ja-JP" altLang="en-US" sz="2800">
                <a:latin typeface="Calibri" charset="0"/>
                <a:ea typeface="ＭＳ Ｐゴシック" charset="0"/>
              </a:rPr>
              <a:t>“</a:t>
            </a:r>
            <a:r>
              <a:rPr lang="en-US" altLang="ja-JP" sz="2800" dirty="0">
                <a:latin typeface="Calibri" charset="0"/>
                <a:ea typeface="ＭＳ Ｐゴシック" charset="0"/>
              </a:rPr>
              <a:t>Business profits</a:t>
            </a:r>
            <a:r>
              <a:rPr lang="ja-JP" altLang="en-US" sz="2800">
                <a:latin typeface="Calibri" charset="0"/>
                <a:ea typeface="ＭＳ Ｐゴシック" charset="0"/>
              </a:rPr>
              <a:t>”</a:t>
            </a:r>
            <a:r>
              <a:rPr lang="en-US" altLang="ja-JP" sz="2800" dirty="0">
                <a:latin typeface="Calibri" charset="0"/>
                <a:ea typeface="ＭＳ Ｐゴシック" charset="0"/>
              </a:rPr>
              <a:t> defined under domestic law.</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en-US" sz="2800" dirty="0">
                <a:latin typeface="Calibri" charset="0"/>
                <a:ea typeface="ＭＳ Ｐゴシック" charset="0"/>
              </a:rPr>
              <a:t>Profits from mere purchasing are not attributable to PE.</a:t>
            </a:r>
          </a:p>
          <a:p>
            <a:pPr eaLnBrk="1" hangingPunct="1">
              <a:lnSpc>
                <a:spcPct val="90000"/>
              </a:lnSpc>
            </a:pPr>
            <a:endParaRPr lang="en-US" dirty="0">
              <a:latin typeface="Calibri" charset="0"/>
              <a:ea typeface="ＭＳ Ｐゴシック" charset="0"/>
            </a:endParaRPr>
          </a:p>
        </p:txBody>
      </p:sp>
      <p:sp>
        <p:nvSpPr>
          <p:cNvPr id="4096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dirty="0">
              <a:latin typeface="Calibri" charset="0"/>
              <a:ea typeface="ＭＳ Ｐゴシック" charset="0"/>
              <a:cs typeface="Calibri" charset="0"/>
            </a:endParaRPr>
          </a:p>
        </p:txBody>
      </p:sp>
      <p:sp>
        <p:nvSpPr>
          <p:cNvPr id="4096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D57AF4D-DF64-2940-B21F-7DCF3A461593}" type="slidenum">
              <a:rPr lang="en-US" sz="900" b="0">
                <a:latin typeface="Arial" charset="0"/>
              </a:rPr>
              <a:pPr eaLnBrk="1" hangingPunct="1"/>
              <a:t>17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Attributable to</a:t>
            </a:r>
            <a:r>
              <a:rPr lang="ja-JP" altLang="en-US" sz="2400">
                <a:latin typeface="Calibri" charset="0"/>
                <a:ea typeface="ＭＳ Ｐゴシック" charset="0"/>
              </a:rPr>
              <a:t>”</a:t>
            </a:r>
            <a:r>
              <a:rPr lang="en-US" altLang="ja-JP" sz="2400" dirty="0">
                <a:latin typeface="Calibri" charset="0"/>
                <a:ea typeface="ＭＳ Ｐゴシック" charset="0"/>
              </a:rPr>
              <a:t> concept is narrower than ECI.  Article 7, ¶ 2. </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Force of attraction rule eliminated.  Article 7, ¶ 2.</a:t>
            </a:r>
          </a:p>
          <a:p>
            <a:pPr marL="800100" lvl="2" indent="0" eaLnBrk="1" hangingPunct="1">
              <a:lnSpc>
                <a:spcPct val="90000"/>
              </a:lnSpc>
              <a:buFontTx/>
              <a:buNone/>
            </a:pPr>
            <a:r>
              <a:rPr lang="en-US" sz="2000" dirty="0">
                <a:latin typeface="Calibri" charset="0"/>
                <a:ea typeface="ＭＳ Ｐゴシック" charset="0"/>
                <a:cs typeface="ＭＳ Ｐゴシック" charset="0"/>
              </a:rPr>
              <a:t>there shall . . . be attributed to that permanent establishment the profits that it might be expected to make if it were a distinct and independent enterprise engaged in the same or similar activities under the same or similar conditions the profits to be attributed. . . shall include only the profits derived from the assets used, risks assumed and activities performed by the permanent establishment,</a:t>
            </a:r>
            <a:r>
              <a:rPr lang="ja-JP" altLang="en-US" sz="2000">
                <a:latin typeface="Calibri" charset="0"/>
                <a:ea typeface="ＭＳ Ｐゴシック" charset="0"/>
                <a:cs typeface="ＭＳ Ｐゴシック" charset="0"/>
              </a:rPr>
              <a:t>”</a:t>
            </a:r>
            <a:endParaRPr lang="en-US" altLang="ja-JP" sz="2000" dirty="0">
              <a:latin typeface="Calibri" charset="0"/>
              <a:ea typeface="ＭＳ Ｐゴシック" charset="0"/>
              <a:cs typeface="ＭＳ Ｐゴシック" charset="0"/>
            </a:endParaRPr>
          </a:p>
          <a:p>
            <a:pPr eaLnBrk="1" hangingPunct="1">
              <a:lnSpc>
                <a:spcPct val="90000"/>
              </a:lnSpc>
            </a:pPr>
            <a:endParaRPr lang="en-US" sz="3200" dirty="0">
              <a:latin typeface="Calibri" charset="0"/>
              <a:ea typeface="ＭＳ Ｐゴシック" charset="0"/>
            </a:endParaRPr>
          </a:p>
          <a:p>
            <a:pPr eaLnBrk="1" hangingPunct="1">
              <a:lnSpc>
                <a:spcPct val="90000"/>
              </a:lnSpc>
            </a:pPr>
            <a:r>
              <a:rPr lang="en-US" sz="3200" dirty="0">
                <a:latin typeface="Calibri" charset="0"/>
                <a:ea typeface="ＭＳ Ｐゴシック" charset="0"/>
              </a:rPr>
              <a:t>Incorporates OECD transfer pricing principles</a:t>
            </a:r>
          </a:p>
          <a:p>
            <a:endParaRPr lang="en-US" dirty="0">
              <a:latin typeface="Calibri" charset="0"/>
              <a:ea typeface="ＭＳ Ｐゴシック" charset="0"/>
            </a:endParaRPr>
          </a:p>
        </p:txBody>
      </p:sp>
      <p:sp>
        <p:nvSpPr>
          <p:cNvPr id="43009" name="Title 1"/>
          <p:cNvSpPr>
            <a:spLocks noGrp="1"/>
          </p:cNvSpPr>
          <p:nvPr>
            <p:ph type="title"/>
          </p:nvPr>
        </p:nvSpPr>
        <p:spPr/>
        <p:txBody>
          <a:bodyPr/>
          <a:lstStyle/>
          <a:p>
            <a:r>
              <a:rPr lang="en-US" sz="2000" dirty="0">
                <a:latin typeface="Arial" charset="0"/>
                <a:ea typeface="ＭＳ Ｐゴシック" charset="0"/>
              </a:rPr>
              <a:t>Treaties:  </a:t>
            </a:r>
            <a:r>
              <a:rPr lang="en-US" sz="2000" dirty="0">
                <a:latin typeface="Calibri" charset="0"/>
                <a:ea typeface="ＭＳ Ｐゴシック" charset="0"/>
                <a:cs typeface="Calibri" charset="0"/>
              </a:rPr>
              <a:t>Permanent</a:t>
            </a:r>
            <a:r>
              <a:rPr lang="en-US" sz="2000" dirty="0">
                <a:latin typeface="Arial" charset="0"/>
                <a:ea typeface="ＭＳ Ｐゴシック" charset="0"/>
              </a:rPr>
              <a:t> Establishment</a:t>
            </a:r>
          </a:p>
        </p:txBody>
      </p:sp>
      <p:sp>
        <p:nvSpPr>
          <p:cNvPr id="43012"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3D1B459-F709-E348-87D6-FBC5571106BB}" type="slidenum">
              <a:rPr lang="en-US" sz="900" b="0">
                <a:latin typeface="Arial" charset="0"/>
              </a:rPr>
              <a:pPr eaLnBrk="1" hangingPunct="1"/>
              <a:t>18</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eaLnBrk="1" hangingPunct="1"/>
            <a:r>
              <a:rPr lang="en-US" sz="2800" b="1" u="sng" dirty="0">
                <a:latin typeface="Calibri" charset="0"/>
                <a:ea typeface="ＭＳ Ｐゴシック" charset="0"/>
              </a:rPr>
              <a:t>PE</a:t>
            </a:r>
            <a:r>
              <a:rPr lang="en-US" sz="2800" dirty="0">
                <a:latin typeface="Calibri" charset="0"/>
                <a:ea typeface="ＭＳ Ｐゴシック" charset="0"/>
              </a:rPr>
              <a:t>:  fixed place of business through which the business of the enterprise is carried on.  Article 5</a:t>
            </a:r>
          </a:p>
          <a:p>
            <a:pPr eaLnBrk="1" hangingPunct="1"/>
            <a:endParaRPr lang="en-US" sz="2800" b="1" u="sng" dirty="0">
              <a:latin typeface="Calibri" charset="0"/>
              <a:ea typeface="ＭＳ Ｐゴシック" charset="0"/>
            </a:endParaRPr>
          </a:p>
          <a:p>
            <a:pPr eaLnBrk="1" hangingPunct="1"/>
            <a:r>
              <a:rPr lang="en-US" sz="2800" b="1" u="sng" dirty="0">
                <a:latin typeface="Calibri" charset="0"/>
                <a:ea typeface="ＭＳ Ｐゴシック" charset="0"/>
              </a:rPr>
              <a:t>Exclusions</a:t>
            </a:r>
            <a:r>
              <a:rPr lang="en-US" sz="2800" u="sng" dirty="0">
                <a:latin typeface="Calibri" charset="0"/>
                <a:ea typeface="ＭＳ Ｐゴシック" charset="0"/>
              </a:rPr>
              <a:t>:</a:t>
            </a:r>
          </a:p>
          <a:p>
            <a:pPr lvl="1" eaLnBrk="1" hangingPunct="1"/>
            <a:r>
              <a:rPr lang="en-US" sz="2400" dirty="0">
                <a:latin typeface="Calibri" charset="0"/>
                <a:ea typeface="ＭＳ Ｐゴシック" charset="0"/>
              </a:rPr>
              <a:t>Use of facilities solely for storage or maintaining stock of goods solely for storage, display, or delivery</a:t>
            </a:r>
          </a:p>
          <a:p>
            <a:pPr lvl="1" eaLnBrk="1" hangingPunct="1"/>
            <a:r>
              <a:rPr lang="en-US" sz="2400" dirty="0">
                <a:latin typeface="Calibri" charset="0"/>
                <a:ea typeface="ＭＳ Ｐゴシック" charset="0"/>
              </a:rPr>
              <a:t>Maintenance of fixed place of business solely for purchasing goods or collecting information</a:t>
            </a:r>
          </a:p>
          <a:p>
            <a:pPr lvl="1" eaLnBrk="1" hangingPunct="1"/>
            <a:r>
              <a:rPr lang="en-US" sz="2400" dirty="0">
                <a:latin typeface="Calibri" charset="0"/>
                <a:ea typeface="ＭＳ Ｐゴシック" charset="0"/>
              </a:rPr>
              <a:t>Maintenance of fixed place of business solely to carry on activities of a preparatory or auxiliary character</a:t>
            </a:r>
          </a:p>
        </p:txBody>
      </p:sp>
      <p:sp>
        <p:nvSpPr>
          <p:cNvPr id="44034"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sz="1200" dirty="0">
              <a:latin typeface="Calibri" charset="0"/>
              <a:ea typeface="ＭＳ Ｐゴシック" charset="0"/>
              <a:cs typeface="Calibri" charset="0"/>
            </a:endParaRPr>
          </a:p>
        </p:txBody>
      </p:sp>
      <p:sp>
        <p:nvSpPr>
          <p:cNvPr id="4403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B3F4D7C-65C9-B648-AFFE-5649C1BA5345}" type="slidenum">
              <a:rPr lang="en-US" sz="900" b="0">
                <a:latin typeface="Arial" charset="0"/>
              </a:rPr>
              <a:pPr eaLnBrk="1" hangingPunct="1"/>
              <a:t>19</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
        <p:nvSpPr>
          <p:cNvPr id="3" name="TextBox 2">
            <a:extLst>
              <a:ext uri="{FF2B5EF4-FFF2-40B4-BE49-F238E27FC236}">
                <a16:creationId xmlns:a16="http://schemas.microsoft.com/office/drawing/2014/main" id="{84181BED-D657-1A42-A651-73DEDB9E5CC0}"/>
              </a:ext>
            </a:extLst>
          </p:cNvPr>
          <p:cNvSpPr txBox="1"/>
          <p:nvPr/>
        </p:nvSpPr>
        <p:spPr>
          <a:xfrm>
            <a:off x="3561347" y="-324853"/>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gn="l" eaLnBrk="1" hangingPunct="1">
              <a:lnSpc>
                <a:spcPct val="90000"/>
              </a:lnSpc>
              <a:tabLst>
                <a:tab pos="520700" algn="l"/>
              </a:tabLst>
              <a:defRPr/>
            </a:pPr>
            <a:r>
              <a:rPr lang="en-US" sz="2800" b="1" u="sng" dirty="0">
                <a:latin typeface="+mn-lt"/>
                <a:ea typeface="ＭＳ Ｐゴシック" charset="0"/>
              </a:rPr>
              <a:t>Foreign persons not engaged in a US TB (</a:t>
            </a:r>
            <a:r>
              <a:rPr lang="ja-JP" altLang="en-US" sz="2800" b="1" u="sng" dirty="0">
                <a:latin typeface="+mn-lt"/>
                <a:ea typeface="ＭＳ Ｐゴシック" charset="0"/>
              </a:rPr>
              <a:t>“</a:t>
            </a:r>
            <a:r>
              <a:rPr lang="en-US" altLang="ja-JP" sz="2800" b="1" u="sng" dirty="0">
                <a:latin typeface="+mn-lt"/>
                <a:ea typeface="ＭＳ Ｐゴシック" charset="0"/>
              </a:rPr>
              <a:t>ETB</a:t>
            </a:r>
            <a:r>
              <a:rPr lang="ja-JP" altLang="en-US" sz="2800" b="1" u="sng" dirty="0">
                <a:latin typeface="+mn-lt"/>
                <a:ea typeface="ＭＳ Ｐゴシック" charset="0"/>
              </a:rPr>
              <a:t>”</a:t>
            </a:r>
            <a:r>
              <a:rPr lang="en-US" altLang="ja-JP" sz="2800" b="1" u="sng" dirty="0">
                <a:latin typeface="+mn-lt"/>
                <a:ea typeface="ＭＳ Ｐゴシック" charset="0"/>
              </a:rPr>
              <a:t>):</a:t>
            </a:r>
          </a:p>
          <a:p>
            <a:pPr marL="862013" lvl="1" indent="-282575" algn="l" eaLnBrk="1" hangingPunct="1">
              <a:lnSpc>
                <a:spcPct val="90000"/>
              </a:lnSpc>
              <a:tabLst>
                <a:tab pos="520700" algn="l"/>
              </a:tabLst>
              <a:defRPr/>
            </a:pPr>
            <a:r>
              <a:rPr lang="en-US" sz="2400" dirty="0">
                <a:latin typeface="+mn-lt"/>
                <a:ea typeface="ＭＳ Ｐゴシック" charset="0"/>
              </a:rPr>
              <a:t>Gross basis tax (30%) on US source FDAP </a:t>
            </a:r>
          </a:p>
          <a:p>
            <a:pPr marL="862013" lvl="1" indent="-282575" algn="l">
              <a:lnSpc>
                <a:spcPct val="90000"/>
              </a:lnSpc>
              <a:tabLst>
                <a:tab pos="520700" algn="l"/>
              </a:tabLst>
              <a:defRPr/>
            </a:pPr>
            <a:r>
              <a:rPr lang="en-US" sz="2400" dirty="0">
                <a:latin typeface="+mn-lt"/>
                <a:ea typeface="ＭＳ Ｐゴシック" charset="0"/>
              </a:rPr>
              <a:t>Graduated rates on the gain from the sale of USRPIs</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Foreign persons ETB</a:t>
            </a:r>
            <a:r>
              <a:rPr lang="en-US" sz="2800" u="sng" dirty="0">
                <a:latin typeface="+mn-lt"/>
                <a:ea typeface="ＭＳ Ｐゴシック" charset="0"/>
              </a:rPr>
              <a:t>:</a:t>
            </a:r>
          </a:p>
          <a:p>
            <a:pPr marL="862013" lvl="1" indent="-282575" algn="l">
              <a:lnSpc>
                <a:spcPct val="90000"/>
              </a:lnSpc>
              <a:tabLst>
                <a:tab pos="520700" algn="l"/>
              </a:tabLst>
              <a:defRPr/>
            </a:pPr>
            <a:r>
              <a:rPr lang="en-US" sz="2400" dirty="0">
                <a:latin typeface="+mn-lt"/>
                <a:ea typeface="ＭＳ Ｐゴシック" charset="0"/>
              </a:rPr>
              <a:t>Net basis tax (graduated rates) on income that is </a:t>
            </a:r>
            <a:r>
              <a:rPr lang="en-US" sz="2400" i="1" dirty="0">
                <a:latin typeface="+mn-lt"/>
                <a:ea typeface="ＭＳ Ｐゴシック" charset="0"/>
              </a:rPr>
              <a:t>effectively connected </a:t>
            </a:r>
            <a:r>
              <a:rPr lang="en-US" sz="2400" dirty="0">
                <a:latin typeface="+mn-lt"/>
                <a:ea typeface="ＭＳ Ｐゴシック" charset="0"/>
              </a:rPr>
              <a:t>(</a:t>
            </a:r>
            <a:r>
              <a:rPr lang="ja-JP" altLang="en-US" sz="2400" dirty="0">
                <a:latin typeface="+mn-lt"/>
                <a:ea typeface="ＭＳ Ｐゴシック" charset="0"/>
              </a:rPr>
              <a:t>“</a:t>
            </a:r>
            <a:r>
              <a:rPr lang="en-US" altLang="ja-JP" sz="2400" dirty="0">
                <a:latin typeface="+mn-lt"/>
                <a:ea typeface="ＭＳ Ｐゴシック" charset="0"/>
              </a:rPr>
              <a:t>ECI</a:t>
            </a:r>
            <a:r>
              <a:rPr lang="ja-JP" altLang="en-US" sz="2400" dirty="0">
                <a:latin typeface="+mn-lt"/>
                <a:ea typeface="ＭＳ Ｐゴシック" charset="0"/>
              </a:rPr>
              <a:t>”</a:t>
            </a:r>
            <a:r>
              <a:rPr lang="en-US" altLang="ja-JP" sz="2400" dirty="0">
                <a:latin typeface="+mn-lt"/>
                <a:ea typeface="ＭＳ Ｐゴシック" charset="0"/>
              </a:rPr>
              <a:t>) with the US TB. </a:t>
            </a:r>
            <a:r>
              <a:rPr lang="en-US" sz="2400" dirty="0"/>
              <a:t>§§</a:t>
            </a:r>
            <a:r>
              <a:rPr lang="en-US" altLang="ja-JP" sz="2400" dirty="0">
                <a:latin typeface="+mn-lt"/>
                <a:ea typeface="ＭＳ Ｐゴシック" charset="0"/>
              </a:rPr>
              <a:t> 871(b), 882, and 873; and 864.  </a:t>
            </a:r>
          </a:p>
          <a:p>
            <a:pPr marL="862013" lvl="1" indent="-282575" algn="l">
              <a:lnSpc>
                <a:spcPct val="90000"/>
              </a:lnSpc>
              <a:tabLst>
                <a:tab pos="520700" algn="l"/>
              </a:tabLst>
              <a:defRPr/>
            </a:pPr>
            <a:r>
              <a:rPr lang="en-US" altLang="ja-JP" sz="2400" dirty="0">
                <a:latin typeface="+mn-lt"/>
                <a:ea typeface="ＭＳ Ｐゴシック" charset="0"/>
              </a:rPr>
              <a:t>ECI is </a:t>
            </a:r>
            <a:r>
              <a:rPr lang="en-US" altLang="ja-JP" sz="2400" i="1" dirty="0">
                <a:latin typeface="+mn-lt"/>
                <a:ea typeface="ＭＳ Ｐゴシック" charset="0"/>
              </a:rPr>
              <a:t>not</a:t>
            </a:r>
            <a:r>
              <a:rPr lang="en-US" altLang="ja-JP" sz="2400" dirty="0">
                <a:latin typeface="+mn-lt"/>
                <a:ea typeface="ＭＳ Ｐゴシック" charset="0"/>
              </a:rPr>
              <a:t> subject to withholding (</a:t>
            </a:r>
            <a:r>
              <a:rPr lang="en-US" sz="2400" dirty="0"/>
              <a:t>§</a:t>
            </a:r>
            <a:r>
              <a:rPr lang="en-US" altLang="ja-JP" sz="2400" dirty="0">
                <a:latin typeface="+mn-lt"/>
                <a:ea typeface="ＭＳ Ｐゴシック" charset="0"/>
              </a:rPr>
              <a:t>1441(c))</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Treaty residents:</a:t>
            </a:r>
          </a:p>
          <a:p>
            <a:pPr marL="862013" lvl="1" indent="-282575" algn="l" eaLnBrk="1" hangingPunct="1">
              <a:tabLst>
                <a:tab pos="520700" algn="l"/>
              </a:tabLst>
              <a:defRPr/>
            </a:pPr>
            <a:r>
              <a:rPr lang="en-US" sz="2400" dirty="0">
                <a:latin typeface="+mn-lt"/>
                <a:ea typeface="ＭＳ Ｐゴシック" charset="0"/>
              </a:rPr>
              <a:t>Source country taxation of business income is permitted only with respect to business income </a:t>
            </a:r>
            <a:r>
              <a:rPr lang="en-US" sz="2400" i="1" dirty="0">
                <a:latin typeface="+mn-lt"/>
                <a:ea typeface="ＭＳ Ｐゴシック" charset="0"/>
              </a:rPr>
              <a:t>attributable to</a:t>
            </a:r>
            <a:r>
              <a:rPr lang="en-US" sz="2400" dirty="0">
                <a:latin typeface="+mn-lt"/>
                <a:ea typeface="ＭＳ Ｐゴシック" charset="0"/>
              </a:rPr>
              <a:t> a permanent establishment (“PE”).  Article 7 of the Treaty</a:t>
            </a:r>
            <a:endParaRPr lang="en-US" sz="4000" dirty="0">
              <a:latin typeface="+mn-lt"/>
              <a:ea typeface="ＭＳ Ｐゴシック" charset="0"/>
            </a:endParaRPr>
          </a:p>
        </p:txBody>
      </p:sp>
      <p:sp>
        <p:nvSpPr>
          <p:cNvPr id="15363" name="Rectangle 4"/>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Trade or Business</a:t>
            </a:r>
          </a:p>
        </p:txBody>
      </p:sp>
      <p:sp>
        <p:nvSpPr>
          <p:cNvPr id="1536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8A51CD1-FF2C-EB4E-9242-B57C15C2EE67}" type="slidenum">
              <a:rPr lang="en-US" sz="900" b="0">
                <a:latin typeface="Arial" charset="0"/>
              </a:rPr>
              <a:pPr eaLnBrk="1" hangingPunct="1"/>
              <a:t>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eaLnBrk="1" hangingPunct="1"/>
            <a:r>
              <a:rPr lang="en-US" sz="2800" dirty="0">
                <a:latin typeface="Calibri" charset="0"/>
                <a:ea typeface="ＭＳ Ｐゴシック" charset="0"/>
              </a:rPr>
              <a:t>Activities of dependent agent with authority to conclude contracts in the name of the enterprise can create PE.  Article 5, ¶ 5.</a:t>
            </a:r>
          </a:p>
          <a:p>
            <a:pPr eaLnBrk="1" hangingPunct="1"/>
            <a:endParaRPr lang="en-US" sz="2800" dirty="0">
              <a:latin typeface="Calibri" charset="0"/>
              <a:ea typeface="ＭＳ Ｐゴシック" charset="0"/>
            </a:endParaRPr>
          </a:p>
          <a:p>
            <a:pPr eaLnBrk="1" hangingPunct="1"/>
            <a:r>
              <a:rPr lang="en-US" sz="2800" dirty="0">
                <a:latin typeface="Calibri" charset="0"/>
                <a:ea typeface="ＭＳ Ｐゴシック" charset="0"/>
              </a:rPr>
              <a:t>Activities of independent agent generally don’</a:t>
            </a:r>
            <a:r>
              <a:rPr lang="en-US" altLang="ja-JP" sz="2800" dirty="0">
                <a:latin typeface="Calibri" charset="0"/>
                <a:ea typeface="ＭＳ Ｐゴシック" charset="0"/>
              </a:rPr>
              <a:t>t create a PE.  Article 5, ¶ 6.</a:t>
            </a:r>
          </a:p>
          <a:p>
            <a:pPr eaLnBrk="1" hangingPunct="1"/>
            <a:endParaRPr lang="en-US" sz="2800" u="sng" dirty="0">
              <a:latin typeface="Calibri" charset="0"/>
              <a:ea typeface="ＭＳ Ｐゴシック" charset="0"/>
            </a:endParaRPr>
          </a:p>
          <a:p>
            <a:pPr eaLnBrk="1" hangingPunct="1"/>
            <a:r>
              <a:rPr lang="en-US" sz="2800" i="1" dirty="0">
                <a:latin typeface="Calibri" charset="0"/>
                <a:ea typeface="ＭＳ Ｐゴシック" charset="0"/>
              </a:rPr>
              <a:t>Taisei Fire &amp; Marine</a:t>
            </a:r>
          </a:p>
          <a:p>
            <a:pPr eaLnBrk="1" hangingPunct="1"/>
            <a:endParaRPr lang="en-US" dirty="0">
              <a:latin typeface="Calibri" charset="0"/>
              <a:ea typeface="ＭＳ Ｐゴシック" charset="0"/>
            </a:endParaRPr>
          </a:p>
        </p:txBody>
      </p:sp>
      <p:sp>
        <p:nvSpPr>
          <p:cNvPr id="4608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 and Imputation</a:t>
            </a:r>
          </a:p>
        </p:txBody>
      </p:sp>
      <p:sp>
        <p:nvSpPr>
          <p:cNvPr id="4608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83B5F60-82A9-8043-A5C8-8DB2698F1CAD}" type="slidenum">
              <a:rPr lang="en-US" sz="900" b="0">
                <a:latin typeface="Arial" charset="0"/>
              </a:rPr>
              <a:pPr eaLnBrk="1" hangingPunct="1"/>
              <a:t>20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a:latin typeface="Calibri" charset="0"/>
                <a:ea typeface="ＭＳ Ｐゴシック" charset="0"/>
              </a:rPr>
              <a:t>Software regulations (Regs. </a:t>
            </a:r>
            <a:r>
              <a:rPr lang="en-US" sz="2800" dirty="0"/>
              <a:t>§</a:t>
            </a:r>
            <a:r>
              <a:rPr lang="en-US" sz="2800" dirty="0">
                <a:latin typeface="Calibri" charset="0"/>
                <a:ea typeface="ＭＳ Ｐゴシック" charset="0"/>
              </a:rPr>
              <a:t>1.861-18).</a:t>
            </a:r>
          </a:p>
          <a:p>
            <a:pPr>
              <a:lnSpc>
                <a:spcPct val="90000"/>
              </a:lnSpc>
            </a:pPr>
            <a:r>
              <a:rPr lang="en-US" sz="2800" dirty="0">
                <a:latin typeface="Calibri" charset="0"/>
                <a:ea typeface="ＭＳ Ｐゴシック" charset="0"/>
              </a:rPr>
              <a:t>Treasury paper, </a:t>
            </a:r>
            <a:r>
              <a:rPr lang="ja-JP" altLang="en-US" sz="2800">
                <a:latin typeface="Calibri" charset="0"/>
                <a:ea typeface="ＭＳ Ｐゴシック" charset="0"/>
              </a:rPr>
              <a:t>“</a:t>
            </a:r>
            <a:r>
              <a:rPr lang="en-US" altLang="ja-JP" sz="2800" dirty="0">
                <a:latin typeface="Calibri" charset="0"/>
                <a:ea typeface="ＭＳ Ｐゴシック" charset="0"/>
              </a:rPr>
              <a:t>Tax Policy Implications of Global Electronic Commerce</a:t>
            </a:r>
            <a:r>
              <a:rPr lang="ja-JP" altLang="en-US" sz="2800">
                <a:latin typeface="Calibri" charset="0"/>
                <a:ea typeface="ＭＳ Ｐゴシック" charset="0"/>
              </a:rPr>
              <a:t>”</a:t>
            </a:r>
            <a:r>
              <a:rPr lang="en-US" altLang="ja-JP" sz="2800" dirty="0">
                <a:latin typeface="Calibri" charset="0"/>
                <a:ea typeface="ＭＳ Ｐゴシック" charset="0"/>
              </a:rPr>
              <a:t> (Nov. 1996). </a:t>
            </a:r>
            <a:r>
              <a:rPr lang="en-US" altLang="ja-JP" sz="2800" dirty="0">
                <a:ea typeface="ＭＳ Ｐゴシック" charset="0"/>
              </a:rPr>
              <a:t>Selected</a:t>
            </a:r>
            <a:endParaRPr lang="en-US" altLang="ja-JP" sz="2800" dirty="0">
              <a:latin typeface="Calibri" charset="0"/>
              <a:ea typeface="ＭＳ Ｐゴシック" charset="0"/>
            </a:endParaRPr>
          </a:p>
          <a:p>
            <a:pPr lvl="1" eaLnBrk="1" hangingPunct="1">
              <a:lnSpc>
                <a:spcPct val="90000"/>
              </a:lnSpc>
            </a:pPr>
            <a:r>
              <a:rPr lang="en-US" sz="2400" b="1" u="sng" dirty="0">
                <a:latin typeface="Calibri" charset="0"/>
                <a:ea typeface="ＭＳ Ｐゴシック" charset="0"/>
              </a:rPr>
              <a:t>Neutrality</a:t>
            </a:r>
            <a:r>
              <a:rPr lang="en-US" sz="2400" dirty="0">
                <a:latin typeface="Calibri" charset="0"/>
                <a:ea typeface="ＭＳ Ｐゴシック" charset="0"/>
              </a:rPr>
              <a:t> is guiding principle of any new tax rules, and preference for residence basis taxation.  </a:t>
            </a:r>
          </a:p>
          <a:p>
            <a:pPr lvl="1" eaLnBrk="1" hangingPunct="1">
              <a:lnSpc>
                <a:spcPct val="90000"/>
              </a:lnSpc>
            </a:pPr>
            <a:r>
              <a:rPr lang="en-US" sz="2400" b="1" u="sng" dirty="0">
                <a:latin typeface="Calibri" charset="0"/>
                <a:ea typeface="ＭＳ Ｐゴシック" charset="0"/>
              </a:rPr>
              <a:t>Concerns</a:t>
            </a:r>
            <a:r>
              <a:rPr lang="en-US" sz="2400" dirty="0">
                <a:latin typeface="Calibri" charset="0"/>
                <a:ea typeface="ＭＳ Ｐゴシック" charset="0"/>
              </a:rPr>
              <a:t>: administration and compliance; properly identifying country with primary jurisdiction to tax; and classifying digital transactions.</a:t>
            </a:r>
          </a:p>
          <a:p>
            <a:pPr eaLnBrk="1" hangingPunct="1">
              <a:lnSpc>
                <a:spcPct val="90000"/>
              </a:lnSpc>
            </a:pPr>
            <a:r>
              <a:rPr lang="en-US" sz="2800" dirty="0">
                <a:latin typeface="Calibri" charset="0"/>
                <a:ea typeface="ＭＳ Ｐゴシック" charset="0"/>
              </a:rPr>
              <a:t>Internet Freedom Tax Act (IFTA) (Oct. 1998).  Three-year internet tax moratorium and establishment of advisory commission on electronic commerce.  Moratorium on </a:t>
            </a:r>
            <a:r>
              <a:rPr lang="ja-JP" altLang="en-US" sz="2800">
                <a:latin typeface="Calibri" charset="0"/>
                <a:ea typeface="ＭＳ Ｐゴシック" charset="0"/>
              </a:rPr>
              <a:t>“</a:t>
            </a:r>
            <a:r>
              <a:rPr lang="en-US" altLang="ja-JP" sz="2800" dirty="0">
                <a:latin typeface="Calibri" charset="0"/>
                <a:ea typeface="ＭＳ Ｐゴシック" charset="0"/>
              </a:rPr>
              <a:t>new, special, and discriminatory internet taxes</a:t>
            </a:r>
            <a:r>
              <a:rPr lang="ja-JP" altLang="en-US" sz="2800">
                <a:latin typeface="Calibri" charset="0"/>
                <a:ea typeface="ＭＳ Ｐゴシック" charset="0"/>
              </a:rPr>
              <a:t>”</a:t>
            </a:r>
            <a:r>
              <a:rPr lang="en-US" altLang="ja-JP" sz="2800" dirty="0">
                <a:latin typeface="Calibri" charset="0"/>
                <a:ea typeface="ＭＳ Ｐゴシック" charset="0"/>
              </a:rPr>
              <a:t> extended various times and made permanent on Feb. 24, 2016 (Trade Facilitation and Trade Enforcement Act of 2015).</a:t>
            </a:r>
          </a:p>
          <a:p>
            <a:pPr eaLnBrk="1" hangingPunct="1">
              <a:lnSpc>
                <a:spcPct val="90000"/>
              </a:lnSpc>
            </a:pPr>
            <a:r>
              <a:rPr lang="en-US" altLang="ja-JP" sz="2800" dirty="0">
                <a:latin typeface="Calibri" charset="0"/>
                <a:ea typeface="ＭＳ Ｐゴシック" charset="0"/>
              </a:rPr>
              <a:t>Proposed digital content and </a:t>
            </a:r>
            <a:r>
              <a:rPr lang="en-US" altLang="ja-JP" sz="2800" dirty="0">
                <a:ea typeface="ＭＳ Ｐゴシック" charset="0"/>
              </a:rPr>
              <a:t>cloud transaction regs (Prop. Regs. 1.861-18, -19) (Aug. 2019)</a:t>
            </a:r>
            <a:endParaRPr lang="en-US" altLang="ja-JP" sz="2800" dirty="0">
              <a:latin typeface="Calibri" charset="0"/>
              <a:ea typeface="ＭＳ Ｐゴシック" charset="0"/>
            </a:endParaRPr>
          </a:p>
        </p:txBody>
      </p:sp>
      <p:sp>
        <p:nvSpPr>
          <p:cNvPr id="48130" name="Rectangle 2"/>
          <p:cNvSpPr>
            <a:spLocks noGrp="1" noChangeArrowheads="1"/>
          </p:cNvSpPr>
          <p:nvPr>
            <p:ph type="title"/>
          </p:nvPr>
        </p:nvSpPr>
        <p:spPr>
          <a:noFill/>
          <a:extLst>
            <a:ext uri="{909E8E84-426E-40dd-AFC4-6F175D3DCCD1}">
              <a14:hiddenFill xmlns:a14="http://schemas.microsoft.com/office/drawing/2010/main" xmlns="">
                <a:solidFill>
                  <a:schemeClr val="bg1"/>
                </a:solidFill>
              </a14:hiddenFill>
            </a:ext>
          </a:extLst>
        </p:spPr>
        <p:txBody>
          <a:bodyPr/>
          <a:lstStyle/>
          <a:p>
            <a:pPr eaLnBrk="1" hangingPunct="1"/>
            <a:r>
              <a:rPr lang="en-US">
                <a:latin typeface="Arial" charset="0"/>
                <a:ea typeface="ＭＳ Ｐゴシック" charset="0"/>
              </a:rPr>
              <a:t>Electronic </a:t>
            </a:r>
            <a:r>
              <a:rPr lang="en-US">
                <a:latin typeface="Calibri" charset="0"/>
                <a:ea typeface="ＭＳ Ｐゴシック" charset="0"/>
                <a:cs typeface="Calibri" charset="0"/>
              </a:rPr>
              <a:t>Commerce</a:t>
            </a:r>
            <a:r>
              <a:rPr lang="en-US">
                <a:latin typeface="Arial" charset="0"/>
                <a:ea typeface="ＭＳ Ｐゴシック" charset="0"/>
              </a:rPr>
              <a:t>:  Unilateral Responses</a:t>
            </a:r>
          </a:p>
        </p:txBody>
      </p:sp>
      <p:sp>
        <p:nvSpPr>
          <p:cNvPr id="4812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B564BE6-CFA1-D24D-8218-852C32E013D3}" type="slidenum">
              <a:rPr lang="en-US" sz="900" b="0">
                <a:latin typeface="Arial" charset="0"/>
              </a:rPr>
              <a:pPr eaLnBrk="1" hangingPunct="1"/>
              <a:t>21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r>
              <a:rPr lang="en-US" sz="2400" dirty="0">
                <a:latin typeface="Calibri" charset="0"/>
                <a:ea typeface="ＭＳ Ｐゴシック" charset="0"/>
              </a:rPr>
              <a:t>Revised Commentary to Article 12 of Model Treaty covering software (1992/Sept. 29, 1998)</a:t>
            </a:r>
          </a:p>
          <a:p>
            <a:pPr eaLnBrk="1" hangingPunct="1"/>
            <a:r>
              <a:rPr lang="ja-JP" altLang="en-US" sz="2400">
                <a:latin typeface="Calibri" charset="0"/>
                <a:ea typeface="ＭＳ Ｐゴシック" charset="0"/>
              </a:rPr>
              <a:t>“</a:t>
            </a:r>
            <a:r>
              <a:rPr lang="en-US" altLang="ja-JP" sz="2400" dirty="0">
                <a:latin typeface="Calibri" charset="0"/>
                <a:ea typeface="ＭＳ Ｐゴシック" charset="0"/>
              </a:rPr>
              <a:t>Electronic Commerce: A Discussion Paper on Taxation Issues,</a:t>
            </a:r>
            <a:r>
              <a:rPr lang="ja-JP" altLang="en-US" sz="2400">
                <a:latin typeface="Calibri" charset="0"/>
                <a:ea typeface="ＭＳ Ｐゴシック" charset="0"/>
              </a:rPr>
              <a:t>”</a:t>
            </a:r>
            <a:r>
              <a:rPr lang="en-US" altLang="ja-JP" sz="2400" dirty="0">
                <a:latin typeface="Calibri" charset="0"/>
                <a:ea typeface="ＭＳ Ｐゴシック" charset="0"/>
              </a:rPr>
              <a:t> (Oct. 10, 1998) </a:t>
            </a:r>
          </a:p>
          <a:p>
            <a:pPr eaLnBrk="1" hangingPunct="1"/>
            <a:r>
              <a:rPr lang="en-US" sz="2400" dirty="0">
                <a:latin typeface="Calibri" charset="0"/>
                <a:ea typeface="ＭＳ Ｐゴシック" charset="0"/>
              </a:rPr>
              <a:t>Revised Commentary of Article 5 Model Treaty to clarify application of PE definition in e-commerce (Dec. 22, 2000)</a:t>
            </a:r>
          </a:p>
          <a:p>
            <a:pPr eaLnBrk="1" hangingPunct="1"/>
            <a:r>
              <a:rPr lang="en-US" sz="2400" dirty="0">
                <a:latin typeface="Calibri" charset="0"/>
                <a:ea typeface="ＭＳ Ｐゴシック" charset="0"/>
              </a:rPr>
              <a:t>Final report on Treaty Characterization Issues Arising from E-commerce (TAG on Treaty Characterization of E-commerce Payments, Feb. 2001)</a:t>
            </a:r>
          </a:p>
          <a:p>
            <a:pPr eaLnBrk="1" hangingPunct="1"/>
            <a:r>
              <a:rPr lang="en-US" sz="2400" dirty="0">
                <a:latin typeface="Calibri" charset="0"/>
                <a:ea typeface="ＭＳ Ｐゴシック" charset="0"/>
              </a:rPr>
              <a:t>Draft on Attribution of Profit to a Permanent Establishment Involved in Electronic Commerce Transactions (TAG on Business Profits, Feb. 2001)</a:t>
            </a:r>
          </a:p>
          <a:p>
            <a:pPr eaLnBrk="1" hangingPunct="1"/>
            <a:r>
              <a:rPr lang="en-US" sz="2400" dirty="0">
                <a:latin typeface="Calibri" charset="0"/>
                <a:ea typeface="ＭＳ Ｐゴシック" charset="0"/>
              </a:rPr>
              <a:t>Are the Current Treaty Rules for Taxing Business Profits Appropriate for E-Commerce? (TAG on Business Profits, Dec., 2005)</a:t>
            </a:r>
          </a:p>
          <a:p>
            <a:pPr eaLnBrk="1" hangingPunct="1"/>
            <a:endParaRPr lang="en-US" dirty="0">
              <a:latin typeface="Calibri" charset="0"/>
              <a:ea typeface="ＭＳ Ｐゴシック" charset="0"/>
            </a:endParaRPr>
          </a:p>
        </p:txBody>
      </p:sp>
      <p:sp>
        <p:nvSpPr>
          <p:cNvPr id="50178" name="Rectangle 2"/>
          <p:cNvSpPr>
            <a:spLocks noGrp="1" noChangeArrowheads="1"/>
          </p:cNvSpPr>
          <p:nvPr>
            <p:ph type="title"/>
          </p:nvPr>
        </p:nvSpPr>
        <p:spPr>
          <a:noFill/>
          <a:extLst>
            <a:ext uri="{909E8E84-426E-40dd-AFC4-6F175D3DCCD1}">
              <a14:hiddenFill xmlns:a14="http://schemas.microsoft.com/office/drawing/2010/main" xmlns="">
                <a:solidFill>
                  <a:schemeClr val="bg1"/>
                </a:solidFill>
              </a14:hiddenFill>
            </a:ext>
          </a:extLst>
        </p:spPr>
        <p:txBody>
          <a:bodyPr/>
          <a:lstStyle/>
          <a:p>
            <a:pPr eaLnBrk="1" hangingPunct="1"/>
            <a:r>
              <a:rPr lang="en-US" dirty="0">
                <a:latin typeface="Calibri" charset="0"/>
                <a:ea typeface="ＭＳ Ｐゴシック" charset="0"/>
                <a:cs typeface="Calibri" charset="0"/>
              </a:rPr>
              <a:t>Electronic</a:t>
            </a:r>
            <a:r>
              <a:rPr lang="en-US" dirty="0">
                <a:latin typeface="Arial" charset="0"/>
                <a:ea typeface="ＭＳ Ｐゴシック" charset="0"/>
              </a:rPr>
              <a:t> Commerce:  OECD (some older materials)</a:t>
            </a:r>
          </a:p>
        </p:txBody>
      </p:sp>
      <p:sp>
        <p:nvSpPr>
          <p:cNvPr id="5017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F713E65-23F1-A345-9032-EE83D3ACC42C}" type="slidenum">
              <a:rPr lang="en-US" sz="900" b="0">
                <a:latin typeface="Arial" charset="0"/>
              </a:rPr>
              <a:pPr eaLnBrk="1" hangingPunct="1"/>
              <a:t>22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3154E-D913-9B4A-8EBE-25BAE9D13976}"/>
              </a:ext>
            </a:extLst>
          </p:cNvPr>
          <p:cNvSpPr>
            <a:spLocks noGrp="1"/>
          </p:cNvSpPr>
          <p:nvPr>
            <p:ph idx="1"/>
          </p:nvPr>
        </p:nvSpPr>
        <p:spPr/>
        <p:txBody>
          <a:bodyPr/>
          <a:lstStyle/>
          <a:p>
            <a:r>
              <a:rPr lang="en-US" sz="2800" dirty="0"/>
              <a:t>BEPS (Base Erosion Profit Shifting) </a:t>
            </a:r>
            <a:r>
              <a:rPr lang="en-US" sz="2800"/>
              <a:t>Action Plan (2013)</a:t>
            </a:r>
            <a:endParaRPr lang="en-US" sz="2800" dirty="0"/>
          </a:p>
          <a:p>
            <a:r>
              <a:rPr lang="en-US" sz="2800" dirty="0"/>
              <a:t>15 Actions (2015)</a:t>
            </a:r>
          </a:p>
          <a:p>
            <a:pPr lvl="1"/>
            <a:r>
              <a:rPr lang="en-US" sz="2400" dirty="0"/>
              <a:t>Tax Challenges from Digitalization, Hybrid mismatches, CFC, Interest deduction limits</a:t>
            </a:r>
          </a:p>
          <a:p>
            <a:pPr lvl="1"/>
            <a:r>
              <a:rPr lang="en-US" sz="2400" dirty="0"/>
              <a:t>Prevention of Treaty Abuse, PE Status (Action 7); Country by Country Reporting</a:t>
            </a:r>
          </a:p>
          <a:p>
            <a:pPr lvl="1"/>
            <a:r>
              <a:rPr lang="en-US" sz="2400" dirty="0"/>
              <a:t>Multilateral Agreement (Action 15)</a:t>
            </a:r>
          </a:p>
          <a:p>
            <a:r>
              <a:rPr lang="en-US" sz="2800" dirty="0"/>
              <a:t>Pillar One (reallocate taxing rights to countries where MNEs earn profit regardless whether they have a physical presence)</a:t>
            </a:r>
          </a:p>
          <a:p>
            <a:r>
              <a:rPr lang="en-US" sz="2800" dirty="0"/>
              <a:t>Pillar Two (global minimum tax rate)</a:t>
            </a:r>
          </a:p>
        </p:txBody>
      </p:sp>
      <p:sp>
        <p:nvSpPr>
          <p:cNvPr id="3" name="Title 2">
            <a:extLst>
              <a:ext uri="{FF2B5EF4-FFF2-40B4-BE49-F238E27FC236}">
                <a16:creationId xmlns:a16="http://schemas.microsoft.com/office/drawing/2014/main" id="{9410BE5C-17C1-D544-BF8F-9146F9245EAA}"/>
              </a:ext>
            </a:extLst>
          </p:cNvPr>
          <p:cNvSpPr>
            <a:spLocks noGrp="1"/>
          </p:cNvSpPr>
          <p:nvPr>
            <p:ph type="title"/>
          </p:nvPr>
        </p:nvSpPr>
        <p:spPr/>
        <p:txBody>
          <a:bodyPr/>
          <a:lstStyle/>
          <a:p>
            <a:r>
              <a:rPr lang="en-US" dirty="0"/>
              <a:t>OECD: Newer Developments on Digital Commerce</a:t>
            </a:r>
          </a:p>
        </p:txBody>
      </p:sp>
      <p:sp>
        <p:nvSpPr>
          <p:cNvPr id="4" name="Slide Number Placeholder 3">
            <a:extLst>
              <a:ext uri="{FF2B5EF4-FFF2-40B4-BE49-F238E27FC236}">
                <a16:creationId xmlns:a16="http://schemas.microsoft.com/office/drawing/2014/main" id="{B664E155-2CA0-3A42-B92E-A06B0E075609}"/>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19EDBF1B-5E72-CA48-97EE-AF01B9520299}"/>
              </a:ext>
            </a:extLst>
          </p:cNvPr>
          <p:cNvSpPr>
            <a:spLocks noGrp="1"/>
          </p:cNvSpPr>
          <p:nvPr>
            <p:ph type="ftr" sz="quarter" idx="11"/>
          </p:nvPr>
        </p:nvSpPr>
        <p:spPr/>
        <p:txBody>
          <a:bodyPr/>
          <a:lstStyle/>
          <a:p>
            <a:pPr>
              <a:defRPr/>
            </a:pPr>
            <a:r>
              <a:rPr lang="en-US"/>
              <a:t>U.S. Trade or Business and PEs</a:t>
            </a:r>
            <a:endParaRPr lang="en-US" dirty="0"/>
          </a:p>
        </p:txBody>
      </p:sp>
    </p:spTree>
    <p:extLst>
      <p:ext uri="{BB962C8B-B14F-4D97-AF65-F5344CB8AC3E}">
        <p14:creationId xmlns:p14="http://schemas.microsoft.com/office/powerpoint/2010/main" val="30906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p:txBody>
          <a:bodyPr/>
          <a:lstStyle/>
          <a:p>
            <a:pPr eaLnBrk="1" hangingPunct="1">
              <a:lnSpc>
                <a:spcPct val="90000"/>
              </a:lnSpc>
            </a:pPr>
            <a:r>
              <a:rPr lang="en-US" sz="2400" dirty="0">
                <a:latin typeface="Calibri" charset="0"/>
                <a:ea typeface="ＭＳ Ｐゴシック" charset="0"/>
              </a:rPr>
              <a:t>No statutory definition of TB</a:t>
            </a:r>
          </a:p>
          <a:p>
            <a:pPr lvl="1" eaLnBrk="1" hangingPunct="1">
              <a:lnSpc>
                <a:spcPct val="90000"/>
              </a:lnSpc>
            </a:pPr>
            <a:r>
              <a:rPr lang="en-US" sz="2000" dirty="0">
                <a:latin typeface="Calibri" charset="0"/>
                <a:ea typeface="ＭＳ Ｐゴシック" charset="0"/>
              </a:rPr>
              <a:t>TB if activities are </a:t>
            </a:r>
            <a:r>
              <a:rPr lang="en-US" sz="2000" i="1" dirty="0">
                <a:latin typeface="Calibri" charset="0"/>
                <a:ea typeface="ＭＳ Ｐゴシック" charset="0"/>
              </a:rPr>
              <a:t>Considerable, Continuous, and Regular</a:t>
            </a:r>
            <a:r>
              <a:rPr lang="en-US" sz="2000" dirty="0">
                <a:latin typeface="Calibri" charset="0"/>
                <a:ea typeface="ＭＳ Ｐゴシック" charset="0"/>
              </a:rPr>
              <a:t> (</a:t>
            </a:r>
            <a:r>
              <a:rPr lang="en-US" sz="2000" u="sng" dirty="0">
                <a:latin typeface="Calibri" charset="0"/>
                <a:ea typeface="ＭＳ Ｐゴシック" charset="0"/>
              </a:rPr>
              <a:t>Pinchot</a:t>
            </a:r>
            <a:r>
              <a:rPr lang="en-US" sz="2000" dirty="0">
                <a:latin typeface="Calibri" charset="0"/>
                <a:ea typeface="ＭＳ Ｐゴシック" charset="0"/>
              </a:rPr>
              <a:t>, </a:t>
            </a:r>
            <a:r>
              <a:rPr lang="en-US" sz="2000" u="sng" dirty="0">
                <a:latin typeface="Calibri" charset="0"/>
                <a:ea typeface="ＭＳ Ｐゴシック" charset="0"/>
              </a:rPr>
              <a:t>Neill</a:t>
            </a:r>
            <a:r>
              <a:rPr lang="en-US" sz="2000" dirty="0">
                <a:latin typeface="Calibri" charset="0"/>
                <a:ea typeface="ＭＳ Ｐゴシック" charset="0"/>
              </a:rPr>
              <a:t>, and </a:t>
            </a:r>
            <a:r>
              <a:rPr lang="en-US" sz="2000" u="sng" dirty="0">
                <a:latin typeface="Calibri" charset="0"/>
                <a:ea typeface="ＭＳ Ｐゴシック" charset="0"/>
              </a:rPr>
              <a:t>Herbert</a:t>
            </a:r>
            <a:r>
              <a:rPr lang="en-US" sz="2000" dirty="0">
                <a:latin typeface="Calibri" charset="0"/>
                <a:ea typeface="ＭＳ Ｐゴシック" charset="0"/>
              </a:rPr>
              <a:t>)</a:t>
            </a:r>
          </a:p>
          <a:p>
            <a:pPr lvl="1" eaLnBrk="1" hangingPunct="1">
              <a:lnSpc>
                <a:spcPct val="90000"/>
              </a:lnSpc>
            </a:pPr>
            <a:endParaRPr lang="en-US" sz="2000" dirty="0">
              <a:latin typeface="Calibri" charset="0"/>
              <a:ea typeface="ＭＳ Ｐゴシック" charset="0"/>
            </a:endParaRPr>
          </a:p>
          <a:p>
            <a:pPr>
              <a:lnSpc>
                <a:spcPct val="90000"/>
              </a:lnSpc>
            </a:pPr>
            <a:r>
              <a:rPr lang="en-US" sz="2400" dirty="0">
                <a:latin typeface="Calibri" charset="0"/>
                <a:ea typeface="ＭＳ Ｐゴシック" charset="0"/>
              </a:rPr>
              <a:t>Performance of services in US, even for one day, creates a US TB, unless the commercial traveler exception applies.  </a:t>
            </a:r>
            <a:r>
              <a:rPr lang="en-US" sz="2400" dirty="0"/>
              <a:t>§</a:t>
            </a:r>
            <a:r>
              <a:rPr lang="en-US" sz="2400" dirty="0">
                <a:latin typeface="Calibri" charset="0"/>
                <a:ea typeface="ＭＳ Ｐゴシック" charset="0"/>
              </a:rPr>
              <a:t>864(b)(1).</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No attribution of a corporation’</a:t>
            </a:r>
            <a:r>
              <a:rPr lang="en-US" altLang="ja-JP" sz="2400" dirty="0">
                <a:latin typeface="Calibri" charset="0"/>
                <a:ea typeface="ＭＳ Ｐゴシック" charset="0"/>
              </a:rPr>
              <a:t>s activities to a SH, but an agent’s activities are imputed to the principal.  </a:t>
            </a:r>
          </a:p>
          <a:p>
            <a:pPr eaLnBrk="1" hangingPunct="1">
              <a:lnSpc>
                <a:spcPct val="90000"/>
              </a:lnSpc>
            </a:pPr>
            <a:endParaRPr lang="en-US" altLang="ja-JP"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A tenant’</a:t>
            </a:r>
            <a:r>
              <a:rPr lang="en-US" altLang="ja-JP" sz="2400" dirty="0">
                <a:latin typeface="Calibri" charset="0"/>
                <a:ea typeface="ＭＳ Ｐゴシック" charset="0"/>
              </a:rPr>
              <a:t>s activities, however, appear </a:t>
            </a:r>
            <a:r>
              <a:rPr lang="en-US" altLang="ja-JP" sz="2400" b="1" dirty="0">
                <a:latin typeface="Calibri" charset="0"/>
                <a:ea typeface="ＭＳ Ｐゴシック" charset="0"/>
              </a:rPr>
              <a:t>not</a:t>
            </a:r>
            <a:r>
              <a:rPr lang="en-US" altLang="ja-JP" sz="2400" dirty="0">
                <a:latin typeface="Calibri" charset="0"/>
                <a:ea typeface="ＭＳ Ｐゴシック" charset="0"/>
              </a:rPr>
              <a:t> to be attributable to its landlord.  Rev. </a:t>
            </a:r>
            <a:r>
              <a:rPr lang="en-US" altLang="ja-JP" sz="2400" dirty="0" err="1">
                <a:latin typeface="Calibri" charset="0"/>
                <a:ea typeface="ＭＳ Ｐゴシック" charset="0"/>
              </a:rPr>
              <a:t>Ruls</a:t>
            </a:r>
            <a:r>
              <a:rPr lang="en-US" altLang="ja-JP" sz="2400" dirty="0">
                <a:latin typeface="Calibri" charset="0"/>
                <a:ea typeface="ＭＳ Ｐゴシック" charset="0"/>
              </a:rPr>
              <a:t>. 73-522 and 91-7.</a:t>
            </a:r>
          </a:p>
          <a:p>
            <a:pPr eaLnBrk="1" hangingPunct="1">
              <a:lnSpc>
                <a:spcPct val="90000"/>
              </a:lnSpc>
            </a:pPr>
            <a:endParaRPr lang="en-US" dirty="0">
              <a:latin typeface="Arial" charset="0"/>
              <a:ea typeface="ＭＳ Ｐゴシック" charset="0"/>
            </a:endParaRPr>
          </a:p>
        </p:txBody>
      </p:sp>
      <p:sp>
        <p:nvSpPr>
          <p:cNvPr id="17410" name="Rectangle 2"/>
          <p:cNvSpPr>
            <a:spLocks noGrp="1" noChangeArrowheads="1"/>
          </p:cNvSpPr>
          <p:nvPr>
            <p:ph type="title"/>
          </p:nvPr>
        </p:nvSpPr>
        <p:spPr/>
        <p:txBody>
          <a:bodyPr/>
          <a:lstStyle/>
          <a:p>
            <a:pPr eaLnBrk="1" hangingPunct="1"/>
            <a:r>
              <a:rPr lang="en-US" sz="2000" dirty="0">
                <a:latin typeface="+mn-lt"/>
                <a:ea typeface="ＭＳ Ｐゴシック" charset="0"/>
              </a:rPr>
              <a:t>Definition of Trade or Business</a:t>
            </a:r>
          </a:p>
        </p:txBody>
      </p:sp>
      <p:sp>
        <p:nvSpPr>
          <p:cNvPr id="1740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C627CF-9EFC-7644-95AF-7C737D775525}" type="slidenum">
              <a:rPr lang="en-US" sz="900" b="0">
                <a:latin typeface="Arial" charset="0"/>
              </a:rPr>
              <a:pPr eaLnBrk="1" hangingPunct="1"/>
              <a:t>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p:txBody>
          <a:bodyPr>
            <a:normAutofit/>
          </a:bodyPr>
          <a:lstStyle/>
          <a:p>
            <a:pPr algn="l" eaLnBrk="1" hangingPunct="1">
              <a:defRPr/>
            </a:pPr>
            <a:r>
              <a:rPr lang="en-US" sz="2400" dirty="0">
                <a:cs typeface="+mn-cs"/>
              </a:rPr>
              <a:t>Trading in stocks/securities/commodities through an independent agent is </a:t>
            </a:r>
            <a:r>
              <a:rPr lang="en-US" sz="2400" i="1" dirty="0">
                <a:cs typeface="+mn-cs"/>
              </a:rPr>
              <a:t>never</a:t>
            </a:r>
            <a:r>
              <a:rPr lang="en-US" sz="2400" dirty="0">
                <a:cs typeface="+mn-cs"/>
              </a:rPr>
              <a:t> a TB, provided the foreign person does not have an office/fixed place of business in US through which the trades are made.</a:t>
            </a:r>
          </a:p>
          <a:p>
            <a:pPr lvl="1" algn="l" eaLnBrk="1" hangingPunct="1">
              <a:defRPr/>
            </a:pPr>
            <a:r>
              <a:rPr lang="en-US" sz="2000" dirty="0"/>
              <a:t>Applies to dealers, traders, and investors.  </a:t>
            </a:r>
          </a:p>
          <a:p>
            <a:pPr lvl="1" algn="l">
              <a:defRPr/>
            </a:pPr>
            <a:r>
              <a:rPr lang="en-US" sz="2000" dirty="0"/>
              <a:t>Volume of trades is irrelevant.  Regs. §1.864-2(c)(1), (d)(1).</a:t>
            </a:r>
          </a:p>
          <a:p>
            <a:pPr algn="l" eaLnBrk="1" hangingPunct="1">
              <a:defRPr/>
            </a:pPr>
            <a:endParaRPr lang="en-US" sz="2400" dirty="0">
              <a:cs typeface="+mn-cs"/>
            </a:endParaRPr>
          </a:p>
          <a:p>
            <a:pPr algn="l" eaLnBrk="1" hangingPunct="1">
              <a:defRPr/>
            </a:pPr>
            <a:r>
              <a:rPr lang="en-US" sz="2400" dirty="0">
                <a:cs typeface="+mn-cs"/>
              </a:rPr>
              <a:t>Taxpayers </a:t>
            </a:r>
            <a:r>
              <a:rPr lang="en-US" sz="2400" i="1" dirty="0">
                <a:cs typeface="+mn-cs"/>
              </a:rPr>
              <a:t>other than dealers</a:t>
            </a:r>
            <a:r>
              <a:rPr lang="en-US" sz="2400" dirty="0">
                <a:cs typeface="+mn-cs"/>
              </a:rPr>
              <a:t> can trade directly for own account or through employees or agents to whom full discretion has been given.</a:t>
            </a:r>
            <a:endParaRPr lang="en-US" sz="4400" dirty="0">
              <a:cs typeface="+mn-cs"/>
            </a:endParaRPr>
          </a:p>
          <a:p>
            <a:pPr algn="l" eaLnBrk="1" hangingPunct="1">
              <a:defRPr/>
            </a:pPr>
            <a:endParaRPr lang="en-US" sz="2400" dirty="0">
              <a:cs typeface="+mn-cs"/>
            </a:endParaRPr>
          </a:p>
          <a:p>
            <a:pPr algn="l">
              <a:defRPr/>
            </a:pPr>
            <a:r>
              <a:rPr lang="en-US" sz="2400" dirty="0">
                <a:cs typeface="+mn-cs"/>
              </a:rPr>
              <a:t>The IRS has proposed extending this rule to derivatives transactions (interest rate, currency, equity and commodity swaps, forwards futures and options). Prop. Reg. </a:t>
            </a:r>
            <a:r>
              <a:rPr lang="en-US" sz="2400" dirty="0"/>
              <a:t>§</a:t>
            </a:r>
            <a:r>
              <a:rPr lang="en-US" sz="2400" dirty="0">
                <a:cs typeface="+mn-cs"/>
              </a:rPr>
              <a:t>1.864(b)-1(a)</a:t>
            </a:r>
          </a:p>
          <a:p>
            <a:pPr eaLnBrk="1" hangingPunct="1">
              <a:lnSpc>
                <a:spcPct val="110000"/>
              </a:lnSpc>
              <a:defRPr/>
            </a:pPr>
            <a:endParaRPr lang="en-US" dirty="0">
              <a:cs typeface="+mn-cs"/>
            </a:endParaRPr>
          </a:p>
        </p:txBody>
      </p:sp>
      <p:sp>
        <p:nvSpPr>
          <p:cNvPr id="1945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Trading in Stock or Securities</a:t>
            </a:r>
          </a:p>
        </p:txBody>
      </p:sp>
      <p:sp>
        <p:nvSpPr>
          <p:cNvPr id="1945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C79D7B-BF67-E146-BDB7-E5EC573C5BAE}" type="slidenum">
              <a:rPr lang="en-US" sz="900" b="0">
                <a:latin typeface="Arial" charset="0"/>
              </a:rPr>
              <a:pPr eaLnBrk="1" hangingPunct="1"/>
              <a:t>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dirty="0">
                <a:latin typeface="Calibri" charset="0"/>
                <a:ea typeface="ＭＳ Ｐゴシック" charset="0"/>
              </a:rPr>
              <a:t>A partnership’</a:t>
            </a:r>
            <a:r>
              <a:rPr lang="en-US" altLang="ja-JP" sz="2400" dirty="0">
                <a:latin typeface="Calibri" charset="0"/>
                <a:ea typeface="ＭＳ Ｐゴシック" charset="0"/>
              </a:rPr>
              <a:t>s and a trust</a:t>
            </a:r>
            <a:r>
              <a:rPr lang="en-US" sz="2400" dirty="0">
                <a:latin typeface="Calibri" charset="0"/>
                <a:ea typeface="ＭＳ Ｐゴシック" charset="0"/>
              </a:rPr>
              <a:t>’</a:t>
            </a:r>
            <a:r>
              <a:rPr lang="en-US" altLang="ja-JP" sz="2400" dirty="0">
                <a:latin typeface="Calibri" charset="0"/>
                <a:ea typeface="ＭＳ Ｐゴシック" charset="0"/>
              </a:rPr>
              <a:t>s T/B activities are imputed to partners, both general </a:t>
            </a:r>
            <a:r>
              <a:rPr lang="en-US" altLang="ja-JP" sz="2400" u="sng" dirty="0">
                <a:latin typeface="Calibri" charset="0"/>
                <a:ea typeface="ＭＳ Ｐゴシック" charset="0"/>
              </a:rPr>
              <a:t>and </a:t>
            </a:r>
            <a:r>
              <a:rPr lang="en-US" altLang="ja-JP" sz="2400" dirty="0">
                <a:latin typeface="Calibri" charset="0"/>
                <a:ea typeface="ＭＳ Ｐゴシック" charset="0"/>
              </a:rPr>
              <a:t>limited, and  to beneficiaries. (</a:t>
            </a:r>
            <a:r>
              <a:rPr lang="en-US" sz="2400" dirty="0"/>
              <a:t>§</a:t>
            </a:r>
            <a:r>
              <a:rPr lang="en-US" altLang="ja-JP" sz="2400" dirty="0">
                <a:latin typeface="Calibri" charset="0"/>
                <a:ea typeface="ＭＳ Ｐゴシック" charset="0"/>
              </a:rPr>
              <a:t>875 and </a:t>
            </a:r>
            <a:r>
              <a:rPr lang="en-US" altLang="ja-JP" sz="2400" u="sng" dirty="0" err="1">
                <a:latin typeface="Calibri" charset="0"/>
                <a:ea typeface="ＭＳ Ｐゴシック" charset="0"/>
              </a:rPr>
              <a:t>Balanovski</a:t>
            </a:r>
            <a:r>
              <a:rPr lang="en-US" altLang="ja-JP" sz="2400" dirty="0">
                <a:latin typeface="Calibri" charset="0"/>
                <a:ea typeface="ＭＳ Ｐゴシック" charset="0"/>
              </a:rPr>
              <a:t>)</a:t>
            </a:r>
          </a:p>
          <a:p>
            <a:pPr eaLnBrk="1" hangingPunct="1"/>
            <a:endParaRPr lang="en-US" altLang="ja-JP" sz="2400" dirty="0">
              <a:latin typeface="Calibri" charset="0"/>
              <a:ea typeface="ＭＳ Ｐゴシック" charset="0"/>
            </a:endParaRPr>
          </a:p>
          <a:p>
            <a:pPr eaLnBrk="1" hangingPunct="1"/>
            <a:r>
              <a:rPr lang="en-US" sz="2400" dirty="0">
                <a:latin typeface="Calibri" charset="0"/>
                <a:ea typeface="ＭＳ Ｐゴシック" charset="0"/>
              </a:rPr>
              <a:t>Activities of agents are generally imputed to principal in determining whether the foreign person has a T/B</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Activities of a corporation are </a:t>
            </a:r>
            <a:r>
              <a:rPr lang="en-US" sz="2400" i="1" dirty="0">
                <a:latin typeface="Calibri" charset="0"/>
                <a:ea typeface="ＭＳ Ｐゴシック" charset="0"/>
              </a:rPr>
              <a:t>not</a:t>
            </a:r>
            <a:r>
              <a:rPr lang="en-US" sz="2400" dirty="0">
                <a:latin typeface="Calibri" charset="0"/>
                <a:ea typeface="ＭＳ Ｐゴシック" charset="0"/>
              </a:rPr>
              <a:t> imputed to its shareholders, even to a a shareholder that owns all of the stock of a corporation </a:t>
            </a:r>
          </a:p>
        </p:txBody>
      </p:sp>
      <p:sp>
        <p:nvSpPr>
          <p:cNvPr id="2150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Imputation of Activities of Others</a:t>
            </a:r>
          </a:p>
        </p:txBody>
      </p:sp>
      <p:sp>
        <p:nvSpPr>
          <p:cNvPr id="21505"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5DC27D-F93B-E749-B596-2577D98AAA3E}" type="slidenum">
              <a:rPr lang="en-US" sz="900" b="0">
                <a:latin typeface="Arial" charset="0"/>
              </a:rPr>
              <a:pPr eaLnBrk="1" hangingPunct="1"/>
              <a:t>5</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eaLnBrk="1" hangingPunct="1"/>
            <a:r>
              <a:rPr lang="en-US" sz="2800" dirty="0">
                <a:latin typeface="Calibri" charset="0"/>
                <a:ea typeface="ＭＳ Ｐゴシック" charset="0"/>
              </a:rPr>
              <a:t>Once a TB exists, </a:t>
            </a:r>
            <a:r>
              <a:rPr lang="en-US" sz="2800" b="1" dirty="0">
                <a:latin typeface="Calibri" charset="0"/>
                <a:ea typeface="ＭＳ Ｐゴシック" charset="0"/>
              </a:rPr>
              <a:t>all ECI</a:t>
            </a:r>
            <a:r>
              <a:rPr lang="en-US" sz="2800" dirty="0">
                <a:latin typeface="Calibri" charset="0"/>
                <a:ea typeface="ＭＳ Ｐゴシック" charset="0"/>
              </a:rPr>
              <a:t> is taxed at graduated rates.</a:t>
            </a:r>
          </a:p>
          <a:p>
            <a:pPr lvl="1"/>
            <a:r>
              <a:rPr lang="en-US" sz="2400" dirty="0">
                <a:latin typeface="Calibri" charset="0"/>
                <a:ea typeface="ＭＳ Ｐゴシック" charset="0"/>
              </a:rPr>
              <a:t>If no TB for a taxable year, then no ECI, subject to exceptions in </a:t>
            </a:r>
            <a:r>
              <a:rPr lang="en-US" sz="2400" dirty="0"/>
              <a:t>§</a:t>
            </a:r>
            <a:r>
              <a:rPr lang="en-US" sz="2400" dirty="0">
                <a:latin typeface="Calibri" charset="0"/>
                <a:ea typeface="ＭＳ Ｐゴシック" charset="0"/>
              </a:rPr>
              <a:t>864(c)(6), (7), and (8). </a:t>
            </a:r>
            <a:r>
              <a:rPr lang="en-US" sz="2400" dirty="0"/>
              <a:t>§</a:t>
            </a:r>
            <a:r>
              <a:rPr lang="en-US" sz="2400" dirty="0">
                <a:latin typeface="Calibri" charset="0"/>
                <a:ea typeface="ＭＳ Ｐゴシック" charset="0"/>
              </a:rPr>
              <a:t>864(c)(1)(B)</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US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§864(c)(2) and (3)</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Foreign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§864(c)(4) and (5)</a:t>
            </a:r>
          </a:p>
          <a:p>
            <a:pPr eaLnBrk="1" hangingPunct="1"/>
            <a:endParaRPr lang="en-US" dirty="0">
              <a:latin typeface="Calibri" charset="0"/>
              <a:ea typeface="ＭＳ Ｐゴシック" charset="0"/>
            </a:endParaRPr>
          </a:p>
        </p:txBody>
      </p:sp>
      <p:sp>
        <p:nvSpPr>
          <p:cNvPr id="23554" name="Rectangle 2"/>
          <p:cNvSpPr>
            <a:spLocks noGrp="1" noChangeArrowheads="1"/>
          </p:cNvSpPr>
          <p:nvPr>
            <p:ph type="title"/>
          </p:nvPr>
        </p:nvSpPr>
        <p:spPr/>
        <p:txBody>
          <a:bodyPr>
            <a:noAutofit/>
          </a:bodyPr>
          <a:lstStyle/>
          <a:p>
            <a:pPr eaLnBrk="1" hangingPunct="1"/>
            <a:r>
              <a:rPr lang="en-US" sz="2000" dirty="0">
                <a:latin typeface="+mn-lt"/>
                <a:ea typeface="ＭＳ Ｐゴシック" charset="0"/>
              </a:rPr>
              <a:t>Effectively Connected Income</a:t>
            </a:r>
            <a:endParaRPr lang="en-US" sz="1100" dirty="0">
              <a:latin typeface="+mn-lt"/>
              <a:ea typeface="ＭＳ Ｐゴシック" charset="0"/>
            </a:endParaRPr>
          </a:p>
        </p:txBody>
      </p:sp>
      <p:sp>
        <p:nvSpPr>
          <p:cNvPr id="2355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057AEC-546F-2747-8157-FE2DA745750F}" type="slidenum">
              <a:rPr lang="en-US" sz="900" b="0">
                <a:latin typeface="Arial" charset="0"/>
              </a:rPr>
              <a:pPr eaLnBrk="1" hangingPunct="1"/>
              <a:t>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1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p:txBody>
          <a:bodyPr/>
          <a:lstStyle/>
          <a:p>
            <a:pPr eaLnBrk="1" hangingPunct="1"/>
            <a:r>
              <a:rPr lang="en-US" sz="3200" dirty="0">
                <a:latin typeface="Calibri" charset="0"/>
                <a:ea typeface="ＭＳ Ｐゴシック" charset="0"/>
              </a:rPr>
              <a:t>US source </a:t>
            </a:r>
            <a:r>
              <a:rPr lang="en-US" sz="3200" i="1" dirty="0">
                <a:latin typeface="Calibri" charset="0"/>
                <a:ea typeface="ＭＳ Ｐゴシック" charset="0"/>
              </a:rPr>
              <a:t>FDAP</a:t>
            </a:r>
            <a:r>
              <a:rPr lang="en-US" sz="3200" dirty="0">
                <a:latin typeface="Calibri" charset="0"/>
                <a:ea typeface="ＭＳ Ｐゴシック" charset="0"/>
              </a:rPr>
              <a:t>, including capital gains, is ECI </a:t>
            </a:r>
            <a:r>
              <a:rPr lang="en-US" sz="3200" b="1" dirty="0">
                <a:latin typeface="Calibri" charset="0"/>
                <a:ea typeface="ＭＳ Ｐゴシック" charset="0"/>
              </a:rPr>
              <a:t>only if</a:t>
            </a:r>
            <a:r>
              <a:rPr lang="en-US" sz="3200" dirty="0">
                <a:latin typeface="Calibri" charset="0"/>
                <a:ea typeface="ＭＳ Ｐゴシック" charset="0"/>
              </a:rPr>
              <a:t>:</a:t>
            </a:r>
          </a:p>
          <a:p>
            <a:pPr lvl="1" eaLnBrk="1" hangingPunct="1"/>
            <a:r>
              <a:rPr lang="en-US" sz="2800" dirty="0">
                <a:latin typeface="Calibri" charset="0"/>
                <a:ea typeface="ＭＳ Ｐゴシック" charset="0"/>
              </a:rPr>
              <a:t>the income is derived from assets used in a T/B (</a:t>
            </a:r>
            <a:r>
              <a:rPr lang="en-US" sz="2800" b="1" u="sng" dirty="0">
                <a:latin typeface="Calibri" charset="0"/>
                <a:ea typeface="ＭＳ Ｐゴシック" charset="0"/>
              </a:rPr>
              <a:t>Asset Use</a:t>
            </a:r>
            <a:r>
              <a:rPr lang="en-US" sz="2800" u="sng" dirty="0">
                <a:latin typeface="Calibri" charset="0"/>
                <a:ea typeface="ＭＳ Ｐゴシック" charset="0"/>
              </a:rPr>
              <a:t> test</a:t>
            </a:r>
            <a:r>
              <a:rPr lang="en-US" sz="2800" dirty="0">
                <a:latin typeface="Calibri" charset="0"/>
                <a:ea typeface="ＭＳ Ｐゴシック" charset="0"/>
              </a:rPr>
              <a:t>); </a:t>
            </a:r>
            <a:r>
              <a:rPr lang="en-US" sz="2800" i="1" dirty="0">
                <a:latin typeface="Calibri" charset="0"/>
                <a:ea typeface="ＭＳ Ｐゴシック" charset="0"/>
              </a:rPr>
              <a:t>or</a:t>
            </a:r>
          </a:p>
          <a:p>
            <a:pPr lvl="1"/>
            <a:r>
              <a:rPr lang="en-US" sz="2800" dirty="0">
                <a:latin typeface="Calibri" charset="0"/>
                <a:ea typeface="ＭＳ Ｐゴシック" charset="0"/>
              </a:rPr>
              <a:t>the activities of the T/B are a </a:t>
            </a:r>
            <a:r>
              <a:rPr lang="en-US" sz="2800" i="1" dirty="0">
                <a:latin typeface="Calibri" charset="0"/>
                <a:ea typeface="ＭＳ Ｐゴシック" charset="0"/>
              </a:rPr>
              <a:t>material factor </a:t>
            </a:r>
            <a:r>
              <a:rPr lang="en-US" sz="2800" dirty="0">
                <a:latin typeface="Calibri" charset="0"/>
                <a:ea typeface="ＭＳ Ｐゴシック" charset="0"/>
              </a:rPr>
              <a:t>in the realization of the income (</a:t>
            </a:r>
            <a:r>
              <a:rPr lang="en-US" sz="2800" b="1" u="sng" dirty="0">
                <a:latin typeface="Calibri" charset="0"/>
                <a:ea typeface="ＭＳ Ｐゴシック" charset="0"/>
              </a:rPr>
              <a:t>Business Activities test</a:t>
            </a:r>
            <a:r>
              <a:rPr lang="en-US" sz="2800" dirty="0">
                <a:latin typeface="Calibri" charset="0"/>
                <a:ea typeface="ＭＳ Ｐゴシック" charset="0"/>
              </a:rPr>
              <a:t>). </a:t>
            </a:r>
            <a:r>
              <a:rPr lang="en-US" sz="2800" dirty="0"/>
              <a:t>§</a:t>
            </a:r>
            <a:r>
              <a:rPr lang="en-US" sz="2800" dirty="0">
                <a:latin typeface="Calibri" charset="0"/>
                <a:ea typeface="ＭＳ Ｐゴシック" charset="0"/>
              </a:rPr>
              <a:t>864(c)(2).</a:t>
            </a:r>
          </a:p>
          <a:p>
            <a:pPr eaLnBrk="1" hangingPunct="1"/>
            <a:r>
              <a:rPr lang="en-US" sz="3200" dirty="0">
                <a:latin typeface="Calibri" charset="0"/>
                <a:ea typeface="ＭＳ Ｐゴシック" charset="0"/>
              </a:rPr>
              <a:t>If FDAP is not ECI, it is taxed under regular FDAP regime.</a:t>
            </a:r>
          </a:p>
          <a:p>
            <a:pPr eaLnBrk="1" hangingPunct="1"/>
            <a:endParaRPr lang="en-US" dirty="0">
              <a:latin typeface="Arial" charset="0"/>
              <a:ea typeface="ＭＳ Ｐゴシック" charset="0"/>
            </a:endParaRPr>
          </a:p>
        </p:txBody>
      </p:sp>
      <p:sp>
        <p:nvSpPr>
          <p:cNvPr id="2560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a:t>
            </a:r>
            <a:endParaRPr lang="en-US" dirty="0">
              <a:latin typeface="Calibri" charset="0"/>
              <a:ea typeface="ＭＳ Ｐゴシック" charset="0"/>
              <a:cs typeface="Calibri" charset="0"/>
            </a:endParaRPr>
          </a:p>
        </p:txBody>
      </p:sp>
      <p:sp>
        <p:nvSpPr>
          <p:cNvPr id="2560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92CA574-3D12-A342-B412-EB10DD5EF573}" type="slidenum">
              <a:rPr lang="en-US" sz="900" b="0">
                <a:latin typeface="Arial" charset="0"/>
              </a:rPr>
              <a:pPr eaLnBrk="1" hangingPunct="1"/>
              <a:t>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lstStyle/>
          <a:p>
            <a:r>
              <a:rPr lang="en-US" sz="2800" b="1" dirty="0">
                <a:ea typeface="ＭＳ Ｐゴシック" charset="0"/>
              </a:rPr>
              <a:t>Asset use test</a:t>
            </a:r>
            <a:r>
              <a:rPr lang="en-US" sz="2800" dirty="0">
                <a:ea typeface="ＭＳ Ｐゴシック" charset="0"/>
              </a:rPr>
              <a:t> (Regs. </a:t>
            </a:r>
            <a:r>
              <a:rPr lang="en-US" sz="2800" dirty="0"/>
              <a:t>§</a:t>
            </a:r>
            <a:r>
              <a:rPr lang="en-US" sz="2800" dirty="0">
                <a:ea typeface="ＭＳ Ｐゴシック" charset="0"/>
              </a:rPr>
              <a:t>1.864-4(c)(2)):</a:t>
            </a:r>
          </a:p>
          <a:p>
            <a:pPr lvl="1" eaLnBrk="1" hangingPunct="1"/>
            <a:r>
              <a:rPr lang="en-US" sz="2400" dirty="0">
                <a:latin typeface="Calibri" charset="0"/>
                <a:ea typeface="ＭＳ Ｐゴシック" charset="0"/>
              </a:rPr>
              <a:t>Asset held for principal purpose of promoting the </a:t>
            </a:r>
            <a:r>
              <a:rPr lang="en-US" sz="2400" i="1" dirty="0">
                <a:latin typeface="Calibri" charset="0"/>
                <a:ea typeface="ＭＳ Ｐゴシック" charset="0"/>
              </a:rPr>
              <a:t>present</a:t>
            </a:r>
            <a:r>
              <a:rPr lang="en-US" sz="2400" dirty="0">
                <a:latin typeface="Calibri" charset="0"/>
                <a:ea typeface="ＭＳ Ｐゴシック" charset="0"/>
              </a:rPr>
              <a:t> conduct of UST/B</a:t>
            </a:r>
          </a:p>
          <a:p>
            <a:pPr lvl="2" eaLnBrk="1" hangingPunct="1"/>
            <a:r>
              <a:rPr lang="en-US" sz="2400" dirty="0">
                <a:latin typeface="Calibri" charset="0"/>
              </a:rPr>
              <a:t>Ex:  Plant &amp; equipment used in daily conduct of US business</a:t>
            </a:r>
          </a:p>
          <a:p>
            <a:pPr lvl="1" eaLnBrk="1" hangingPunct="1"/>
            <a:r>
              <a:rPr lang="en-US" sz="2400" dirty="0">
                <a:latin typeface="Calibri" charset="0"/>
                <a:ea typeface="ＭＳ Ｐゴシック" charset="0"/>
              </a:rPr>
              <a:t>Acquired and held in ordinary course of UST/B</a:t>
            </a:r>
          </a:p>
          <a:p>
            <a:pPr lvl="2" eaLnBrk="1" hangingPunct="1"/>
            <a:r>
              <a:rPr lang="en-US" sz="2400" dirty="0">
                <a:latin typeface="Calibri" charset="0"/>
              </a:rPr>
              <a:t>Ex:  Acct’s receivable for good sold or services performed by business</a:t>
            </a:r>
          </a:p>
          <a:p>
            <a:pPr lvl="1"/>
            <a:r>
              <a:rPr lang="en-US" sz="2400" dirty="0">
                <a:latin typeface="Calibri" charset="0"/>
                <a:ea typeface="ＭＳ Ｐゴシック" charset="0"/>
              </a:rPr>
              <a:t>Otherwise held in </a:t>
            </a:r>
            <a:r>
              <a:rPr lang="en-US" sz="2400" i="1" dirty="0">
                <a:latin typeface="Calibri" charset="0"/>
                <a:ea typeface="ＭＳ Ｐゴシック" charset="0"/>
              </a:rPr>
              <a:t>direct relationship </a:t>
            </a:r>
            <a:r>
              <a:rPr lang="en-US" sz="2400" dirty="0">
                <a:latin typeface="Calibri" charset="0"/>
                <a:ea typeface="ＭＳ Ｐゴシック" charset="0"/>
              </a:rPr>
              <a:t>to T/</a:t>
            </a:r>
            <a:r>
              <a:rPr lang="en-US" sz="2400" dirty="0"/>
              <a:t>§</a:t>
            </a:r>
            <a:r>
              <a:rPr lang="en-US" sz="2400" dirty="0">
                <a:latin typeface="Calibri" charset="0"/>
                <a:ea typeface="ＭＳ Ｐゴシック" charset="0"/>
              </a:rPr>
              <a:t>B</a:t>
            </a:r>
          </a:p>
          <a:p>
            <a:pPr lvl="2" eaLnBrk="1" hangingPunct="1"/>
            <a:r>
              <a:rPr lang="en-US" sz="2400" dirty="0">
                <a:latin typeface="Calibri" charset="0"/>
              </a:rPr>
              <a:t>Ex: bank account and investment held to meet present (</a:t>
            </a:r>
            <a:r>
              <a:rPr lang="en-US" sz="2400" i="1" dirty="0">
                <a:latin typeface="Calibri" charset="0"/>
              </a:rPr>
              <a:t>not</a:t>
            </a:r>
            <a:r>
              <a:rPr lang="en-US" sz="2400" dirty="0">
                <a:latin typeface="Calibri" charset="0"/>
              </a:rPr>
              <a:t> future) needs of business</a:t>
            </a:r>
          </a:p>
          <a:p>
            <a:pPr lvl="2" eaLnBrk="1" hangingPunct="1"/>
            <a:r>
              <a:rPr lang="en-US" sz="2400" dirty="0">
                <a:latin typeface="Calibri" charset="0"/>
              </a:rPr>
              <a:t>If asset acquired with funds from the business, income from the asset is retained by the business, and employees or other US personnel exercise management and control over the asset, this test is presumed to be satisfied.</a:t>
            </a:r>
          </a:p>
          <a:p>
            <a:pPr eaLnBrk="1" hangingPunct="1"/>
            <a:endParaRPr lang="en-US" dirty="0">
              <a:latin typeface="Calibri" charset="0"/>
              <a:ea typeface="ＭＳ Ｐゴシック" charset="0"/>
            </a:endParaRPr>
          </a:p>
        </p:txBody>
      </p:sp>
      <p:sp>
        <p:nvSpPr>
          <p:cNvPr id="27650"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 ECI:  Asset Use Test</a:t>
            </a:r>
            <a:endParaRPr lang="en-US" sz="1200" dirty="0">
              <a:latin typeface="Calibri" charset="0"/>
              <a:ea typeface="ＭＳ Ｐゴシック" charset="0"/>
              <a:cs typeface="Calibri" charset="0"/>
            </a:endParaRPr>
          </a:p>
        </p:txBody>
      </p:sp>
      <p:sp>
        <p:nvSpPr>
          <p:cNvPr id="2764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5864B78-C8A9-9042-8A73-C755EE7D718F}" type="slidenum">
              <a:rPr lang="en-US" sz="900" b="0">
                <a:latin typeface="Arial" charset="0"/>
              </a:rPr>
              <a:pPr eaLnBrk="1" hangingPunct="1"/>
              <a:t>8</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latin typeface="Calibri" charset="0"/>
                <a:ea typeface="ＭＳ Ｐゴシック" charset="0"/>
              </a:rPr>
              <a:t>Business activities test</a:t>
            </a:r>
            <a:r>
              <a:rPr lang="en-US" sz="2800" dirty="0">
                <a:latin typeface="Calibri" charset="0"/>
                <a:ea typeface="ＭＳ Ｐゴシック" charset="0"/>
              </a:rPr>
              <a:t>  (Regs. </a:t>
            </a:r>
            <a:r>
              <a:rPr lang="en-US" sz="2800" dirty="0"/>
              <a:t>§</a:t>
            </a:r>
            <a:r>
              <a:rPr lang="en-US" sz="2800" dirty="0">
                <a:latin typeface="Calibri" charset="0"/>
                <a:ea typeface="ＭＳ Ｐゴシック" charset="0"/>
              </a:rPr>
              <a:t>1.864-4(c)(3)):</a:t>
            </a:r>
            <a:endParaRPr lang="en-US" sz="2800" u="sng" dirty="0">
              <a:latin typeface="Calibri" charset="0"/>
              <a:ea typeface="ＭＳ Ｐゴシック" charset="0"/>
            </a:endParaRPr>
          </a:p>
          <a:p>
            <a:pPr lvl="1" eaLnBrk="1" hangingPunct="1"/>
            <a:r>
              <a:rPr lang="en-US" sz="2000" dirty="0">
                <a:latin typeface="Calibri" charset="0"/>
                <a:ea typeface="ＭＳ Ｐゴシック" charset="0"/>
              </a:rPr>
              <a:t>Activities of US business were </a:t>
            </a:r>
            <a:r>
              <a:rPr lang="en-US" altLang="ja-JP" sz="2000" i="1" dirty="0">
                <a:latin typeface="Calibri" charset="0"/>
                <a:ea typeface="ＭＳ Ｐゴシック" charset="0"/>
              </a:rPr>
              <a:t>material factor </a:t>
            </a:r>
            <a:r>
              <a:rPr lang="en-US" altLang="ja-JP" sz="2000" dirty="0">
                <a:latin typeface="Calibri" charset="0"/>
                <a:ea typeface="ＭＳ Ｐゴシック" charset="0"/>
              </a:rPr>
              <a:t>in realization of the income</a:t>
            </a:r>
          </a:p>
          <a:p>
            <a:pPr lvl="1" eaLnBrk="1" hangingPunct="1"/>
            <a:r>
              <a:rPr lang="en-US" altLang="ja-JP" sz="2000" dirty="0">
                <a:latin typeface="Calibri" charset="0"/>
                <a:ea typeface="ＭＳ Ｐゴシック" charset="0"/>
              </a:rPr>
              <a:t>Examples: </a:t>
            </a:r>
          </a:p>
          <a:p>
            <a:pPr lvl="2" eaLnBrk="1" hangingPunct="1"/>
            <a:r>
              <a:rPr lang="en-US" altLang="ja-JP" sz="2000" dirty="0">
                <a:latin typeface="Calibri" charset="0"/>
              </a:rPr>
              <a:t>Dividends and interest earned by a securities dealer </a:t>
            </a:r>
          </a:p>
          <a:p>
            <a:pPr lvl="2" eaLnBrk="1" hangingPunct="1"/>
            <a:r>
              <a:rPr lang="en-US" altLang="ja-JP" sz="2000" dirty="0">
                <a:latin typeface="Calibri" charset="0"/>
              </a:rPr>
              <a:t>CG earned by investment company</a:t>
            </a:r>
          </a:p>
          <a:p>
            <a:pPr lvl="2" eaLnBrk="1" hangingPunct="1"/>
            <a:r>
              <a:rPr lang="en-US" altLang="ja-JP" sz="2000" dirty="0">
                <a:latin typeface="Calibri" charset="0"/>
              </a:rPr>
              <a:t>Royalties derived in the active conduct of a licensing business</a:t>
            </a:r>
          </a:p>
          <a:p>
            <a:pPr lvl="2" eaLnBrk="1" hangingPunct="1"/>
            <a:r>
              <a:rPr lang="en-US" altLang="ja-JP" sz="2000" dirty="0">
                <a:latin typeface="Calibri" charset="0"/>
              </a:rPr>
              <a:t>Service fee derived in active conduct of a servicing business</a:t>
            </a:r>
          </a:p>
          <a:p>
            <a:pPr eaLnBrk="1" hangingPunct="1"/>
            <a:endParaRPr lang="en-US" altLang="ja-JP" sz="3200" dirty="0">
              <a:latin typeface="Calibri" charset="0"/>
              <a:ea typeface="ＭＳ Ｐゴシック" charset="0"/>
            </a:endParaRPr>
          </a:p>
          <a:p>
            <a:r>
              <a:rPr lang="en-US" altLang="ja-JP" sz="2800" dirty="0">
                <a:latin typeface="Calibri" charset="0"/>
                <a:ea typeface="ＭＳ Ｐゴシック" charset="0"/>
              </a:rPr>
              <a:t>For both the business activities and asset tests, “due regard” is given to whether the income is accounted for by the U.S. trade or business. </a:t>
            </a:r>
            <a:r>
              <a:rPr lang="en-US" sz="2800" dirty="0">
                <a:latin typeface="Calibri" charset="0"/>
                <a:ea typeface="ＭＳ Ｐゴシック" charset="0"/>
              </a:rPr>
              <a:t>Regs. </a:t>
            </a:r>
            <a:r>
              <a:rPr lang="en-US" sz="2800" dirty="0"/>
              <a:t>§</a:t>
            </a:r>
            <a:r>
              <a:rPr lang="en-US" sz="2800" dirty="0">
                <a:latin typeface="Calibri" charset="0"/>
                <a:ea typeface="ＭＳ Ｐゴシック" charset="0"/>
              </a:rPr>
              <a:t>1.864-4(c)(4).</a:t>
            </a:r>
            <a:endParaRPr lang="en-US" altLang="ja-JP" sz="200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29697" name="Title 1"/>
          <p:cNvSpPr>
            <a:spLocks noGrp="1"/>
          </p:cNvSpPr>
          <p:nvPr>
            <p:ph type="title"/>
          </p:nvPr>
        </p:nvSpPr>
        <p:spPr/>
        <p:txBody>
          <a:bodyPr/>
          <a:lstStyle/>
          <a:p>
            <a:pPr eaLnBrk="1" hangingPunct="1"/>
            <a:r>
              <a:rPr lang="en-US" sz="2000" dirty="0">
                <a:latin typeface="Calibri" charset="0"/>
                <a:ea typeface="ＭＳ Ｐゴシック" charset="0"/>
                <a:cs typeface="Calibri" charset="0"/>
              </a:rPr>
              <a:t>US Source FDAP ECI:  Business Activities Test</a:t>
            </a:r>
          </a:p>
        </p:txBody>
      </p:sp>
      <p:sp>
        <p:nvSpPr>
          <p:cNvPr id="29700"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1BEBD4E-BCAB-034A-BC40-56EA208CADE5}" type="slidenum">
              <a:rPr lang="en-US" sz="900" b="0">
                <a:latin typeface="Arial" charset="0"/>
              </a:rPr>
              <a:pPr eaLnBrk="1" hangingPunct="1"/>
              <a:t>9</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7331</TotalTime>
  <Words>2456</Words>
  <Application>Microsoft Macintosh PowerPoint</Application>
  <PresentationFormat>On-screen Show (4:3)</PresentationFormat>
  <Paragraphs>255</Paragraphs>
  <Slides>23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NSimSun</vt:lpstr>
      <vt:lpstr>Arial</vt:lpstr>
      <vt:lpstr>Calibri</vt:lpstr>
      <vt:lpstr>Courier New</vt:lpstr>
      <vt:lpstr>Times New Roman</vt:lpstr>
      <vt:lpstr>Wingdings</vt:lpstr>
      <vt:lpstr>Wingdings 2</vt:lpstr>
      <vt:lpstr>CG Body - Standard</vt:lpstr>
      <vt:lpstr>PowerPoint Presentation</vt:lpstr>
      <vt:lpstr>U.S. Trade or Business</vt:lpstr>
      <vt:lpstr>Definition of Trade or Business</vt:lpstr>
      <vt:lpstr>Trading in Stock or Securities</vt:lpstr>
      <vt:lpstr>Imputation of Activities of Others</vt:lpstr>
      <vt:lpstr>Effectively Connected Income</vt:lpstr>
      <vt:lpstr>US Source FDAP</vt:lpstr>
      <vt:lpstr>US Source FDAP ECI:  Asset Use Test</vt:lpstr>
      <vt:lpstr>US Source FDAP ECI:  Business Activities Test</vt:lpstr>
      <vt:lpstr>US Source non-FDAP ECI</vt:lpstr>
      <vt:lpstr>Foreign Source ECI</vt:lpstr>
      <vt:lpstr>Hedge Funds</vt:lpstr>
      <vt:lpstr>Hedge Funds:  Inter’l Tax Issues</vt:lpstr>
      <vt:lpstr>Hedge Funds:  Inter’l Tax Issues</vt:lpstr>
      <vt:lpstr>GCM 2009-010 </vt:lpstr>
      <vt:lpstr>Deferred Compensation and Gains</vt:lpstr>
      <vt:lpstr>Treaties:  Permanent Establishment</vt:lpstr>
      <vt:lpstr>Treaties:  Permanent Establishment</vt:lpstr>
      <vt:lpstr>Treaties:  Permanent Establishment</vt:lpstr>
      <vt:lpstr>Treaties:  Permanent Establishment and Imputation</vt:lpstr>
      <vt:lpstr>Electronic Commerce:  Unilateral Responses</vt:lpstr>
      <vt:lpstr>Electronic Commerce:  OECD (some older materials)</vt:lpstr>
      <vt:lpstr>OECD: Newer Developments on Digital Commerce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98</cp:revision>
  <dcterms:created xsi:type="dcterms:W3CDTF">2001-01-17T14:48:09Z</dcterms:created>
  <dcterms:modified xsi:type="dcterms:W3CDTF">2022-03-08T16:18:13Z</dcterms:modified>
</cp:coreProperties>
</file>