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41"/>
  </p:notesMasterIdLst>
  <p:handoutMasterIdLst>
    <p:handoutMasterId r:id="rId42"/>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9" r:id="rId37"/>
    <p:sldId id="320" r:id="rId38"/>
    <p:sldId id="317" r:id="rId39"/>
    <p:sldId id="316" r:id="rId40"/>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CBD64-A635-4D4A-B23F-43F14EBAF548}" v="46" dt="2023-01-07T14:07:30.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97" autoAdjust="0"/>
    <p:restoredTop sz="96166" autoAdjust="0"/>
  </p:normalViewPr>
  <p:slideViewPr>
    <p:cSldViewPr>
      <p:cViewPr>
        <p:scale>
          <a:sx n="120" d="100"/>
          <a:sy n="120" d="100"/>
        </p:scale>
        <p:origin x="696" y="20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9.xml"/><Relationship Id="rId5" Type="http://schemas.openxmlformats.org/officeDocument/2006/relationships/slide" Target="slides/slide31.xml"/><Relationship Id="rId10" Type="http://schemas.openxmlformats.org/officeDocument/2006/relationships/slide" Target="slides/slide38.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5ECBD64-A635-4D4A-B23F-43F14EBAF548}"/>
    <pc:docChg chg="undo custSel addSld modSld modMainMaster">
      <pc:chgData name="Jeffrey M. Colon" userId="615143b1-cdee-493d-9a9d-1565ce8666d9" providerId="ADAL" clId="{75ECBD64-A635-4D4A-B23F-43F14EBAF548}" dt="2023-01-07T14:07:30.106" v="2189" actId="20577"/>
      <pc:docMkLst>
        <pc:docMk/>
      </pc:docMkLst>
      <pc:sldChg chg="modSp">
        <pc:chgData name="Jeffrey M. Colon" userId="615143b1-cdee-493d-9a9d-1565ce8666d9" providerId="ADAL" clId="{75ECBD64-A635-4D4A-B23F-43F14EBAF548}" dt="2023-01-07T13:23:26.866" v="2181" actId="20577"/>
        <pc:sldMkLst>
          <pc:docMk/>
          <pc:sldMk cId="0" sldId="258"/>
        </pc:sldMkLst>
        <pc:spChg chg="mod">
          <ac:chgData name="Jeffrey M. Colon" userId="615143b1-cdee-493d-9a9d-1565ce8666d9" providerId="ADAL" clId="{75ECBD64-A635-4D4A-B23F-43F14EBAF548}" dt="2023-01-07T13:23:26.866" v="2181" actId="20577"/>
          <ac:spMkLst>
            <pc:docMk/>
            <pc:sldMk cId="0" sldId="258"/>
            <ac:spMk id="4099" creationId="{00000000-0000-0000-0000-000000000000}"/>
          </ac:spMkLst>
        </pc:spChg>
      </pc:sldChg>
      <pc:sldChg chg="modSp mod">
        <pc:chgData name="Jeffrey M. Colon" userId="615143b1-cdee-493d-9a9d-1565ce8666d9" providerId="ADAL" clId="{75ECBD64-A635-4D4A-B23F-43F14EBAF548}" dt="2023-01-07T14:06:10.908" v="2182" actId="1076"/>
        <pc:sldMkLst>
          <pc:docMk/>
          <pc:sldMk cId="2698769287" sldId="291"/>
        </pc:sldMkLst>
        <pc:spChg chg="mod">
          <ac:chgData name="Jeffrey M. Colon" userId="615143b1-cdee-493d-9a9d-1565ce8666d9" providerId="ADAL" clId="{75ECBD64-A635-4D4A-B23F-43F14EBAF548}" dt="2023-01-07T14:06:10.908" v="2182" actId="1076"/>
          <ac:spMkLst>
            <pc:docMk/>
            <pc:sldMk cId="2698769287" sldId="291"/>
            <ac:spMk id="3079" creationId="{00000000-0000-0000-0000-000000000000}"/>
          </ac:spMkLst>
        </pc:spChg>
      </pc:sldChg>
      <pc:sldChg chg="modSp modAnim">
        <pc:chgData name="Jeffrey M. Colon" userId="615143b1-cdee-493d-9a9d-1565ce8666d9" providerId="ADAL" clId="{75ECBD64-A635-4D4A-B23F-43F14EBAF548}" dt="2023-01-07T14:07:06.827" v="2185" actId="15"/>
        <pc:sldMkLst>
          <pc:docMk/>
          <pc:sldMk cId="0" sldId="309"/>
        </pc:sldMkLst>
        <pc:spChg chg="mod">
          <ac:chgData name="Jeffrey M. Colon" userId="615143b1-cdee-493d-9a9d-1565ce8666d9" providerId="ADAL" clId="{75ECBD64-A635-4D4A-B23F-43F14EBAF548}" dt="2023-01-07T14:07:06.827" v="2185" actId="15"/>
          <ac:spMkLst>
            <pc:docMk/>
            <pc:sldMk cId="0" sldId="309"/>
            <ac:spMk id="111619" creationId="{00000000-0000-0000-0000-000000000000}"/>
          </ac:spMkLst>
        </pc:spChg>
      </pc:sldChg>
      <pc:sldChg chg="modSp modAnim">
        <pc:chgData name="Jeffrey M. Colon" userId="615143b1-cdee-493d-9a9d-1565ce8666d9" providerId="ADAL" clId="{75ECBD64-A635-4D4A-B23F-43F14EBAF548}" dt="2023-01-07T14:07:16.107" v="2186" actId="20577"/>
        <pc:sldMkLst>
          <pc:docMk/>
          <pc:sldMk cId="0" sldId="310"/>
        </pc:sldMkLst>
        <pc:spChg chg="mod">
          <ac:chgData name="Jeffrey M. Colon" userId="615143b1-cdee-493d-9a9d-1565ce8666d9" providerId="ADAL" clId="{75ECBD64-A635-4D4A-B23F-43F14EBAF548}" dt="2023-01-07T14:07:16.107" v="2186" actId="20577"/>
          <ac:spMkLst>
            <pc:docMk/>
            <pc:sldMk cId="0" sldId="310"/>
            <ac:spMk id="113667" creationId="{00000000-0000-0000-0000-000000000000}"/>
          </ac:spMkLst>
        </pc:spChg>
      </pc:sldChg>
      <pc:sldChg chg="modSp modAnim">
        <pc:chgData name="Jeffrey M. Colon" userId="615143b1-cdee-493d-9a9d-1565ce8666d9" providerId="ADAL" clId="{75ECBD64-A635-4D4A-B23F-43F14EBAF548}" dt="2023-01-07T14:07:30.106" v="2189" actId="20577"/>
        <pc:sldMkLst>
          <pc:docMk/>
          <pc:sldMk cId="0" sldId="311"/>
        </pc:sldMkLst>
        <pc:spChg chg="mod">
          <ac:chgData name="Jeffrey M. Colon" userId="615143b1-cdee-493d-9a9d-1565ce8666d9" providerId="ADAL" clId="{75ECBD64-A635-4D4A-B23F-43F14EBAF548}" dt="2023-01-07T14:07:30.106" v="2189" actId="20577"/>
          <ac:spMkLst>
            <pc:docMk/>
            <pc:sldMk cId="0" sldId="311"/>
            <ac:spMk id="115715" creationId="{00000000-0000-0000-0000-000000000000}"/>
          </ac:spMkLst>
        </pc:spChg>
      </pc:sldChg>
      <pc:sldChg chg="modSp mod">
        <pc:chgData name="Jeffrey M. Colon" userId="615143b1-cdee-493d-9a9d-1565ce8666d9" providerId="ADAL" clId="{75ECBD64-A635-4D4A-B23F-43F14EBAF548}" dt="2023-01-05T18:14:13.437" v="88" actId="6549"/>
        <pc:sldMkLst>
          <pc:docMk/>
          <pc:sldMk cId="0" sldId="314"/>
        </pc:sldMkLst>
        <pc:spChg chg="mod">
          <ac:chgData name="Jeffrey M. Colon" userId="615143b1-cdee-493d-9a9d-1565ce8666d9" providerId="ADAL" clId="{75ECBD64-A635-4D4A-B23F-43F14EBAF548}" dt="2023-01-05T18:14:13.437" v="88" actId="6549"/>
          <ac:spMkLst>
            <pc:docMk/>
            <pc:sldMk cId="0" sldId="314"/>
            <ac:spMk id="123906" creationId="{00000000-0000-0000-0000-000000000000}"/>
          </ac:spMkLst>
        </pc:spChg>
      </pc:sldChg>
      <pc:sldChg chg="modSp">
        <pc:chgData name="Jeffrey M. Colon" userId="615143b1-cdee-493d-9a9d-1565ce8666d9" providerId="ADAL" clId="{75ECBD64-A635-4D4A-B23F-43F14EBAF548}" dt="2023-01-07T13:13:45.745" v="2175" actId="113"/>
        <pc:sldMkLst>
          <pc:docMk/>
          <pc:sldMk cId="0" sldId="316"/>
        </pc:sldMkLst>
        <pc:spChg chg="mod">
          <ac:chgData name="Jeffrey M. Colon" userId="615143b1-cdee-493d-9a9d-1565ce8666d9" providerId="ADAL" clId="{75ECBD64-A635-4D4A-B23F-43F14EBAF548}" dt="2023-01-07T13:13:45.745" v="2175" actId="113"/>
          <ac:spMkLst>
            <pc:docMk/>
            <pc:sldMk cId="0" sldId="316"/>
            <ac:spMk id="128003" creationId="{00000000-0000-0000-0000-000000000000}"/>
          </ac:spMkLst>
        </pc:spChg>
      </pc:sldChg>
      <pc:sldChg chg="modSp mod modAnim">
        <pc:chgData name="Jeffrey M. Colon" userId="615143b1-cdee-493d-9a9d-1565ce8666d9" providerId="ADAL" clId="{75ECBD64-A635-4D4A-B23F-43F14EBAF548}" dt="2023-01-06T23:46:05.497" v="2145"/>
        <pc:sldMkLst>
          <pc:docMk/>
          <pc:sldMk cId="3511926683" sldId="319"/>
        </pc:sldMkLst>
        <pc:spChg chg="mod">
          <ac:chgData name="Jeffrey M. Colon" userId="615143b1-cdee-493d-9a9d-1565ce8666d9" providerId="ADAL" clId="{75ECBD64-A635-4D4A-B23F-43F14EBAF548}" dt="2023-01-06T19:37:21.055" v="2143" actId="20577"/>
          <ac:spMkLst>
            <pc:docMk/>
            <pc:sldMk cId="3511926683" sldId="319"/>
            <ac:spMk id="2" creationId="{F857D0BA-1BDB-9B4E-A960-63E280CDFD83}"/>
          </ac:spMkLst>
        </pc:spChg>
        <pc:spChg chg="mod">
          <ac:chgData name="Jeffrey M. Colon" userId="615143b1-cdee-493d-9a9d-1565ce8666d9" providerId="ADAL" clId="{75ECBD64-A635-4D4A-B23F-43F14EBAF548}" dt="2023-01-05T18:15:54.979" v="136" actId="20577"/>
          <ac:spMkLst>
            <pc:docMk/>
            <pc:sldMk cId="3511926683" sldId="319"/>
            <ac:spMk id="3" creationId="{B5C999A2-D6F1-304F-8856-9BD5D0ECF7C7}"/>
          </ac:spMkLst>
        </pc:spChg>
      </pc:sldChg>
      <pc:sldChg chg="modSp new mod modAnim">
        <pc:chgData name="Jeffrey M. Colon" userId="615143b1-cdee-493d-9a9d-1565ce8666d9" providerId="ADAL" clId="{75ECBD64-A635-4D4A-B23F-43F14EBAF548}" dt="2023-01-07T12:53:56.468" v="2173" actId="403"/>
        <pc:sldMkLst>
          <pc:docMk/>
          <pc:sldMk cId="4198488686" sldId="320"/>
        </pc:sldMkLst>
        <pc:spChg chg="mod">
          <ac:chgData name="Jeffrey M. Colon" userId="615143b1-cdee-493d-9a9d-1565ce8666d9" providerId="ADAL" clId="{75ECBD64-A635-4D4A-B23F-43F14EBAF548}" dt="2023-01-07T12:53:56.468" v="2173" actId="403"/>
          <ac:spMkLst>
            <pc:docMk/>
            <pc:sldMk cId="4198488686" sldId="320"/>
            <ac:spMk id="2" creationId="{369C0C0A-C2E3-C870-82A0-46A4BF55163E}"/>
          </ac:spMkLst>
        </pc:spChg>
        <pc:spChg chg="mod">
          <ac:chgData name="Jeffrey M. Colon" userId="615143b1-cdee-493d-9a9d-1565ce8666d9" providerId="ADAL" clId="{75ECBD64-A635-4D4A-B23F-43F14EBAF548}" dt="2023-01-06T11:57:33.258" v="1739"/>
          <ac:spMkLst>
            <pc:docMk/>
            <pc:sldMk cId="4198488686" sldId="320"/>
            <ac:spMk id="3" creationId="{9A555921-B828-5898-48B2-305D7684E5E9}"/>
          </ac:spMkLst>
        </pc:spChg>
      </pc:sldChg>
      <pc:sldMasterChg chg="modSp mod modSldLayout">
        <pc:chgData name="Jeffrey M. Colon" userId="615143b1-cdee-493d-9a9d-1565ce8666d9" providerId="ADAL" clId="{75ECBD64-A635-4D4A-B23F-43F14EBAF548}" dt="2023-01-05T19:09:04.379" v="598" actId="20577"/>
        <pc:sldMasterMkLst>
          <pc:docMk/>
          <pc:sldMasterMk cId="293100198" sldId="2147483661"/>
        </pc:sldMasterMkLst>
        <pc:spChg chg="mod">
          <ac:chgData name="Jeffrey M. Colon" userId="615143b1-cdee-493d-9a9d-1565ce8666d9" providerId="ADAL" clId="{75ECBD64-A635-4D4A-B23F-43F14EBAF548}" dt="2023-01-05T19:09:04.379" v="598" actId="20577"/>
          <ac:spMkLst>
            <pc:docMk/>
            <pc:sldMasterMk cId="293100198" sldId="2147483661"/>
            <ac:spMk id="9" creationId="{00000000-0000-0000-0000-000000000000}"/>
          </ac:spMkLst>
        </pc:spChg>
        <pc:sldLayoutChg chg="addSp modSp mod">
          <pc:chgData name="Jeffrey M. Colon" userId="615143b1-cdee-493d-9a9d-1565ce8666d9" providerId="ADAL" clId="{75ECBD64-A635-4D4A-B23F-43F14EBAF548}" dt="2023-01-05T19:09:00.129" v="596" actId="767"/>
          <pc:sldLayoutMkLst>
            <pc:docMk/>
            <pc:sldMasterMk cId="293100198" sldId="2147483661"/>
            <pc:sldLayoutMk cId="0" sldId="2147483663"/>
          </pc:sldLayoutMkLst>
          <pc:spChg chg="add mod">
            <ac:chgData name="Jeffrey M. Colon" userId="615143b1-cdee-493d-9a9d-1565ce8666d9" providerId="ADAL" clId="{75ECBD64-A635-4D4A-B23F-43F14EBAF548}" dt="2023-01-05T19:09:00.129" v="596" actId="767"/>
            <ac:spMkLst>
              <pc:docMk/>
              <pc:sldMasterMk cId="293100198" sldId="2147483661"/>
              <pc:sldLayoutMk cId="0" sldId="2147483663"/>
              <ac:spMk id="2" creationId="{0DCB9415-A6CE-303B-32F6-4A1D9DF70A1A}"/>
            </ac:spMkLst>
          </pc:spChg>
        </pc:sldLayoutChg>
      </pc:sldMasterChg>
    </pc:docChg>
  </pc:docChgLst>
  <pc:docChgLst>
    <pc:chgData name="Jeffrey M. Colon" userId="615143b1-cdee-493d-9a9d-1565ce8666d9" providerId="ADAL" clId="{431202E0-85BF-4E40-A16C-DEDB963CAD3B}"/>
    <pc:docChg chg="custSel addSld modSld sldOrd">
      <pc:chgData name="Jeffrey M. Colon" userId="615143b1-cdee-493d-9a9d-1565ce8666d9" providerId="ADAL" clId="{431202E0-85BF-4E40-A16C-DEDB963CAD3B}" dt="2022-01-29T22:55:45.666" v="664" actId="20577"/>
      <pc:docMkLst>
        <pc:docMk/>
      </pc:docMkLst>
      <pc:sldChg chg="modSp mod ord modAnim">
        <pc:chgData name="Jeffrey M. Colon" userId="615143b1-cdee-493d-9a9d-1565ce8666d9" providerId="ADAL" clId="{431202E0-85BF-4E40-A16C-DEDB963CAD3B}" dt="2022-01-29T22:55:45.666" v="664" actId="20577"/>
        <pc:sldMkLst>
          <pc:docMk/>
          <pc:sldMk cId="0" sldId="260"/>
        </pc:sldMkLst>
        <pc:spChg chg="mod">
          <ac:chgData name="Jeffrey M. Colon" userId="615143b1-cdee-493d-9a9d-1565ce8666d9" providerId="ADAL" clId="{431202E0-85BF-4E40-A16C-DEDB963CAD3B}" dt="2022-01-29T22:55:45.666" v="664" actId="20577"/>
          <ac:spMkLst>
            <pc:docMk/>
            <pc:sldMk cId="0" sldId="260"/>
            <ac:spMk id="6147" creationId="{00000000-0000-0000-0000-000000000000}"/>
          </ac:spMkLst>
        </pc:spChg>
      </pc:sldChg>
      <pc:sldChg chg="ord">
        <pc:chgData name="Jeffrey M. Colon" userId="615143b1-cdee-493d-9a9d-1565ce8666d9" providerId="ADAL" clId="{431202E0-85BF-4E40-A16C-DEDB963CAD3B}" dt="2022-01-28T14:04:26.196" v="526" actId="20578"/>
        <pc:sldMkLst>
          <pc:docMk/>
          <pc:sldMk cId="0" sldId="261"/>
        </pc:sldMkLst>
      </pc:sldChg>
      <pc:sldChg chg="addSp modSp mod ord modAnim">
        <pc:chgData name="Jeffrey M. Colon" userId="615143b1-cdee-493d-9a9d-1565ce8666d9" providerId="ADAL" clId="{431202E0-85BF-4E40-A16C-DEDB963CAD3B}" dt="2022-01-28T14:17:40.328" v="541"/>
        <pc:sldMkLst>
          <pc:docMk/>
          <pc:sldMk cId="0" sldId="263"/>
        </pc:sldMkLst>
        <pc:spChg chg="add mod">
          <ac:chgData name="Jeffrey M. Colon" userId="615143b1-cdee-493d-9a9d-1565ce8666d9" providerId="ADAL" clId="{431202E0-85BF-4E40-A16C-DEDB963CAD3B}" dt="2022-01-28T14:16:43.397" v="536" actId="767"/>
          <ac:spMkLst>
            <pc:docMk/>
            <pc:sldMk cId="0" sldId="263"/>
            <ac:spMk id="2" creationId="{5A957FF7-F702-D544-A4E8-3C263CA3B8A0}"/>
          </ac:spMkLst>
        </pc:spChg>
        <pc:spChg chg="mod">
          <ac:chgData name="Jeffrey M. Colon" userId="615143b1-cdee-493d-9a9d-1565ce8666d9" providerId="ADAL" clId="{431202E0-85BF-4E40-A16C-DEDB963CAD3B}" dt="2022-01-28T14:16:42.309" v="535" actId="14100"/>
          <ac:spMkLst>
            <pc:docMk/>
            <pc:sldMk cId="0" sldId="263"/>
            <ac:spMk id="9219" creationId="{00000000-0000-0000-0000-000000000000}"/>
          </ac:spMkLst>
        </pc:spChg>
      </pc:sldChg>
      <pc:sldChg chg="modSp modAnim">
        <pc:chgData name="Jeffrey M. Colon" userId="615143b1-cdee-493d-9a9d-1565ce8666d9" providerId="ADAL" clId="{431202E0-85BF-4E40-A16C-DEDB963CAD3B}" dt="2022-01-28T14:21:42.686" v="552" actId="20577"/>
        <pc:sldMkLst>
          <pc:docMk/>
          <pc:sldMk cId="0" sldId="264"/>
        </pc:sldMkLst>
        <pc:spChg chg="mod">
          <ac:chgData name="Jeffrey M. Colon" userId="615143b1-cdee-493d-9a9d-1565ce8666d9" providerId="ADAL" clId="{431202E0-85BF-4E40-A16C-DEDB963CAD3B}" dt="2022-01-28T14:21:42.686" v="552" actId="20577"/>
          <ac:spMkLst>
            <pc:docMk/>
            <pc:sldMk cId="0" sldId="264"/>
            <ac:spMk id="10243" creationId="{00000000-0000-0000-0000-000000000000}"/>
          </ac:spMkLst>
        </pc:spChg>
      </pc:sldChg>
      <pc:sldChg chg="modSp mod">
        <pc:chgData name="Jeffrey M. Colon" userId="615143b1-cdee-493d-9a9d-1565ce8666d9" providerId="ADAL" clId="{431202E0-85BF-4E40-A16C-DEDB963CAD3B}" dt="2022-01-28T14:22:26.801" v="553" actId="12"/>
        <pc:sldMkLst>
          <pc:docMk/>
          <pc:sldMk cId="2698769287" sldId="291"/>
        </pc:sldMkLst>
        <pc:spChg chg="mod">
          <ac:chgData name="Jeffrey M. Colon" userId="615143b1-cdee-493d-9a9d-1565ce8666d9" providerId="ADAL" clId="{431202E0-85BF-4E40-A16C-DEDB963CAD3B}" dt="2022-01-28T14:22:26.801" v="553" actId="12"/>
          <ac:spMkLst>
            <pc:docMk/>
            <pc:sldMk cId="2698769287" sldId="291"/>
            <ac:spMk id="3079" creationId="{00000000-0000-0000-0000-000000000000}"/>
          </ac:spMkLst>
        </pc:spChg>
        <pc:spChg chg="mod">
          <ac:chgData name="Jeffrey M. Colon" userId="615143b1-cdee-493d-9a9d-1565ce8666d9" providerId="ADAL" clId="{431202E0-85BF-4E40-A16C-DEDB963CAD3B}" dt="2022-01-28T13:40:30.956" v="432" actId="1076"/>
          <ac:spMkLst>
            <pc:docMk/>
            <pc:sldMk cId="2698769287" sldId="291"/>
            <ac:spMk id="3084" creationId="{00000000-0000-0000-0000-000000000000}"/>
          </ac:spMkLst>
        </pc:spChg>
      </pc:sldChg>
      <pc:sldChg chg="modAnim">
        <pc:chgData name="Jeffrey M. Colon" userId="615143b1-cdee-493d-9a9d-1565ce8666d9" providerId="ADAL" clId="{431202E0-85BF-4E40-A16C-DEDB963CAD3B}" dt="2022-01-28T14:23:23.603" v="555"/>
        <pc:sldMkLst>
          <pc:docMk/>
          <pc:sldMk cId="0" sldId="294"/>
        </pc:sldMkLst>
      </pc:sldChg>
      <pc:sldChg chg="modAnim">
        <pc:chgData name="Jeffrey M. Colon" userId="615143b1-cdee-493d-9a9d-1565ce8666d9" providerId="ADAL" clId="{431202E0-85BF-4E40-A16C-DEDB963CAD3B}" dt="2022-01-28T14:23:44.709" v="557"/>
        <pc:sldMkLst>
          <pc:docMk/>
          <pc:sldMk cId="0" sldId="297"/>
        </pc:sldMkLst>
      </pc:sldChg>
      <pc:sldChg chg="modSp mod modAnim">
        <pc:chgData name="Jeffrey M. Colon" userId="615143b1-cdee-493d-9a9d-1565ce8666d9" providerId="ADAL" clId="{431202E0-85BF-4E40-A16C-DEDB963CAD3B}" dt="2022-01-28T14:24:09.082" v="560"/>
        <pc:sldMkLst>
          <pc:docMk/>
          <pc:sldMk cId="0" sldId="298"/>
        </pc:sldMkLst>
        <pc:spChg chg="mod">
          <ac:chgData name="Jeffrey M. Colon" userId="615143b1-cdee-493d-9a9d-1565ce8666d9" providerId="ADAL" clId="{431202E0-85BF-4E40-A16C-DEDB963CAD3B}" dt="2022-01-28T14:23:58.869" v="558" actId="403"/>
          <ac:spMkLst>
            <pc:docMk/>
            <pc:sldMk cId="0" sldId="298"/>
            <ac:spMk id="17411" creationId="{00000000-0000-0000-0000-000000000000}"/>
          </ac:spMkLst>
        </pc:spChg>
      </pc:sldChg>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modAnim">
        <pc:chgData name="Jeffrey M. Colon" userId="615143b1-cdee-493d-9a9d-1565ce8666d9" providerId="ADAL" clId="{431202E0-85BF-4E40-A16C-DEDB963CAD3B}" dt="2022-01-28T14:25:37.062" v="568"/>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Anim">
        <pc:chgData name="Jeffrey M. Colon" userId="615143b1-cdee-493d-9a9d-1565ce8666d9" providerId="ADAL" clId="{431202E0-85BF-4E40-A16C-DEDB963CAD3B}" dt="2022-01-28T14:26:10.436" v="571"/>
        <pc:sldMkLst>
          <pc:docMk/>
          <pc:sldMk cId="0" sldId="307"/>
        </pc:sldMkLst>
      </pc:sldChg>
      <pc:sldChg chg="modSp">
        <pc:chgData name="Jeffrey M. Colon" userId="615143b1-cdee-493d-9a9d-1565ce8666d9" providerId="ADAL" clId="{431202E0-85BF-4E40-A16C-DEDB963CAD3B}" dt="2022-01-28T14:26:18.233" v="572" actId="15"/>
        <pc:sldMkLst>
          <pc:docMk/>
          <pc:sldMk cId="0" sldId="308"/>
        </pc:sldMkLst>
        <pc:spChg chg="mod">
          <ac:chgData name="Jeffrey M. Colon" userId="615143b1-cdee-493d-9a9d-1565ce8666d9" providerId="ADAL" clId="{431202E0-85BF-4E40-A16C-DEDB963CAD3B}" dt="2022-01-28T14:26:18.233" v="572" actId="15"/>
          <ac:spMkLst>
            <pc:docMk/>
            <pc:sldMk cId="0" sldId="308"/>
            <ac:spMk id="109571"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sldChg chg="modSp">
        <pc:chgData name="Jeffrey M. Colon" userId="615143b1-cdee-493d-9a9d-1565ce8666d9" providerId="ADAL" clId="{431202E0-85BF-4E40-A16C-DEDB963CAD3B}" dt="2022-01-28T14:26:45.515" v="573" actId="403"/>
        <pc:sldMkLst>
          <pc:docMk/>
          <pc:sldMk cId="0" sldId="311"/>
        </pc:sldMkLst>
        <pc:spChg chg="mod">
          <ac:chgData name="Jeffrey M. Colon" userId="615143b1-cdee-493d-9a9d-1565ce8666d9" providerId="ADAL" clId="{431202E0-85BF-4E40-A16C-DEDB963CAD3B}" dt="2022-01-28T14:26:45.515" v="573" actId="403"/>
          <ac:spMkLst>
            <pc:docMk/>
            <pc:sldMk cId="0" sldId="311"/>
            <ac:spMk id="115715" creationId="{00000000-0000-0000-0000-000000000000}"/>
          </ac:spMkLst>
        </pc:spChg>
      </pc:sldChg>
      <pc:sldChg chg="modSp mod modAnim">
        <pc:chgData name="Jeffrey M. Colon" userId="615143b1-cdee-493d-9a9d-1565ce8666d9" providerId="ADAL" clId="{431202E0-85BF-4E40-A16C-DEDB963CAD3B}" dt="2022-01-28T15:10:15.240" v="574" actId="113"/>
        <pc:sldMkLst>
          <pc:docMk/>
          <pc:sldMk cId="0" sldId="316"/>
        </pc:sldMkLst>
        <pc:spChg chg="mod">
          <ac:chgData name="Jeffrey M. Colon" userId="615143b1-cdee-493d-9a9d-1565ce8666d9" providerId="ADAL" clId="{431202E0-85BF-4E40-A16C-DEDB963CAD3B}" dt="2022-01-28T15:10:15.240" v="574" actId="113"/>
          <ac:spMkLst>
            <pc:docMk/>
            <pc:sldMk cId="0" sldId="316"/>
            <ac:spMk id="128003" creationId="{00000000-0000-0000-0000-000000000000}"/>
          </ac:spMkLst>
        </pc:spChg>
      </pc:sldChg>
      <pc:sldChg chg="modSp mod ord">
        <pc:chgData name="Jeffrey M. Colon" userId="615143b1-cdee-493d-9a9d-1565ce8666d9" providerId="ADAL" clId="{431202E0-85BF-4E40-A16C-DEDB963CAD3B}" dt="2022-01-23T17:34:24.893" v="294" actId="20578"/>
        <pc:sldMkLst>
          <pc:docMk/>
          <pc:sldMk cId="0" sldId="317"/>
        </pc:sldMkLst>
        <pc:spChg chg="mod">
          <ac:chgData name="Jeffrey M. Colon" userId="615143b1-cdee-493d-9a9d-1565ce8666d9" providerId="ADAL" clId="{431202E0-85BF-4E40-A16C-DEDB963CAD3B}" dt="2022-01-23T17:33:52.087" v="293" actId="20577"/>
          <ac:spMkLst>
            <pc:docMk/>
            <pc:sldMk cId="0" sldId="317"/>
            <ac:spMk id="130051" creationId="{00000000-0000-0000-0000-000000000000}"/>
          </ac:spMkLst>
        </pc:spChg>
      </pc:sldChg>
      <pc:sldChg chg="modSp new mod">
        <pc:chgData name="Jeffrey M. Colon" userId="615143b1-cdee-493d-9a9d-1565ce8666d9" providerId="ADAL" clId="{431202E0-85BF-4E40-A16C-DEDB963CAD3B}" dt="2022-01-28T15:18:10.587" v="660" actId="20577"/>
        <pc:sldMkLst>
          <pc:docMk/>
          <pc:sldMk cId="3511926683" sldId="319"/>
        </pc:sldMkLst>
        <pc:spChg chg="mod">
          <ac:chgData name="Jeffrey M. Colon" userId="615143b1-cdee-493d-9a9d-1565ce8666d9" providerId="ADAL" clId="{431202E0-85BF-4E40-A16C-DEDB963CAD3B}" dt="2022-01-28T15:18:10.587" v="660" actId="20577"/>
          <ac:spMkLst>
            <pc:docMk/>
            <pc:sldMk cId="3511926683" sldId="319"/>
            <ac:spMk id="2" creationId="{F857D0BA-1BDB-9B4E-A960-63E280CDFD83}"/>
          </ac:spMkLst>
        </pc:spChg>
        <pc:spChg chg="mod">
          <ac:chgData name="Jeffrey M. Colon" userId="615143b1-cdee-493d-9a9d-1565ce8666d9" providerId="ADAL" clId="{431202E0-85BF-4E40-A16C-DEDB963CAD3B}" dt="2022-01-28T15:12:54.457" v="632" actId="20577"/>
          <ac:spMkLst>
            <pc:docMk/>
            <pc:sldMk cId="3511926683" sldId="319"/>
            <ac:spMk id="3" creationId="{B5C999A2-D6F1-304F-8856-9BD5D0ECF7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38</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39</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0DCB9415-A6CE-303B-32F6-4A1D9DF70A1A}"/>
              </a:ext>
            </a:extLst>
          </p:cNvPr>
          <p:cNvSpPr txBox="1"/>
          <p:nvPr userDrawn="1"/>
        </p:nvSpPr>
        <p:spPr>
          <a:xfrm>
            <a:off x="347623" y="6604840"/>
            <a:ext cx="184731" cy="461665"/>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IT_Source_23</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384048" y="665642"/>
            <a:ext cx="8375904" cy="31085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nchor="ctr">
            <a:spAutoFit/>
          </a:bodyPr>
          <a:lstStyle/>
          <a:p>
            <a:pPr marL="342900" indent="-342900">
              <a:buFont typeface="Arial" panose="020B0604020202020204" pitchFamily="34" charset="0"/>
              <a:buChar char="•"/>
            </a:pPr>
            <a:r>
              <a:rPr lang="en-US" sz="2000" b="0" dirty="0"/>
              <a:t>HF enters into long equity swap with Bank under which:</a:t>
            </a:r>
          </a:p>
          <a:p>
            <a:pPr marL="800100" lvl="1" indent="-342900">
              <a:buFont typeface="Arial" panose="020B0604020202020204" pitchFamily="34" charset="0"/>
              <a:buChar char="•"/>
            </a:pPr>
            <a:r>
              <a:rPr lang="en-US" sz="2000" b="0" dirty="0"/>
              <a:t>Bank pays appreciation and dividends, and</a:t>
            </a:r>
          </a:p>
          <a:p>
            <a:pPr marL="800100" lvl="1" indent="-342900">
              <a:buFont typeface="Arial" panose="020B0604020202020204" pitchFamily="34" charset="0"/>
              <a:buChar char="•"/>
            </a:pPr>
            <a:r>
              <a:rPr lang="en-US" sz="2000" b="0" dirty="0"/>
              <a:t>HF pays depreciation and LIBOR + 25 bps with respect to 1MM shares of IBM, with a current price of $84.  </a:t>
            </a:r>
          </a:p>
          <a:p>
            <a:pPr marL="342900" indent="-342900">
              <a:buFont typeface="Arial" panose="020B0604020202020204" pitchFamily="34" charset="0"/>
              <a:buChar char="•"/>
            </a:pPr>
            <a:r>
              <a:rPr lang="en-US" sz="2000" b="0" dirty="0"/>
              <a:t>The notional amount at signing is $84M (1MM * $84/share) and LIBOR is 3%.  </a:t>
            </a:r>
          </a:p>
          <a:p>
            <a:pPr marL="342900" indent="-342900">
              <a:buFont typeface="Arial" panose="020B0604020202020204" pitchFamily="34" charset="0"/>
              <a:buChar char="•"/>
            </a:pPr>
            <a:r>
              <a:rPr lang="en-US" sz="2000" b="0" dirty="0"/>
              <a:t>If the price of IBM is $100 at termination, Bank pays 16M ($100-$84)*1MM minus 2.73M (3.25% * $84MM).</a:t>
            </a:r>
            <a:r>
              <a:rPr lang="en-US" sz="2800" b="0" dirty="0"/>
              <a:t> </a:t>
            </a:r>
          </a:p>
          <a:p>
            <a:pPr marL="342900" indent="-342900">
              <a:buFont typeface="Arial" panose="020B0604020202020204" pitchFamily="34" charset="0"/>
              <a:buChar char="•"/>
            </a:pPr>
            <a:endParaRPr lang="en-US" sz="2800" b="0" dirty="0"/>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4" name="Text Box 12"/>
          <p:cNvSpPr txBox="1">
            <a:spLocks noChangeArrowheads="1"/>
          </p:cNvSpPr>
          <p:nvPr/>
        </p:nvSpPr>
        <p:spPr bwMode="auto">
          <a:xfrm>
            <a:off x="2940843" y="3774186"/>
            <a:ext cx="234791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400" dirty="0"/>
              <a:t>Although listed as FDAP under section §871(a), performing servicing constitutes engaging in a US T/B, which causes the income to be ECI (§ 864(b)(1))</a:t>
            </a:r>
          </a:p>
          <a:p>
            <a:r>
              <a:rPr lang="en-US" sz="2400" dirty="0"/>
              <a:t>Deferred compensation:  §864(c)(6)</a:t>
            </a:r>
          </a:p>
          <a:p>
            <a:r>
              <a:rPr lang="en-US" sz="24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a:t>
            </a:r>
            <a:r>
              <a:rPr lang="en-US" sz="2400" b="1" i="1" u="sng" dirty="0"/>
              <a:t>ETB</a:t>
            </a:r>
            <a:r>
              <a:rPr lang="en-US" sz="2400" b="1" u="sng" dirty="0"/>
              <a:t>:</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a:t>
            </a:r>
            <a:r>
              <a:rPr lang="en-US" sz="2400" b="1" i="1" u="sng" dirty="0"/>
              <a:t>ETB</a:t>
            </a:r>
            <a:r>
              <a:rPr lang="en-US" sz="2400" b="1" u="sng" dirty="0"/>
              <a:t>:</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dirty="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8" grpId="0" animBg="1"/>
      <p:bldP spid="19478" grpId="0"/>
      <p:bldP spid="194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pPr lvl="1"/>
            <a:r>
              <a:rPr lang="en-US" sz="225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endParaRPr lang="en-US" sz="2400" dirty="0"/>
          </a:p>
          <a:p>
            <a:pPr lvl="1"/>
            <a:r>
              <a:rPr lang="en-US" sz="2400" u="sng" dirty="0"/>
              <a:t>Nonresidents</a:t>
            </a:r>
            <a:r>
              <a:rPr lang="en-US" sz="2400" dirty="0"/>
              <a:t>:  Gain from the sale of ANY PROPERTY is US source if attributable to a US office.  </a:t>
            </a:r>
          </a:p>
          <a:p>
            <a:pPr lvl="2"/>
            <a:r>
              <a:rPr lang="en-US" sz="2400" dirty="0"/>
              <a:t>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endParaRPr lang="en-US" sz="2400" dirty="0"/>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400" dirty="0"/>
              <a:t>Gain from the sale of PP is not FDAP (Reg. §1.1441-1(b)(2))</a:t>
            </a:r>
          </a:p>
          <a:p>
            <a:pPr>
              <a:lnSpc>
                <a:spcPct val="90000"/>
              </a:lnSpc>
            </a:pPr>
            <a:endParaRPr lang="en-US" sz="2400" dirty="0"/>
          </a:p>
          <a:p>
            <a:pPr>
              <a:lnSpc>
                <a:spcPct val="90000"/>
              </a:lnSpc>
            </a:pPr>
            <a:r>
              <a:rPr lang="en-US" sz="2400" dirty="0"/>
              <a:t>Exception:  Contingent gains from the sale of intellectual property (§871(a)(1)(D))</a:t>
            </a:r>
          </a:p>
          <a:p>
            <a:pPr>
              <a:lnSpc>
                <a:spcPct val="90000"/>
              </a:lnSpc>
            </a:pPr>
            <a:endParaRPr lang="en-US" sz="2400" dirty="0"/>
          </a:p>
          <a:p>
            <a:pPr>
              <a:lnSpc>
                <a:spcPct val="90000"/>
              </a:lnSpc>
            </a:pPr>
            <a:r>
              <a:rPr lang="en-US" sz="2400" dirty="0"/>
              <a:t>Alien present in the US 183 days or more is subject to flat 30% tax on US source capital gain</a:t>
            </a:r>
          </a:p>
          <a:p>
            <a:pPr>
              <a:lnSpc>
                <a:spcPct val="90000"/>
              </a:lnSpc>
            </a:pPr>
            <a:endParaRPr lang="en-US" sz="2400" dirty="0"/>
          </a:p>
          <a:p>
            <a:pPr>
              <a:lnSpc>
                <a:spcPct val="90000"/>
              </a:lnSpc>
            </a:pPr>
            <a:r>
              <a:rPr lang="en-US" sz="2400" dirty="0"/>
              <a:t>Royalties v. Sales/Personal Service Inc. v. Sales: Rev. Rul. 84-78; </a:t>
            </a:r>
            <a:r>
              <a:rPr lang="en-US" sz="2400" u="sng" dirty="0"/>
              <a:t>Wodehouse</a:t>
            </a:r>
            <a:r>
              <a:rPr lang="en-US" sz="2400" dirty="0"/>
              <a:t>, and </a:t>
            </a:r>
            <a:r>
              <a:rPr lang="en-US" sz="2400" u="sng" dirty="0"/>
              <a:t>Cook</a:t>
            </a:r>
            <a:r>
              <a:rPr lang="en-US" sz="3200" dirty="0"/>
              <a:t>  </a:t>
            </a:r>
          </a:p>
        </p:txBody>
      </p:sp>
      <p:sp>
        <p:nvSpPr>
          <p:cNvPr id="11571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solidFill>
                  <a:srgbClr val="000000"/>
                </a:solidFill>
              </a:rPr>
              <a:t> Computer SW Transactions: 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7D0BA-1BDB-9B4E-A960-63E280CDFD83}"/>
              </a:ext>
            </a:extLst>
          </p:cNvPr>
          <p:cNvSpPr>
            <a:spLocks noGrp="1"/>
          </p:cNvSpPr>
          <p:nvPr>
            <p:ph idx="1"/>
          </p:nvPr>
        </p:nvSpPr>
        <p:spPr/>
        <p:txBody>
          <a:bodyPr>
            <a:normAutofit lnSpcReduction="10000"/>
          </a:bodyPr>
          <a:lstStyle/>
          <a:p>
            <a:r>
              <a:rPr lang="en-US" dirty="0"/>
              <a:t>Current -18 regs from </a:t>
            </a:r>
            <a:r>
              <a:rPr lang="en-US" u="sng" dirty="0"/>
              <a:t>‘98 </a:t>
            </a:r>
            <a:r>
              <a:rPr lang="en-US" dirty="0"/>
              <a:t>apply only to computer SW transaction</a:t>
            </a:r>
          </a:p>
          <a:p>
            <a:r>
              <a:rPr lang="en-US" dirty="0"/>
              <a:t>Proposed changes to SW regs to cover </a:t>
            </a:r>
            <a:r>
              <a:rPr lang="en-US" b="1" dirty="0"/>
              <a:t>cloud </a:t>
            </a:r>
            <a:r>
              <a:rPr lang="en-US" dirty="0"/>
              <a:t>and </a:t>
            </a:r>
            <a:r>
              <a:rPr lang="en-US" b="1" dirty="0"/>
              <a:t>digital content transactions</a:t>
            </a:r>
          </a:p>
          <a:p>
            <a:r>
              <a:rPr lang="en-US" b="1" dirty="0"/>
              <a:t>Cloud Transactions</a:t>
            </a:r>
          </a:p>
          <a:p>
            <a:pPr lvl="1"/>
            <a:r>
              <a:rPr lang="en-US" sz="1800" dirty="0"/>
              <a:t>a transaction by which a person obtains on-demand network access to computer hardware, digital content or other similar resources (Prop. Reg. §1.861-19(b)</a:t>
            </a:r>
          </a:p>
          <a:p>
            <a:pPr lvl="1"/>
            <a:r>
              <a:rPr lang="en-US" sz="1800" dirty="0">
                <a:solidFill>
                  <a:srgbClr val="000000"/>
                </a:solidFill>
                <a:latin typeface="+mn-lt"/>
              </a:rPr>
              <a:t>Classified as only </a:t>
            </a:r>
            <a:r>
              <a:rPr lang="en-US" sz="1800" b="1" dirty="0">
                <a:solidFill>
                  <a:srgbClr val="000000"/>
                </a:solidFill>
                <a:latin typeface="+mn-lt"/>
              </a:rPr>
              <a:t>a lease</a:t>
            </a:r>
            <a:r>
              <a:rPr lang="en-US" sz="1800" dirty="0">
                <a:solidFill>
                  <a:srgbClr val="000000"/>
                </a:solidFill>
                <a:latin typeface="+mn-lt"/>
              </a:rPr>
              <a:t> of computer hardware, digital content, or other similar resource </a:t>
            </a:r>
            <a:r>
              <a:rPr lang="en-US" sz="1800" b="1" u="sng" dirty="0">
                <a:solidFill>
                  <a:srgbClr val="000000"/>
                </a:solidFill>
                <a:latin typeface="+mn-lt"/>
              </a:rPr>
              <a:t>or</a:t>
            </a:r>
            <a:r>
              <a:rPr lang="en-US" sz="1800" b="1" dirty="0">
                <a:solidFill>
                  <a:srgbClr val="000000"/>
                </a:solidFill>
                <a:latin typeface="+mn-lt"/>
              </a:rPr>
              <a:t> provision of services </a:t>
            </a:r>
            <a:r>
              <a:rPr lang="en-US" sz="1800" dirty="0">
                <a:solidFill>
                  <a:srgbClr val="000000"/>
                </a:solidFill>
                <a:latin typeface="+mn-lt"/>
              </a:rPr>
              <a:t>(-19(c)(1)).  </a:t>
            </a:r>
          </a:p>
          <a:p>
            <a:pPr lvl="1"/>
            <a:r>
              <a:rPr lang="en-US" sz="1800" dirty="0">
                <a:solidFill>
                  <a:srgbClr val="000000"/>
                </a:solidFill>
                <a:latin typeface="+mn-lt"/>
              </a:rPr>
              <a:t>Factors indicating that cloud transaction is a </a:t>
            </a:r>
            <a:r>
              <a:rPr lang="en-US" sz="1800" b="1" dirty="0">
                <a:solidFill>
                  <a:srgbClr val="000000"/>
                </a:solidFill>
                <a:latin typeface="+mn-lt"/>
              </a:rPr>
              <a:t>provision of service:</a:t>
            </a:r>
            <a:endParaRPr lang="en-US" sz="1800" dirty="0">
              <a:solidFill>
                <a:srgbClr val="000000"/>
              </a:solidFill>
              <a:latin typeface="+mn-lt"/>
            </a:endParaRPr>
          </a:p>
          <a:p>
            <a:pPr lvl="2"/>
            <a:r>
              <a:rPr lang="en-US" dirty="0">
                <a:solidFill>
                  <a:srgbClr val="000000"/>
                </a:solidFill>
                <a:latin typeface="+mn-lt"/>
              </a:rPr>
              <a:t>Customer not in physical possession of property, doesn’t control property, doesn’t have the right to determined property used in cloud transaction, no significant economic interest in property, fee primarily based on measure of work performed, total K price exceeds rental value of property (-19(c)(2))</a:t>
            </a:r>
          </a:p>
          <a:p>
            <a:pPr lvl="1"/>
            <a:r>
              <a:rPr lang="en-US" dirty="0">
                <a:solidFill>
                  <a:srgbClr val="000000"/>
                </a:solidFill>
                <a:latin typeface="+mn-lt"/>
              </a:rPr>
              <a:t>Examples (-19(d))</a:t>
            </a:r>
          </a:p>
          <a:p>
            <a:pPr lvl="2"/>
            <a:r>
              <a:rPr lang="en-US" dirty="0">
                <a:latin typeface="+mn-lt"/>
              </a:rPr>
              <a:t>Providing access to: computing capacity (Ex. 1), including dedicated servers (Ex. 2SW development platform &amp; web hosting  (Ex. 3); SW (Ex. 4) and SW via an app (Ex. 6); data storage (Ex. 8); online database (Westlaw!) (Ex. 11) are cloud transactions </a:t>
            </a:r>
            <a:r>
              <a:rPr lang="en-US" b="1" dirty="0">
                <a:latin typeface="+mn-lt"/>
              </a:rPr>
              <a:t>classified as services.</a:t>
            </a:r>
            <a:endParaRPr lang="en-US" dirty="0">
              <a:latin typeface="+mn-lt"/>
            </a:endParaRPr>
          </a:p>
          <a:p>
            <a:pPr lvl="2"/>
            <a:r>
              <a:rPr lang="en-US" b="1" dirty="0"/>
              <a:t>But</a:t>
            </a:r>
            <a:r>
              <a:rPr lang="en-US" dirty="0"/>
              <a:t>: Providing SW for download (Ex. 5); access to offline SW w/ limited online functions (Ex. 6); downloaded digital content (videos, music) are </a:t>
            </a:r>
            <a:r>
              <a:rPr lang="en-US" b="1" u="sng" dirty="0"/>
              <a:t>not</a:t>
            </a:r>
            <a:r>
              <a:rPr lang="en-US" b="1" i="1" dirty="0"/>
              <a:t> </a:t>
            </a:r>
            <a:r>
              <a:rPr lang="en-US" b="1" dirty="0"/>
              <a:t>cloud transactions but are classified under -18 (digital content).</a:t>
            </a:r>
          </a:p>
          <a:p>
            <a:pPr lvl="2"/>
            <a:r>
              <a:rPr lang="en-US" b="1" dirty="0"/>
              <a:t>Source???</a:t>
            </a:r>
          </a:p>
        </p:txBody>
      </p:sp>
      <p:sp>
        <p:nvSpPr>
          <p:cNvPr id="3" name="Title 2">
            <a:extLst>
              <a:ext uri="{FF2B5EF4-FFF2-40B4-BE49-F238E27FC236}">
                <a16:creationId xmlns:a16="http://schemas.microsoft.com/office/drawing/2014/main" id="{B5C999A2-D6F1-304F-8856-9BD5D0ECF7C7}"/>
              </a:ext>
            </a:extLst>
          </p:cNvPr>
          <p:cNvSpPr>
            <a:spLocks noGrp="1"/>
          </p:cNvSpPr>
          <p:nvPr>
            <p:ph type="title"/>
          </p:nvPr>
        </p:nvSpPr>
        <p:spPr/>
        <p:txBody>
          <a:bodyPr/>
          <a:lstStyle/>
          <a:p>
            <a:r>
              <a:rPr lang="en-US" dirty="0"/>
              <a:t>New Developments in the World of Digital Commerce: Cloud &amp; Digital Content Transactions</a:t>
            </a:r>
          </a:p>
        </p:txBody>
      </p:sp>
      <p:sp>
        <p:nvSpPr>
          <p:cNvPr id="4" name="Slide Number Placeholder 3">
            <a:extLst>
              <a:ext uri="{FF2B5EF4-FFF2-40B4-BE49-F238E27FC236}">
                <a16:creationId xmlns:a16="http://schemas.microsoft.com/office/drawing/2014/main" id="{523B6D5D-B5DE-CA42-8813-E625AA356B9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01DAA2C-314E-5C40-A239-0C7F7CA36008}"/>
              </a:ext>
            </a:extLst>
          </p:cNvPr>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351192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9C0C0A-C2E3-C870-82A0-46A4BF55163E}"/>
              </a:ext>
            </a:extLst>
          </p:cNvPr>
          <p:cNvSpPr>
            <a:spLocks noGrp="1"/>
          </p:cNvSpPr>
          <p:nvPr>
            <p:ph idx="1"/>
          </p:nvPr>
        </p:nvSpPr>
        <p:spPr/>
        <p:txBody>
          <a:bodyPr/>
          <a:lstStyle/>
          <a:p>
            <a:r>
              <a:rPr lang="en-US" sz="2400" dirty="0"/>
              <a:t>Current -18 regs from </a:t>
            </a:r>
            <a:r>
              <a:rPr lang="en-US" sz="2400" u="sng" dirty="0"/>
              <a:t>‘98 </a:t>
            </a:r>
            <a:r>
              <a:rPr lang="en-US" sz="2400" dirty="0"/>
              <a:t>apply only to computer SW transaction</a:t>
            </a:r>
          </a:p>
          <a:p>
            <a:r>
              <a:rPr lang="en-US" sz="2400" dirty="0"/>
              <a:t>Proposed changes to SW regs to cover </a:t>
            </a:r>
            <a:r>
              <a:rPr lang="en-US" sz="2400" b="1" dirty="0"/>
              <a:t>cloud </a:t>
            </a:r>
            <a:r>
              <a:rPr lang="en-US" sz="2400" dirty="0"/>
              <a:t>and </a:t>
            </a:r>
            <a:r>
              <a:rPr lang="en-US" sz="2400" b="1" dirty="0"/>
              <a:t>digital content transactions</a:t>
            </a:r>
          </a:p>
          <a:p>
            <a:r>
              <a:rPr lang="en-US" sz="2400" b="1" dirty="0"/>
              <a:t>Digital content</a:t>
            </a:r>
          </a:p>
          <a:p>
            <a:pPr lvl="1"/>
            <a:r>
              <a:rPr lang="en-US" sz="2000" dirty="0"/>
              <a:t>“computer program” is replaced with “digital content”</a:t>
            </a:r>
          </a:p>
          <a:p>
            <a:pPr lvl="1"/>
            <a:r>
              <a:rPr lang="en-US" sz="2000" b="1" dirty="0"/>
              <a:t>Digital content</a:t>
            </a:r>
            <a:r>
              <a:rPr lang="en-US" sz="2000" dirty="0">
                <a:latin typeface="+mn-lt"/>
              </a:rPr>
              <a:t>:   </a:t>
            </a:r>
            <a:r>
              <a:rPr lang="en-US" sz="2000" dirty="0"/>
              <a:t>…</a:t>
            </a:r>
            <a:r>
              <a:rPr lang="en-US" sz="2000" b="1" dirty="0"/>
              <a:t>computer program </a:t>
            </a:r>
            <a:r>
              <a:rPr lang="en-US" sz="2000" dirty="0"/>
              <a:t>or any other </a:t>
            </a:r>
            <a:r>
              <a:rPr lang="en-US" sz="2000" b="1" dirty="0"/>
              <a:t>content in digital format </a:t>
            </a:r>
            <a:r>
              <a:rPr lang="en-US" sz="2000" dirty="0"/>
              <a:t>that is either </a:t>
            </a:r>
            <a:r>
              <a:rPr lang="en-US" sz="2000" b="1" dirty="0"/>
              <a:t>protected by copyright law </a:t>
            </a:r>
            <a:r>
              <a:rPr lang="en-US" sz="2000" dirty="0"/>
              <a:t>or </a:t>
            </a:r>
            <a:r>
              <a:rPr lang="en-US" sz="2000" b="1" dirty="0"/>
              <a:t>no longer protected by copyright law solely due to the passage of time </a:t>
            </a:r>
            <a:r>
              <a:rPr lang="en-US" sz="2000" dirty="0"/>
              <a:t>[including] </a:t>
            </a:r>
            <a:r>
              <a:rPr lang="en-US" sz="2000" b="1" dirty="0"/>
              <a:t>digital books, movies, and music</a:t>
            </a:r>
            <a:r>
              <a:rPr lang="en-US" sz="2000" dirty="0"/>
              <a:t>. Prop. Reg. </a:t>
            </a:r>
            <a:r>
              <a:rPr lang="en-US" sz="2000" dirty="0">
                <a:solidFill>
                  <a:srgbClr val="000000"/>
                </a:solidFill>
                <a:latin typeface="+mn-lt"/>
              </a:rPr>
              <a:t>§1.861-18(a)(3).</a:t>
            </a:r>
            <a:r>
              <a:rPr lang="en-US" sz="2000" dirty="0"/>
              <a:t> </a:t>
            </a:r>
            <a:endParaRPr lang="en-US" sz="2000" b="1" dirty="0"/>
          </a:p>
          <a:p>
            <a:r>
              <a:rPr lang="en-US" sz="2400" b="1" dirty="0"/>
              <a:t>Source of S/X of CR Articles</a:t>
            </a:r>
          </a:p>
          <a:p>
            <a:pPr lvl="1"/>
            <a:r>
              <a:rPr lang="en-US" sz="2000" dirty="0"/>
              <a:t>deemed to be at the </a:t>
            </a:r>
            <a:r>
              <a:rPr lang="en-US" sz="2000" b="1" dirty="0"/>
              <a:t>location of download</a:t>
            </a:r>
            <a:r>
              <a:rPr lang="en-US" sz="2000" dirty="0"/>
              <a:t> or installation onto the </a:t>
            </a:r>
            <a:r>
              <a:rPr lang="en-US" sz="2000" b="1" dirty="0"/>
              <a:t>end-user's device;</a:t>
            </a:r>
          </a:p>
          <a:p>
            <a:pPr lvl="1"/>
            <a:r>
              <a:rPr lang="en-US" sz="2000" dirty="0"/>
              <a:t>in the </a:t>
            </a:r>
            <a:r>
              <a:rPr lang="en-US" sz="2000" b="1" dirty="0"/>
              <a:t>absence of information about the location of download</a:t>
            </a:r>
            <a:r>
              <a:rPr lang="en-US" sz="2000" dirty="0"/>
              <a:t>, the sale will be deemed to have occurred at the </a:t>
            </a:r>
            <a:r>
              <a:rPr lang="en-US" sz="2000" b="1" dirty="0"/>
              <a:t>location of the customer</a:t>
            </a:r>
            <a:r>
              <a:rPr lang="en-US" sz="2000" dirty="0"/>
              <a:t>, which is determined based on the taxpayer's recorded sales data for business or financial reporting purposes (-18(f)(ii))</a:t>
            </a:r>
          </a:p>
          <a:p>
            <a:pPr lvl="1"/>
            <a:r>
              <a:rPr lang="en-US" sz="2000" dirty="0"/>
              <a:t>Leased CR Articles:  where used?</a:t>
            </a:r>
            <a:endParaRPr lang="en-US" sz="1800" dirty="0"/>
          </a:p>
        </p:txBody>
      </p:sp>
      <p:sp>
        <p:nvSpPr>
          <p:cNvPr id="3" name="Title 2">
            <a:extLst>
              <a:ext uri="{FF2B5EF4-FFF2-40B4-BE49-F238E27FC236}">
                <a16:creationId xmlns:a16="http://schemas.microsoft.com/office/drawing/2014/main" id="{9A555921-B828-5898-48B2-305D7684E5E9}"/>
              </a:ext>
            </a:extLst>
          </p:cNvPr>
          <p:cNvSpPr>
            <a:spLocks noGrp="1"/>
          </p:cNvSpPr>
          <p:nvPr>
            <p:ph type="title"/>
          </p:nvPr>
        </p:nvSpPr>
        <p:spPr/>
        <p:txBody>
          <a:bodyPr/>
          <a:lstStyle/>
          <a:p>
            <a:r>
              <a:rPr lang="en-US" dirty="0"/>
              <a:t>New Developments in the World of Digital Commerce: Cloud &amp; Digital Content Transactions</a:t>
            </a:r>
          </a:p>
        </p:txBody>
      </p:sp>
      <p:sp>
        <p:nvSpPr>
          <p:cNvPr id="4" name="Slide Number Placeholder 3">
            <a:extLst>
              <a:ext uri="{FF2B5EF4-FFF2-40B4-BE49-F238E27FC236}">
                <a16:creationId xmlns:a16="http://schemas.microsoft.com/office/drawing/2014/main" id="{08FB28CE-3EBF-809E-D2C0-040CF520FA18}"/>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F0B0EA9D-A72B-6236-2898-B81F7DE9C9E6}"/>
              </a:ext>
            </a:extLst>
          </p:cNvPr>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419848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endParaRPr lang="en-US" sz="2000" b="1" u="sng" dirty="0">
              <a:solidFill>
                <a:srgbClr val="000000"/>
              </a:solidFill>
            </a:endParaRPr>
          </a:p>
          <a:p>
            <a:pPr marL="465138" indent="-465138"/>
            <a:r>
              <a:rPr lang="en-US" sz="2400" b="1" dirty="0">
                <a:solidFill>
                  <a:srgbClr val="000000"/>
                </a:solidFill>
              </a:rPr>
              <a:t>As a result of TCJA changes to </a:t>
            </a:r>
            <a:r>
              <a:rPr lang="en-US" sz="2400" dirty="0"/>
              <a:t>§</a:t>
            </a:r>
            <a:r>
              <a:rPr lang="en-US" sz="2400" b="1" dirty="0">
                <a:solidFill>
                  <a:srgbClr val="000000"/>
                </a:solidFill>
              </a:rPr>
              <a:t>863(b)(2) (flush language), income from the sale within and the manufacture without the US, or vice versa, is now sourced solely on the location of </a:t>
            </a:r>
            <a:r>
              <a:rPr lang="en-US" sz="2400" b="1" u="sng" dirty="0">
                <a:solidFill>
                  <a:srgbClr val="000000"/>
                </a:solidFill>
              </a:rPr>
              <a:t>production assets</a:t>
            </a:r>
            <a:r>
              <a:rPr lang="en-US" sz="2400" b="1" dirty="0">
                <a:solidFill>
                  <a:srgbClr val="000000"/>
                </a:solidFill>
              </a:rPr>
              <a:t>.</a:t>
            </a:r>
          </a:p>
          <a:p>
            <a:pPr marL="465138" indent="-465138"/>
            <a:endParaRPr lang="en-US" sz="2000" b="1" dirty="0">
              <a:solidFill>
                <a:srgbClr val="000000"/>
              </a:solidFill>
            </a:endParaRPr>
          </a:p>
          <a:p>
            <a:pPr marL="465138" indent="-465138"/>
            <a:r>
              <a:rPr lang="en-US" sz="2000" b="1" u="sng" dirty="0">
                <a:solidFill>
                  <a:srgbClr val="000000"/>
                </a:solidFill>
              </a:rPr>
              <a:t>Old 50/50 Method</a:t>
            </a:r>
            <a:r>
              <a:rPr lang="en-US" sz="2000" dirty="0">
                <a:solidFill>
                  <a:srgbClr val="000000"/>
                </a:solidFill>
              </a:rPr>
              <a:t> </a:t>
            </a:r>
          </a:p>
          <a:p>
            <a:pPr marL="865188" lvl="1"/>
            <a:r>
              <a:rPr lang="en-US" sz="2000" dirty="0">
                <a:solidFill>
                  <a:srgbClr val="000000"/>
                </a:solidFill>
              </a:rPr>
              <a:t>(Former Regs. §1.863-3(b)(1))--Default rule.  Production assets and location of production assets set out in </a:t>
            </a:r>
            <a:r>
              <a:rPr lang="en-US" sz="2000" dirty="0" err="1">
                <a:solidFill>
                  <a:srgbClr val="000000"/>
                </a:solidFill>
              </a:rPr>
              <a:t>Regs</a:t>
            </a:r>
            <a:r>
              <a:rPr lang="en-US" sz="2000" dirty="0">
                <a:solidFill>
                  <a:srgbClr val="000000"/>
                </a:solidFill>
              </a:rPr>
              <a:t>. §1.863-3(c).</a:t>
            </a:r>
            <a:endParaRPr lang="en-US" sz="1800" dirty="0">
              <a:solidFill>
                <a:srgbClr val="000000"/>
              </a:solidFill>
            </a:endParaRPr>
          </a:p>
          <a:p>
            <a:pPr marL="465138" indent="-465138"/>
            <a:r>
              <a:rPr lang="en-US" sz="2000" b="1" u="sng" dirty="0">
                <a:solidFill>
                  <a:srgbClr val="000000"/>
                </a:solidFill>
              </a:rPr>
              <a:t>Old IFP Method</a:t>
            </a:r>
            <a:r>
              <a:rPr lang="en-US" sz="2000" dirty="0">
                <a:solidFill>
                  <a:srgbClr val="000000"/>
                </a:solidFill>
              </a:rPr>
              <a:t> </a:t>
            </a:r>
          </a:p>
          <a:p>
            <a:pPr marL="865188" lvl="1"/>
            <a:r>
              <a:rPr lang="en-US" sz="2000" dirty="0">
                <a:solidFill>
                  <a:srgbClr val="000000"/>
                </a:solidFill>
              </a:rPr>
              <a:t>(Former Regs.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normAutofit fontScale="92500" lnSpcReduction="10000"/>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b="1" dirty="0">
                <a:solidFill>
                  <a:srgbClr val="000000"/>
                </a:solidFill>
              </a:rPr>
              <a:t>As a result of TCJA changes to §863(b)(2): </a:t>
            </a:r>
          </a:p>
          <a:p>
            <a:pPr lvl="1"/>
            <a:r>
              <a:rPr lang="en-US" sz="2250" dirty="0">
                <a:solidFill>
                  <a:srgbClr val="000000"/>
                </a:solidFill>
              </a:rPr>
              <a:t>For natural resources, gold, oil, or corn, if there is no additional production activity with respect to the natural resource, </a:t>
            </a:r>
            <a:r>
              <a:rPr lang="en-US" sz="2250" b="1" u="sng" dirty="0">
                <a:solidFill>
                  <a:srgbClr val="000000"/>
                </a:solidFill>
              </a:rPr>
              <a:t>all</a:t>
            </a:r>
            <a:r>
              <a:rPr lang="en-US" sz="2250" dirty="0">
                <a:solidFill>
                  <a:srgbClr val="000000"/>
                </a:solidFill>
              </a:rPr>
              <a:t> gross income from sales of natural resources inventory is based on the </a:t>
            </a:r>
            <a:r>
              <a:rPr lang="en-US" sz="2250" b="1" dirty="0">
                <a:solidFill>
                  <a:srgbClr val="000000"/>
                </a:solidFill>
              </a:rPr>
              <a:t>location of the farm, mine, oil or gas well</a:t>
            </a:r>
            <a:r>
              <a:rPr lang="en-US" sz="2250" dirty="0">
                <a:solidFill>
                  <a:srgbClr val="000000"/>
                </a:solidFill>
              </a:rPr>
              <a:t>.  </a:t>
            </a:r>
          </a:p>
          <a:p>
            <a:pPr lvl="1"/>
            <a:r>
              <a:rPr lang="en-US" sz="2250" dirty="0">
                <a:solidFill>
                  <a:srgbClr val="000000"/>
                </a:solidFill>
              </a:rPr>
              <a:t>If there is additional production the income is allocated first to the jurisdiction where the farm, mine, oil or gas well based on FMV before the production activities and then any excess is then allocated based on the location of the assets used in the additional production activities</a:t>
            </a:r>
            <a:r>
              <a:rPr lang="en-US" sz="2400" dirty="0">
                <a:solidFill>
                  <a:srgbClr val="000000"/>
                </a:solidFill>
              </a:rPr>
              <a:t>.  Reg. §1.863-1(b)(1) and (2).</a:t>
            </a:r>
            <a:endParaRPr lang="en-US" sz="2250" dirty="0">
              <a:solidFill>
                <a:srgbClr val="000000"/>
              </a:solidFill>
            </a:endParaRPr>
          </a:p>
          <a:p>
            <a:r>
              <a:rPr lang="en-US" sz="2400" b="1" dirty="0">
                <a:solidFill>
                  <a:srgbClr val="000000"/>
                </a:solidFill>
              </a:rPr>
              <a:t>Old Rules</a:t>
            </a:r>
          </a:p>
          <a:p>
            <a:pPr lvl="1"/>
            <a:r>
              <a:rPr lang="en-US" sz="2250" dirty="0">
                <a:solidFill>
                  <a:srgbClr val="000000"/>
                </a:solidFill>
              </a:rPr>
              <a:t>Allocated based on export terminal price ("ETP"); Excess of FMV over the ETP can be allocated between U.S. and foreign sources only if taxpayer engages in additional production activities subsequent to shipment from export terminal and outside the country of sale; </a:t>
            </a:r>
          </a:p>
          <a:p>
            <a:pPr lvl="1"/>
            <a:r>
              <a:rPr lang="en-US" sz="225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lnSpcReduction="10000"/>
          </a:bodyPr>
          <a:lstStyle/>
          <a:p>
            <a:pPr>
              <a:lnSpc>
                <a:spcPct val="90000"/>
              </a:lnSpc>
            </a:pPr>
            <a:r>
              <a:rPr lang="en-US" sz="2800" dirty="0"/>
              <a:t>General Rule:  Interest is US source if paid by:</a:t>
            </a:r>
          </a:p>
          <a:p>
            <a:pPr lvl="1">
              <a:lnSpc>
                <a:spcPct val="90000"/>
              </a:lnSpc>
            </a:pPr>
            <a:r>
              <a:rPr lang="en-US" sz="2400" dirty="0"/>
              <a:t>Federal or state government, </a:t>
            </a:r>
          </a:p>
          <a:p>
            <a:pPr lvl="1">
              <a:lnSpc>
                <a:spcPct val="90000"/>
              </a:lnSpc>
            </a:pPr>
            <a:r>
              <a:rPr lang="en-US" sz="2400" dirty="0"/>
              <a:t>U.S. corporation, or </a:t>
            </a:r>
          </a:p>
          <a:p>
            <a:pPr lvl="1">
              <a:lnSpc>
                <a:spcPct val="90000"/>
              </a:lnSpc>
            </a:pPr>
            <a:r>
              <a:rPr lang="en-US" sz="2400" dirty="0"/>
              <a:t>noncorporate </a:t>
            </a:r>
            <a:r>
              <a:rPr lang="en-US" sz="2400" i="1" dirty="0"/>
              <a:t>resident</a:t>
            </a:r>
            <a:r>
              <a:rPr lang="en-US" sz="2400" dirty="0"/>
              <a:t> (§861(a)(1))</a:t>
            </a:r>
          </a:p>
          <a:p>
            <a:pPr>
              <a:lnSpc>
                <a:spcPct val="90000"/>
              </a:lnSpc>
            </a:pPr>
            <a:endParaRPr lang="en-US" sz="2800" u="sng" dirty="0"/>
          </a:p>
          <a:p>
            <a:pPr>
              <a:lnSpc>
                <a:spcPct val="90000"/>
              </a:lnSpc>
            </a:pPr>
            <a:r>
              <a:rPr lang="en-US" sz="2800" dirty="0"/>
              <a:t>Exceptions:</a:t>
            </a:r>
          </a:p>
          <a:p>
            <a:pPr lvl="1">
              <a:lnSpc>
                <a:spcPct val="90000"/>
              </a:lnSpc>
            </a:pPr>
            <a:r>
              <a:rPr lang="en-US" sz="2400" dirty="0"/>
              <a:t>Interest paid by foreign branch of US bank </a:t>
            </a:r>
            <a:r>
              <a:rPr lang="en-US" sz="2800" dirty="0"/>
              <a:t>or </a:t>
            </a:r>
            <a:r>
              <a:rPr lang="en-US" sz="2400" dirty="0"/>
              <a:t>S&amp;L (§861(a)(1)(A))</a:t>
            </a:r>
            <a:endParaRPr lang="en-US" sz="3200" dirty="0"/>
          </a:p>
          <a:p>
            <a:pPr lvl="1">
              <a:lnSpc>
                <a:spcPct val="90000"/>
              </a:lnSpc>
            </a:pPr>
            <a:r>
              <a:rPr lang="en-US" sz="2400" dirty="0"/>
              <a:t>Interest paid by US branch of FC ETB is US source (§884(f))</a:t>
            </a:r>
          </a:p>
          <a:p>
            <a:pPr marL="0" indent="0">
              <a:lnSpc>
                <a:spcPct val="90000"/>
              </a:lnSpc>
              <a:buNone/>
            </a:pPr>
            <a:endParaRPr lang="en-US" sz="2800" dirty="0"/>
          </a:p>
          <a:p>
            <a:pPr>
              <a:lnSpc>
                <a:spcPct val="90000"/>
              </a:lnSpc>
            </a:pPr>
            <a:r>
              <a:rPr lang="en-US" sz="2800" dirty="0"/>
              <a:t>Foreign PSH ETB:  only interest paid that is allocable to ECI (§861(a)(1)(C))</a:t>
            </a:r>
          </a:p>
          <a:p>
            <a:pPr>
              <a:lnSpc>
                <a:spcPct val="90000"/>
              </a:lnSpc>
            </a:pPr>
            <a:endParaRPr lang="en-US" sz="2800" dirty="0"/>
          </a:p>
          <a:p>
            <a:pPr>
              <a:lnSpc>
                <a:spcPct val="90000"/>
              </a:lnSpc>
            </a:pPr>
            <a:r>
              <a:rPr lang="en-US" sz="2800" dirty="0"/>
              <a:t>Interest paid by US </a:t>
            </a:r>
            <a:r>
              <a:rPr lang="en-US" sz="2800"/>
              <a:t>PSH ETB is </a:t>
            </a:r>
            <a:r>
              <a:rPr lang="en-US" sz="2800" dirty="0"/>
              <a:t>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3294362"/>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t>
            </a:r>
          </a:p>
          <a:p>
            <a:pPr marL="465138" indent="-465138"/>
            <a:r>
              <a:rPr lang="en-US" sz="2000" dirty="0"/>
              <a:t>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a:t>
            </a:r>
            <a:r>
              <a:rPr lang="en-US" sz="2000" b="1" dirty="0"/>
              <a:t>residence of the recipient.</a:t>
            </a:r>
            <a:r>
              <a:rPr lang="en-US" sz="2000" dirty="0"/>
              <a: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dirty="0"/>
              <a:t>Source of Income</a:t>
            </a:r>
            <a:endParaRPr lang="en-US" sz="1400" dirty="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
        <p:nvSpPr>
          <p:cNvPr id="2" name="TextBox 1">
            <a:extLst>
              <a:ext uri="{FF2B5EF4-FFF2-40B4-BE49-F238E27FC236}">
                <a16:creationId xmlns:a16="http://schemas.microsoft.com/office/drawing/2014/main" id="{5A957FF7-F702-D544-A4E8-3C263CA3B8A0}"/>
              </a:ext>
            </a:extLst>
          </p:cNvPr>
          <p:cNvSpPr txBox="1"/>
          <p:nvPr/>
        </p:nvSpPr>
        <p:spPr>
          <a:xfrm>
            <a:off x="6049108" y="5943600"/>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26"/>
                                        </p:tgtEl>
                                        <p:attrNameLst>
                                          <p:attrName>style.visibility</p:attrName>
                                        </p:attrNameLst>
                                      </p:cBhvr>
                                      <p:to>
                                        <p:strVal val="visible"/>
                                      </p:to>
                                    </p:set>
                                  </p:childTnLst>
                                </p:cTn>
                              </p:par>
                              <p:par>
                                <p:cTn id="33" presetID="1" presetClass="entr" presetSubtype="0" fill="hold" grpId="0" nodeType="withEffect" nodePh="1">
                                  <p:stCondLst>
                                    <p:cond delay="0"/>
                                  </p:stCondLst>
                                  <p:endCondLst>
                                    <p:cond evt="begin" delay="0">
                                      <p:tn val="33"/>
                                    </p:cond>
                                  </p:endCondLst>
                                  <p:childTnLst>
                                    <p:set>
                                      <p:cBhvr>
                                        <p:cTn id="34" dur="1" fill="hold">
                                          <p:stCondLst>
                                            <p:cond delay="0"/>
                                          </p:stCondLst>
                                        </p:cTn>
                                        <p:tgtEl>
                                          <p:spTgt spid="92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p:bldP spid="9225" grpId="0"/>
      <p:bldP spid="9226" grpId="0"/>
      <p:bldP spid="92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a:t>
            </a:r>
          </a:p>
          <a:p>
            <a:pPr lvl="1">
              <a:lnSpc>
                <a:spcPct val="80000"/>
              </a:lnSpc>
            </a:pPr>
            <a:r>
              <a:rPr lang="en-US" sz="2250" dirty="0"/>
              <a:t>Why care?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12049</TotalTime>
  <Words>4485</Words>
  <Application>Microsoft Macintosh PowerPoint</Application>
  <PresentationFormat>On-screen Show (4:3)</PresentationFormat>
  <Paragraphs>593</Paragraphs>
  <Slides>39</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 Computer SW Transactions: Transfers of a Copyright Right v. Transfer of a Copyrighted Article</vt:lpstr>
      <vt:lpstr>Further Classification of SW Transactions</vt:lpstr>
      <vt:lpstr>New Developments in the World of Digital Commerce: Cloud &amp; Digital Content Transactions</vt:lpstr>
      <vt:lpstr>New Developments in the World of Digital Commerce: Cloud &amp; Digital Content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85</cp:revision>
  <dcterms:created xsi:type="dcterms:W3CDTF">2001-01-17T14:48:09Z</dcterms:created>
  <dcterms:modified xsi:type="dcterms:W3CDTF">2023-01-07T14:07:38Z</dcterms:modified>
</cp:coreProperties>
</file>