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42"/>
  </p:notesMasterIdLst>
  <p:handoutMasterIdLst>
    <p:handoutMasterId r:id="rId43"/>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18" r:id="rId24"/>
    <p:sldId id="405" r:id="rId25"/>
    <p:sldId id="331" r:id="rId26"/>
    <p:sldId id="391" r:id="rId27"/>
    <p:sldId id="393" r:id="rId28"/>
    <p:sldId id="394" r:id="rId29"/>
    <p:sldId id="395" r:id="rId30"/>
    <p:sldId id="396" r:id="rId31"/>
    <p:sldId id="397" r:id="rId32"/>
    <p:sldId id="398" r:id="rId33"/>
    <p:sldId id="399" r:id="rId34"/>
    <p:sldId id="400" r:id="rId35"/>
    <p:sldId id="401" r:id="rId36"/>
    <p:sldId id="402" r:id="rId37"/>
    <p:sldId id="406" r:id="rId38"/>
    <p:sldId id="407" r:id="rId39"/>
    <p:sldId id="408" r:id="rId40"/>
    <p:sldId id="409" r:id="rId4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1" dt="2022-04-10T19:37:40.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7"/>
  </p:normalViewPr>
  <p:slideViewPr>
    <p:cSldViewPr>
      <p:cViewPr varScale="1">
        <p:scale>
          <a:sx n="110" d="100"/>
          <a:sy n="110" d="100"/>
        </p:scale>
        <p:origin x="168" y="18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modSld">
      <pc:chgData name="Jeffrey M. Colon" userId="615143b1-cdee-493d-9a9d-1565ce8666d9" providerId="ADAL" clId="{1D3D5547-711F-4643-BAAF-71852722E8A1}" dt="2022-04-10T19:37:40.005" v="0" actId="113"/>
      <pc:docMkLst>
        <pc:docMk/>
      </pc:docMkLst>
      <pc:sldChg chg="modSp">
        <pc:chgData name="Jeffrey M. Colon" userId="615143b1-cdee-493d-9a9d-1565ce8666d9" providerId="ADAL" clId="{1D3D5547-711F-4643-BAAF-71852722E8A1}" dt="2022-04-10T19:37:40.005" v="0" actId="113"/>
        <pc:sldMkLst>
          <pc:docMk/>
          <pc:sldMk cId="302797536" sldId="409"/>
        </pc:sldMkLst>
        <pc:spChg chg="mod">
          <ac:chgData name="Jeffrey M. Colon" userId="615143b1-cdee-493d-9a9d-1565ce8666d9" providerId="ADAL" clId="{1D3D5547-711F-4643-BAAF-71852722E8A1}" dt="2022-04-10T19:37:40.005" v="0" actId="113"/>
          <ac:spMkLst>
            <pc:docMk/>
            <pc:sldMk cId="302797536" sldId="409"/>
            <ac:spMk id="2" creationId="{76A0D249-7A99-F120-AB16-C3FC841209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583644"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690845" y="2806078"/>
            <a:ext cx="752892"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0"/>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1445144" y="2843600"/>
            <a:ext cx="752891" cy="7167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130927" y="357843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639524" y="3578434"/>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33" name="Straight Connector 32">
            <a:extLst>
              <a:ext uri="{FF2B5EF4-FFF2-40B4-BE49-F238E27FC236}">
                <a16:creationId xmlns:a16="http://schemas.microsoft.com/office/drawing/2014/main" id="{9CCF0DB6-5466-6D1D-B810-CC4E05C22538}"/>
              </a:ext>
            </a:extLst>
          </p:cNvPr>
          <p:cNvCxnSpPr>
            <a:stCxn id="6" idx="2"/>
            <a:endCxn id="8" idx="0"/>
          </p:cNvCxnSpPr>
          <p:nvPr/>
        </p:nvCxnSpPr>
        <p:spPr>
          <a:xfrm>
            <a:off x="1463201" y="1921103"/>
            <a:ext cx="1" cy="28869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24" y="4331323"/>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2275567" y="2973386"/>
            <a:ext cx="1392465"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a:extLst>
              <a:ext uri="{FF2B5EF4-FFF2-40B4-BE49-F238E27FC236}">
                <a16:creationId xmlns:a16="http://schemas.microsoft.com/office/drawing/2014/main" id="{B489DA1E-AB28-A64D-EABF-0F2C640ADD31}"/>
              </a:ext>
            </a:extLst>
          </p:cNvPr>
          <p:cNvSpPr/>
          <p:nvPr/>
        </p:nvSpPr>
        <p:spPr>
          <a:xfrm rot="16200000">
            <a:off x="2138025" y="1666432"/>
            <a:ext cx="1025817"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p:nvPr/>
        </p:nvCxnSpPr>
        <p:spPr>
          <a:xfrm>
            <a:off x="3276600" y="880816"/>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156871"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a:t>
            </a:r>
          </a:p>
          <a:p>
            <a:pPr algn="ctr"/>
            <a:r>
              <a:rPr lang="en-US" sz="1400" b="1" dirty="0">
                <a:solidFill>
                  <a:schemeClr val="tx1"/>
                </a:solidFill>
              </a:rPr>
              <a:t>Intl (WIN)</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6154773" y="1804007"/>
            <a:ext cx="1571249" cy="4203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105400" y="2964801"/>
            <a:ext cx="2912301" cy="81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5465487" y="2913142"/>
            <a:ext cx="1337226" cy="253916"/>
          </a:xfrm>
          <a:prstGeom prst="rect">
            <a:avLst/>
          </a:prstGeom>
          <a:noFill/>
        </p:spPr>
        <p:txBody>
          <a:bodyPr wrap="none" rtlCol="0">
            <a:spAutoFit/>
          </a:bodyPr>
          <a:lstStyle/>
          <a:p>
            <a:r>
              <a:rPr lang="en-US" sz="1050" b="1"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5023164" y="1804007"/>
            <a:ext cx="1131609" cy="42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stCxn id="43" idx="0"/>
          </p:cNvCxnSpPr>
          <p:nvPr/>
        </p:nvCxnSpPr>
        <p:spPr>
          <a:xfrm flipH="1">
            <a:off x="4572000" y="3742803"/>
            <a:ext cx="468768" cy="7458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5040768" y="3742803"/>
            <a:ext cx="445632" cy="759245"/>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38" grpId="0" animBg="1"/>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2051" grpId="0" animBg="1"/>
      <p:bldP spid="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 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an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9730</TotalTime>
  <Words>5027</Words>
  <Application>Microsoft Macintosh PowerPoint</Application>
  <PresentationFormat>On-screen Show (4:3)</PresentationFormat>
  <Paragraphs>598</Paragraphs>
  <Slides>40</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2022-04-10T19:37:52Z</dcterms:modified>
</cp:coreProperties>
</file>