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29"/>
  </p:notesMasterIdLst>
  <p:handoutMasterIdLst>
    <p:handoutMasterId r:id="rId30"/>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391" r:id="rId22"/>
    <p:sldId id="393" r:id="rId23"/>
    <p:sldId id="394" r:id="rId24"/>
    <p:sldId id="395" r:id="rId25"/>
    <p:sldId id="396" r:id="rId26"/>
    <p:sldId id="397" r:id="rId27"/>
    <p:sldId id="398" r:id="rId2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D5547-711F-4643-BAAF-71852722E8A1}" v="64" dt="2022-04-03T22:48:41.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09"/>
    <p:restoredTop sz="94663"/>
  </p:normalViewPr>
  <p:slideViewPr>
    <p:cSldViewPr>
      <p:cViewPr>
        <p:scale>
          <a:sx n="91" d="100"/>
          <a:sy n="91" d="100"/>
        </p:scale>
        <p:origin x="760" y="22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D3D5547-711F-4643-BAAF-71852722E8A1}"/>
    <pc:docChg chg="undo custSel addSld delSld modSld sldOrd addMainMaster delMainMaster modMainMaster">
      <pc:chgData name="Jeffrey M. Colon" userId="615143b1-cdee-493d-9a9d-1565ce8666d9" providerId="ADAL" clId="{1D3D5547-711F-4643-BAAF-71852722E8A1}" dt="2022-04-03T23:34:08.937" v="3465" actId="403"/>
      <pc:docMkLst>
        <pc:docMk/>
      </pc:docMkLst>
      <pc:sldChg chg="del">
        <pc:chgData name="Jeffrey M. Colon" userId="615143b1-cdee-493d-9a9d-1565ce8666d9" providerId="ADAL" clId="{1D3D5547-711F-4643-BAAF-71852722E8A1}" dt="2022-04-02T15:33:20.452" v="78" actId="2696"/>
        <pc:sldMkLst>
          <pc:docMk/>
          <pc:sldMk cId="0" sldId="316"/>
        </pc:sldMkLst>
      </pc:sldChg>
      <pc:sldChg chg="del">
        <pc:chgData name="Jeffrey M. Colon" userId="615143b1-cdee-493d-9a9d-1565ce8666d9" providerId="ADAL" clId="{1D3D5547-711F-4643-BAAF-71852722E8A1}" dt="2022-04-02T15:50:55.511" v="213" actId="2696"/>
        <pc:sldMkLst>
          <pc:docMk/>
          <pc:sldMk cId="0" sldId="317"/>
        </pc:sldMkLst>
      </pc:sldChg>
      <pc:sldChg chg="del">
        <pc:chgData name="Jeffrey M. Colon" userId="615143b1-cdee-493d-9a9d-1565ce8666d9" providerId="ADAL" clId="{1D3D5547-711F-4643-BAAF-71852722E8A1}" dt="2022-04-03T18:45:44.559" v="361" actId="2696"/>
        <pc:sldMkLst>
          <pc:docMk/>
          <pc:sldMk cId="0" sldId="318"/>
        </pc:sldMkLst>
      </pc:sldChg>
      <pc:sldChg chg="del">
        <pc:chgData name="Jeffrey M. Colon" userId="615143b1-cdee-493d-9a9d-1565ce8666d9" providerId="ADAL" clId="{1D3D5547-711F-4643-BAAF-71852722E8A1}" dt="2022-04-03T18:42:58.007" v="342" actId="2696"/>
        <pc:sldMkLst>
          <pc:docMk/>
          <pc:sldMk cId="0" sldId="322"/>
        </pc:sldMkLst>
      </pc:sldChg>
      <pc:sldChg chg="del">
        <pc:chgData name="Jeffrey M. Colon" userId="615143b1-cdee-493d-9a9d-1565ce8666d9" providerId="ADAL" clId="{1D3D5547-711F-4643-BAAF-71852722E8A1}" dt="2022-04-03T18:46:00.858" v="362" actId="2696"/>
        <pc:sldMkLst>
          <pc:docMk/>
          <pc:sldMk cId="0" sldId="332"/>
        </pc:sldMkLst>
      </pc:sldChg>
      <pc:sldChg chg="del">
        <pc:chgData name="Jeffrey M. Colon" userId="615143b1-cdee-493d-9a9d-1565ce8666d9" providerId="ADAL" clId="{1D3D5547-711F-4643-BAAF-71852722E8A1}" dt="2022-04-02T15:46:10.945" v="191" actId="2696"/>
        <pc:sldMkLst>
          <pc:docMk/>
          <pc:sldMk cId="0" sldId="347"/>
        </pc:sldMkLst>
      </pc:sldChg>
      <pc:sldChg chg="modSp mod">
        <pc:chgData name="Jeffrey M. Colon" userId="615143b1-cdee-493d-9a9d-1565ce8666d9" providerId="ADAL" clId="{1D3D5547-711F-4643-BAAF-71852722E8A1}" dt="2022-04-03T18:46:26.835" v="413" actId="14100"/>
        <pc:sldMkLst>
          <pc:docMk/>
          <pc:sldMk cId="0" sldId="348"/>
        </pc:sldMkLst>
        <pc:spChg chg="mod">
          <ac:chgData name="Jeffrey M. Colon" userId="615143b1-cdee-493d-9a9d-1565ce8666d9" providerId="ADAL" clId="{1D3D5547-711F-4643-BAAF-71852722E8A1}" dt="2022-04-03T18:46:14.898" v="388" actId="1036"/>
          <ac:spMkLst>
            <pc:docMk/>
            <pc:sldMk cId="0" sldId="348"/>
            <ac:spMk id="7"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10"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2"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6"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7"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9" creationId="{00000000-0000-0000-0000-000000000000}"/>
          </ac:spMkLst>
        </pc:spChg>
        <pc:spChg chg="mod">
          <ac:chgData name="Jeffrey M. Colon" userId="615143b1-cdee-493d-9a9d-1565ce8666d9" providerId="ADAL" clId="{1D3D5547-711F-4643-BAAF-71852722E8A1}" dt="2022-04-03T18:46:22.505" v="412" actId="20577"/>
          <ac:spMkLst>
            <pc:docMk/>
            <pc:sldMk cId="0" sldId="348"/>
            <ac:spMk id="11266" creationId="{00000000-0000-0000-0000-000000000000}"/>
          </ac:spMkLst>
        </pc:spChg>
        <pc:spChg chg="mod">
          <ac:chgData name="Jeffrey M. Colon" userId="615143b1-cdee-493d-9a9d-1565ce8666d9" providerId="ADAL" clId="{1D3D5547-711F-4643-BAAF-71852722E8A1}" dt="2022-04-03T18:46:26.835" v="413" actId="14100"/>
          <ac:spMkLst>
            <pc:docMk/>
            <pc:sldMk cId="0" sldId="348"/>
            <ac:spMk id="11281"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5604" creationId="{00000000-0000-0000-0000-000000000000}"/>
          </ac:spMkLst>
        </pc:spChg>
        <pc:cxnChg chg="mod">
          <ac:chgData name="Jeffrey M. Colon" userId="615143b1-cdee-493d-9a9d-1565ce8666d9" providerId="ADAL" clId="{1D3D5547-711F-4643-BAAF-71852722E8A1}" dt="2022-04-03T18:46:14.898" v="388" actId="1036"/>
          <ac:cxnSpMkLst>
            <pc:docMk/>
            <pc:sldMk cId="0" sldId="348"/>
            <ac:cxnSpMk id="20"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3"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5606"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5608"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5614" creationId="{00000000-0000-0000-0000-000000000000}"/>
          </ac:cxnSpMkLst>
        </pc:cxnChg>
      </pc:sldChg>
      <pc:sldChg chg="del">
        <pc:chgData name="Jeffrey M. Colon" userId="615143b1-cdee-493d-9a9d-1565ce8666d9" providerId="ADAL" clId="{1D3D5547-711F-4643-BAAF-71852722E8A1}" dt="2022-04-03T18:54:27.820" v="471" actId="2696"/>
        <pc:sldMkLst>
          <pc:docMk/>
          <pc:sldMk cId="0" sldId="349"/>
        </pc:sldMkLst>
      </pc:sldChg>
      <pc:sldChg chg="del">
        <pc:chgData name="Jeffrey M. Colon" userId="615143b1-cdee-493d-9a9d-1565ce8666d9" providerId="ADAL" clId="{1D3D5547-711F-4643-BAAF-71852722E8A1}" dt="2022-04-03T18:56:10.619" v="490" actId="2696"/>
        <pc:sldMkLst>
          <pc:docMk/>
          <pc:sldMk cId="0" sldId="350"/>
        </pc:sldMkLst>
      </pc:sldChg>
      <pc:sldChg chg="del">
        <pc:chgData name="Jeffrey M. Colon" userId="615143b1-cdee-493d-9a9d-1565ce8666d9" providerId="ADAL" clId="{1D3D5547-711F-4643-BAAF-71852722E8A1}" dt="2022-04-03T18:57:32.271" v="502" actId="2696"/>
        <pc:sldMkLst>
          <pc:docMk/>
          <pc:sldMk cId="0" sldId="351"/>
        </pc:sldMkLst>
      </pc:sldChg>
      <pc:sldChg chg="modSp del mod">
        <pc:chgData name="Jeffrey M. Colon" userId="615143b1-cdee-493d-9a9d-1565ce8666d9" providerId="ADAL" clId="{1D3D5547-711F-4643-BAAF-71852722E8A1}" dt="2022-04-03T19:10:52.632" v="603" actId="2696"/>
        <pc:sldMkLst>
          <pc:docMk/>
          <pc:sldMk cId="0" sldId="352"/>
        </pc:sldMkLst>
        <pc:spChg chg="mod">
          <ac:chgData name="Jeffrey M. Colon" userId="615143b1-cdee-493d-9a9d-1565ce8666d9" providerId="ADAL" clId="{1D3D5547-711F-4643-BAAF-71852722E8A1}" dt="2022-04-03T18:58:04.502" v="506"/>
          <ac:spMkLst>
            <pc:docMk/>
            <pc:sldMk cId="0" sldId="352"/>
            <ac:spMk id="16389" creationId="{00000000-0000-0000-0000-000000000000}"/>
          </ac:spMkLst>
        </pc:spChg>
      </pc:sldChg>
      <pc:sldChg chg="del">
        <pc:chgData name="Jeffrey M. Colon" userId="615143b1-cdee-493d-9a9d-1565ce8666d9" providerId="ADAL" clId="{1D3D5547-711F-4643-BAAF-71852722E8A1}" dt="2022-04-03T19:27:44.365" v="624" actId="2696"/>
        <pc:sldMkLst>
          <pc:docMk/>
          <pc:sldMk cId="0" sldId="353"/>
        </pc:sldMkLst>
      </pc:sldChg>
      <pc:sldChg chg="modSp mod">
        <pc:chgData name="Jeffrey M. Colon" userId="615143b1-cdee-493d-9a9d-1565ce8666d9" providerId="ADAL" clId="{1D3D5547-711F-4643-BAAF-71852722E8A1}" dt="2022-04-03T19:28:06.134" v="627"/>
        <pc:sldMkLst>
          <pc:docMk/>
          <pc:sldMk cId="0" sldId="354"/>
        </pc:sldMkLst>
        <pc:spChg chg="mod">
          <ac:chgData name="Jeffrey M. Colon" userId="615143b1-cdee-493d-9a9d-1565ce8666d9" providerId="ADAL" clId="{1D3D5547-711F-4643-BAAF-71852722E8A1}" dt="2022-04-03T19:28:06.134" v="627"/>
          <ac:spMkLst>
            <pc:docMk/>
            <pc:sldMk cId="0" sldId="354"/>
            <ac:spMk id="18436" creationId="{00000000-0000-0000-0000-000000000000}"/>
          </ac:spMkLst>
        </pc:spChg>
      </pc:sldChg>
      <pc:sldChg chg="modSp mod">
        <pc:chgData name="Jeffrey M. Colon" userId="615143b1-cdee-493d-9a9d-1565ce8666d9" providerId="ADAL" clId="{1D3D5547-711F-4643-BAAF-71852722E8A1}" dt="2022-04-03T19:28:11.608" v="628"/>
        <pc:sldMkLst>
          <pc:docMk/>
          <pc:sldMk cId="0" sldId="355"/>
        </pc:sldMkLst>
        <pc:spChg chg="mod">
          <ac:chgData name="Jeffrey M. Colon" userId="615143b1-cdee-493d-9a9d-1565ce8666d9" providerId="ADAL" clId="{1D3D5547-711F-4643-BAAF-71852722E8A1}" dt="2022-04-03T19:28:11.608" v="628"/>
          <ac:spMkLst>
            <pc:docMk/>
            <pc:sldMk cId="0" sldId="355"/>
            <ac:spMk id="19460" creationId="{00000000-0000-0000-0000-000000000000}"/>
          </ac:spMkLst>
        </pc:spChg>
      </pc:sldChg>
      <pc:sldChg chg="modSp mod">
        <pc:chgData name="Jeffrey M. Colon" userId="615143b1-cdee-493d-9a9d-1565ce8666d9" providerId="ADAL" clId="{1D3D5547-711F-4643-BAAF-71852722E8A1}" dt="2022-04-03T19:28:40.997" v="633" actId="20577"/>
        <pc:sldMkLst>
          <pc:docMk/>
          <pc:sldMk cId="0" sldId="356"/>
        </pc:sldMkLst>
        <pc:spChg chg="mod">
          <ac:chgData name="Jeffrey M. Colon" userId="615143b1-cdee-493d-9a9d-1565ce8666d9" providerId="ADAL" clId="{1D3D5547-711F-4643-BAAF-71852722E8A1}" dt="2022-04-03T19:28:40.997" v="633" actId="20577"/>
          <ac:spMkLst>
            <pc:docMk/>
            <pc:sldMk cId="0" sldId="356"/>
            <ac:spMk id="20484" creationId="{00000000-0000-0000-0000-000000000000}"/>
          </ac:spMkLst>
        </pc:spChg>
      </pc:sldChg>
      <pc:sldChg chg="modSp mod">
        <pc:chgData name="Jeffrey M. Colon" userId="615143b1-cdee-493d-9a9d-1565ce8666d9" providerId="ADAL" clId="{1D3D5547-711F-4643-BAAF-71852722E8A1}" dt="2022-04-03T19:28:35.077" v="632" actId="114"/>
        <pc:sldMkLst>
          <pc:docMk/>
          <pc:sldMk cId="0" sldId="357"/>
        </pc:sldMkLst>
        <pc:spChg chg="mod">
          <ac:chgData name="Jeffrey M. Colon" userId="615143b1-cdee-493d-9a9d-1565ce8666d9" providerId="ADAL" clId="{1D3D5547-711F-4643-BAAF-71852722E8A1}" dt="2022-04-03T19:28:35.077" v="632" actId="114"/>
          <ac:spMkLst>
            <pc:docMk/>
            <pc:sldMk cId="0" sldId="357"/>
            <ac:spMk id="21508" creationId="{00000000-0000-0000-0000-000000000000}"/>
          </ac:spMkLst>
        </pc:spChg>
      </pc:sldChg>
      <pc:sldChg chg="del">
        <pc:chgData name="Jeffrey M. Colon" userId="615143b1-cdee-493d-9a9d-1565ce8666d9" providerId="ADAL" clId="{1D3D5547-711F-4643-BAAF-71852722E8A1}" dt="2022-04-03T19:07:29.378" v="561" actId="2696"/>
        <pc:sldMkLst>
          <pc:docMk/>
          <pc:sldMk cId="0" sldId="366"/>
        </pc:sldMkLst>
      </pc:sldChg>
      <pc:sldChg chg="modSp mod">
        <pc:chgData name="Jeffrey M. Colon" userId="615143b1-cdee-493d-9a9d-1565ce8666d9" providerId="ADAL" clId="{1D3D5547-711F-4643-BAAF-71852722E8A1}" dt="2022-04-03T19:28:59.717" v="637" actId="403"/>
        <pc:sldMkLst>
          <pc:docMk/>
          <pc:sldMk cId="0" sldId="375"/>
        </pc:sldMkLst>
        <pc:spChg chg="mod">
          <ac:chgData name="Jeffrey M. Colon" userId="615143b1-cdee-493d-9a9d-1565ce8666d9" providerId="ADAL" clId="{1D3D5547-711F-4643-BAAF-71852722E8A1}" dt="2022-04-03T19:28:52.539" v="636" actId="403"/>
          <ac:spMkLst>
            <pc:docMk/>
            <pc:sldMk cId="0" sldId="375"/>
            <ac:spMk id="22530" creationId="{00000000-0000-0000-0000-000000000000}"/>
          </ac:spMkLst>
        </pc:spChg>
        <pc:spChg chg="mod">
          <ac:chgData name="Jeffrey M. Colon" userId="615143b1-cdee-493d-9a9d-1565ce8666d9" providerId="ADAL" clId="{1D3D5547-711F-4643-BAAF-71852722E8A1}" dt="2022-04-03T19:28:59.717" v="637" actId="403"/>
          <ac:spMkLst>
            <pc:docMk/>
            <pc:sldMk cId="0" sldId="375"/>
            <ac:spMk id="22531" creationId="{00000000-0000-0000-0000-000000000000}"/>
          </ac:spMkLst>
        </pc:spChg>
      </pc:sldChg>
      <pc:sldChg chg="modSp mod">
        <pc:chgData name="Jeffrey M. Colon" userId="615143b1-cdee-493d-9a9d-1565ce8666d9" providerId="ADAL" clId="{1D3D5547-711F-4643-BAAF-71852722E8A1}" dt="2022-04-03T19:08:16.510" v="581" actId="403"/>
        <pc:sldMkLst>
          <pc:docMk/>
          <pc:sldMk cId="3227260160" sldId="376"/>
        </pc:sldMkLst>
        <pc:spChg chg="mod">
          <ac:chgData name="Jeffrey M. Colon" userId="615143b1-cdee-493d-9a9d-1565ce8666d9" providerId="ADAL" clId="{1D3D5547-711F-4643-BAAF-71852722E8A1}" dt="2022-04-03T19:08:16.510" v="581" actId="403"/>
          <ac:spMkLst>
            <pc:docMk/>
            <pc:sldMk cId="3227260160" sldId="376"/>
            <ac:spMk id="8" creationId="{1A394497-5582-EEFB-FCED-2D23B8CCEE8D}"/>
          </ac:spMkLst>
        </pc:spChg>
      </pc:sldChg>
      <pc:sldChg chg="modSp new mod ord modAnim">
        <pc:chgData name="Jeffrey M. Colon" userId="615143b1-cdee-493d-9a9d-1565ce8666d9" providerId="ADAL" clId="{1D3D5547-711F-4643-BAAF-71852722E8A1}" dt="2022-04-02T15:36:33.012" v="150"/>
        <pc:sldMkLst>
          <pc:docMk/>
          <pc:sldMk cId="1986950893" sldId="377"/>
        </pc:sldMkLst>
        <pc:spChg chg="mod">
          <ac:chgData name="Jeffrey M. Colon" userId="615143b1-cdee-493d-9a9d-1565ce8666d9" providerId="ADAL" clId="{1D3D5547-711F-4643-BAAF-71852722E8A1}" dt="2022-04-02T15:33:45.498" v="83" actId="113"/>
          <ac:spMkLst>
            <pc:docMk/>
            <pc:sldMk cId="1986950893" sldId="377"/>
            <ac:spMk id="2" creationId="{58FC6CB2-C37C-01D0-9CD5-6487B3AA07DE}"/>
          </ac:spMkLst>
        </pc:spChg>
        <pc:spChg chg="mod">
          <ac:chgData name="Jeffrey M. Colon" userId="615143b1-cdee-493d-9a9d-1565ce8666d9" providerId="ADAL" clId="{1D3D5547-711F-4643-BAAF-71852722E8A1}" dt="2022-04-02T15:33:50.971" v="85" actId="403"/>
          <ac:spMkLst>
            <pc:docMk/>
            <pc:sldMk cId="1986950893" sldId="377"/>
            <ac:spMk id="3" creationId="{3527FECD-8EDF-7889-F2E9-6E7C29850861}"/>
          </ac:spMkLst>
        </pc:spChg>
      </pc:sldChg>
      <pc:sldChg chg="modSp new mod">
        <pc:chgData name="Jeffrey M. Colon" userId="615143b1-cdee-493d-9a9d-1565ce8666d9" providerId="ADAL" clId="{1D3D5547-711F-4643-BAAF-71852722E8A1}" dt="2022-04-02T15:46:25.113" v="194" actId="403"/>
        <pc:sldMkLst>
          <pc:docMk/>
          <pc:sldMk cId="1959357948" sldId="378"/>
        </pc:sldMkLst>
        <pc:spChg chg="mod">
          <ac:chgData name="Jeffrey M. Colon" userId="615143b1-cdee-493d-9a9d-1565ce8666d9" providerId="ADAL" clId="{1D3D5547-711F-4643-BAAF-71852722E8A1}" dt="2022-04-02T15:45:22.927" v="190" actId="20577"/>
          <ac:spMkLst>
            <pc:docMk/>
            <pc:sldMk cId="1959357948" sldId="378"/>
            <ac:spMk id="2" creationId="{5BD0F411-A6E3-7BE8-4AD5-541710A27B5A}"/>
          </ac:spMkLst>
        </pc:spChg>
        <pc:spChg chg="mod">
          <ac:chgData name="Jeffrey M. Colon" userId="615143b1-cdee-493d-9a9d-1565ce8666d9" providerId="ADAL" clId="{1D3D5547-711F-4643-BAAF-71852722E8A1}" dt="2022-04-02T15:46:25.113" v="194" actId="403"/>
          <ac:spMkLst>
            <pc:docMk/>
            <pc:sldMk cId="1959357948" sldId="378"/>
            <ac:spMk id="3" creationId="{DB2751E3-633F-42E0-552F-4D35840F4823}"/>
          </ac:spMkLst>
        </pc:spChg>
      </pc:sldChg>
      <pc:sldChg chg="modSp new mod ord">
        <pc:chgData name="Jeffrey M. Colon" userId="615143b1-cdee-493d-9a9d-1565ce8666d9" providerId="ADAL" clId="{1D3D5547-711F-4643-BAAF-71852722E8A1}" dt="2022-04-03T18:40:00.497" v="295" actId="20578"/>
        <pc:sldMkLst>
          <pc:docMk/>
          <pc:sldMk cId="4221195541" sldId="379"/>
        </pc:sldMkLst>
        <pc:spChg chg="mod">
          <ac:chgData name="Jeffrey M. Colon" userId="615143b1-cdee-493d-9a9d-1565ce8666d9" providerId="ADAL" clId="{1D3D5547-711F-4643-BAAF-71852722E8A1}" dt="2022-04-02T15:48:29.973" v="208" actId="20577"/>
          <ac:spMkLst>
            <pc:docMk/>
            <pc:sldMk cId="4221195541" sldId="379"/>
            <ac:spMk id="2" creationId="{0AB98674-4870-3E86-824A-3A3FA5283B5A}"/>
          </ac:spMkLst>
        </pc:spChg>
        <pc:spChg chg="mod">
          <ac:chgData name="Jeffrey M. Colon" userId="615143b1-cdee-493d-9a9d-1565ce8666d9" providerId="ADAL" clId="{1D3D5547-711F-4643-BAAF-71852722E8A1}" dt="2022-04-02T15:50:48.411" v="212" actId="403"/>
          <ac:spMkLst>
            <pc:docMk/>
            <pc:sldMk cId="4221195541" sldId="379"/>
            <ac:spMk id="3" creationId="{368EF8C5-8D4A-A273-1285-4B01252E8B17}"/>
          </ac:spMkLst>
        </pc:spChg>
      </pc:sldChg>
      <pc:sldChg chg="modSp new del mod">
        <pc:chgData name="Jeffrey M. Colon" userId="615143b1-cdee-493d-9a9d-1565ce8666d9" providerId="ADAL" clId="{1D3D5547-711F-4643-BAAF-71852722E8A1}" dt="2022-04-03T18:45:40.809" v="360" actId="2696"/>
        <pc:sldMkLst>
          <pc:docMk/>
          <pc:sldMk cId="1223841481" sldId="380"/>
        </pc:sldMkLst>
        <pc:spChg chg="mod">
          <ac:chgData name="Jeffrey M. Colon" userId="615143b1-cdee-493d-9a9d-1565ce8666d9" providerId="ADAL" clId="{1D3D5547-711F-4643-BAAF-71852722E8A1}" dt="2022-04-02T15:57:10.153" v="223" actId="403"/>
          <ac:spMkLst>
            <pc:docMk/>
            <pc:sldMk cId="1223841481" sldId="380"/>
            <ac:spMk id="2" creationId="{1F06C94B-CAEF-074E-A0BA-EDE98954519D}"/>
          </ac:spMkLst>
        </pc:spChg>
        <pc:spChg chg="mod">
          <ac:chgData name="Jeffrey M. Colon" userId="615143b1-cdee-493d-9a9d-1565ce8666d9" providerId="ADAL" clId="{1D3D5547-711F-4643-BAAF-71852722E8A1}" dt="2022-04-02T15:57:03.661" v="222" actId="403"/>
          <ac:spMkLst>
            <pc:docMk/>
            <pc:sldMk cId="1223841481" sldId="380"/>
            <ac:spMk id="3" creationId="{842F87DD-17E8-A4C8-8E5E-C110E18D6E5C}"/>
          </ac:spMkLst>
        </pc:spChg>
      </pc:sldChg>
      <pc:sldChg chg="modSp new mod">
        <pc:chgData name="Jeffrey M. Colon" userId="615143b1-cdee-493d-9a9d-1565ce8666d9" providerId="ADAL" clId="{1D3D5547-711F-4643-BAAF-71852722E8A1}" dt="2022-04-03T18:48:12.025" v="420" actId="403"/>
        <pc:sldMkLst>
          <pc:docMk/>
          <pc:sldMk cId="2560711197" sldId="381"/>
        </pc:sldMkLst>
        <pc:spChg chg="mod">
          <ac:chgData name="Jeffrey M. Colon" userId="615143b1-cdee-493d-9a9d-1565ce8666d9" providerId="ADAL" clId="{1D3D5547-711F-4643-BAAF-71852722E8A1}" dt="2022-04-02T16:04:21.839" v="237" actId="20577"/>
          <ac:spMkLst>
            <pc:docMk/>
            <pc:sldMk cId="2560711197" sldId="381"/>
            <ac:spMk id="2" creationId="{83EC3388-D481-3B80-E12B-E7B54622E0B6}"/>
          </ac:spMkLst>
        </pc:spChg>
        <pc:spChg chg="mod">
          <ac:chgData name="Jeffrey M. Colon" userId="615143b1-cdee-493d-9a9d-1565ce8666d9" providerId="ADAL" clId="{1D3D5547-711F-4643-BAAF-71852722E8A1}" dt="2022-04-03T18:48:12.025" v="420" actId="403"/>
          <ac:spMkLst>
            <pc:docMk/>
            <pc:sldMk cId="2560711197" sldId="381"/>
            <ac:spMk id="3" creationId="{58FEC27E-9904-F7F6-FFDF-E8C7FE30CA57}"/>
          </ac:spMkLst>
        </pc:spChg>
      </pc:sldChg>
      <pc:sldChg chg="modSp new mod">
        <pc:chgData name="Jeffrey M. Colon" userId="615143b1-cdee-493d-9a9d-1565ce8666d9" providerId="ADAL" clId="{1D3D5547-711F-4643-BAAF-71852722E8A1}" dt="2022-04-03T18:41:02.246" v="341" actId="20577"/>
        <pc:sldMkLst>
          <pc:docMk/>
          <pc:sldMk cId="2321409856" sldId="382"/>
        </pc:sldMkLst>
        <pc:spChg chg="mod">
          <ac:chgData name="Jeffrey M. Colon" userId="615143b1-cdee-493d-9a9d-1565ce8666d9" providerId="ADAL" clId="{1D3D5547-711F-4643-BAAF-71852722E8A1}" dt="2022-04-03T18:41:02.246" v="341" actId="20577"/>
          <ac:spMkLst>
            <pc:docMk/>
            <pc:sldMk cId="2321409856" sldId="382"/>
            <ac:spMk id="2" creationId="{13665BDD-2CC1-399A-5F07-4538374B4644}"/>
          </ac:spMkLst>
        </pc:spChg>
        <pc:spChg chg="mod">
          <ac:chgData name="Jeffrey M. Colon" userId="615143b1-cdee-493d-9a9d-1565ce8666d9" providerId="ADAL" clId="{1D3D5547-711F-4643-BAAF-71852722E8A1}" dt="2022-04-03T18:40:23.556" v="319" actId="20577"/>
          <ac:spMkLst>
            <pc:docMk/>
            <pc:sldMk cId="2321409856" sldId="382"/>
            <ac:spMk id="3" creationId="{D20D32AA-9FC6-8F00-2EFC-0A87D9F18595}"/>
          </ac:spMkLst>
        </pc:spChg>
      </pc:sldChg>
      <pc:sldChg chg="modSp new mod">
        <pc:chgData name="Jeffrey M. Colon" userId="615143b1-cdee-493d-9a9d-1565ce8666d9" providerId="ADAL" clId="{1D3D5547-711F-4643-BAAF-71852722E8A1}" dt="2022-04-03T18:44:32.381" v="359" actId="27636"/>
        <pc:sldMkLst>
          <pc:docMk/>
          <pc:sldMk cId="3945164421" sldId="383"/>
        </pc:sldMkLst>
        <pc:spChg chg="mod">
          <ac:chgData name="Jeffrey M. Colon" userId="615143b1-cdee-493d-9a9d-1565ce8666d9" providerId="ADAL" clId="{1D3D5547-711F-4643-BAAF-71852722E8A1}" dt="2022-04-03T18:44:32.381" v="359" actId="27636"/>
          <ac:spMkLst>
            <pc:docMk/>
            <pc:sldMk cId="3945164421" sldId="383"/>
            <ac:spMk id="2" creationId="{621BE130-AFCA-EA73-F9CC-CDFD3BCEA3F6}"/>
          </ac:spMkLst>
        </pc:spChg>
        <pc:spChg chg="mod">
          <ac:chgData name="Jeffrey M. Colon" userId="615143b1-cdee-493d-9a9d-1565ce8666d9" providerId="ADAL" clId="{1D3D5547-711F-4643-BAAF-71852722E8A1}" dt="2022-04-03T18:43:15.560" v="344"/>
          <ac:spMkLst>
            <pc:docMk/>
            <pc:sldMk cId="3945164421" sldId="383"/>
            <ac:spMk id="3" creationId="{6F949865-B9F3-BB6B-0B2D-628A3D6E6D09}"/>
          </ac:spMkLst>
        </pc:spChg>
      </pc:sldChg>
      <pc:sldChg chg="addSp modSp new mod modAnim">
        <pc:chgData name="Jeffrey M. Colon" userId="615143b1-cdee-493d-9a9d-1565ce8666d9" providerId="ADAL" clId="{1D3D5547-711F-4643-BAAF-71852722E8A1}" dt="2022-04-03T18:52:38.710" v="453" actId="1076"/>
        <pc:sldMkLst>
          <pc:docMk/>
          <pc:sldMk cId="3825101306" sldId="384"/>
        </pc:sldMkLst>
        <pc:spChg chg="mod">
          <ac:chgData name="Jeffrey M. Colon" userId="615143b1-cdee-493d-9a9d-1565ce8666d9" providerId="ADAL" clId="{1D3D5547-711F-4643-BAAF-71852722E8A1}" dt="2022-04-03T18:52:32.649" v="451" actId="403"/>
          <ac:spMkLst>
            <pc:docMk/>
            <pc:sldMk cId="3825101306" sldId="384"/>
            <ac:spMk id="2" creationId="{ECF91C00-7235-C2DB-1FE4-130E1C922ADF}"/>
          </ac:spMkLst>
        </pc:spChg>
        <pc:spChg chg="mod">
          <ac:chgData name="Jeffrey M. Colon" userId="615143b1-cdee-493d-9a9d-1565ce8666d9" providerId="ADAL" clId="{1D3D5547-711F-4643-BAAF-71852722E8A1}" dt="2022-04-03T18:48:40.106" v="431" actId="403"/>
          <ac:spMkLst>
            <pc:docMk/>
            <pc:sldMk cId="3825101306" sldId="384"/>
            <ac:spMk id="3" creationId="{C76DBF26-A4BA-DBB5-3623-8B6F98837BF4}"/>
          </ac:spMkLst>
        </pc:spChg>
        <pc:spChg chg="add mod">
          <ac:chgData name="Jeffrey M. Colon" userId="615143b1-cdee-493d-9a9d-1565ce8666d9" providerId="ADAL" clId="{1D3D5547-711F-4643-BAAF-71852722E8A1}" dt="2022-04-03T18:52:35.294" v="452" actId="1076"/>
          <ac:spMkLst>
            <pc:docMk/>
            <pc:sldMk cId="3825101306" sldId="384"/>
            <ac:spMk id="7" creationId="{B0F3A6F9-58AB-E433-C28B-176DD573CB53}"/>
          </ac:spMkLst>
        </pc:spChg>
        <pc:graphicFrameChg chg="add mod">
          <ac:chgData name="Jeffrey M. Colon" userId="615143b1-cdee-493d-9a9d-1565ce8666d9" providerId="ADAL" clId="{1D3D5547-711F-4643-BAAF-71852722E8A1}" dt="2022-04-03T18:52:38.710" v="453" actId="1076"/>
          <ac:graphicFrameMkLst>
            <pc:docMk/>
            <pc:sldMk cId="3825101306" sldId="384"/>
            <ac:graphicFrameMk id="6" creationId="{1D857880-B95D-7A14-7C2E-5BAA2FE7E00E}"/>
          </ac:graphicFrameMkLst>
        </pc:graphicFrameChg>
      </pc:sldChg>
      <pc:sldChg chg="modSp new mod">
        <pc:chgData name="Jeffrey M. Colon" userId="615143b1-cdee-493d-9a9d-1565ce8666d9" providerId="ADAL" clId="{1D3D5547-711F-4643-BAAF-71852722E8A1}" dt="2022-04-03T18:54:22.952" v="470" actId="114"/>
        <pc:sldMkLst>
          <pc:docMk/>
          <pc:sldMk cId="1859471822" sldId="385"/>
        </pc:sldMkLst>
        <pc:spChg chg="mod">
          <ac:chgData name="Jeffrey M. Colon" userId="615143b1-cdee-493d-9a9d-1565ce8666d9" providerId="ADAL" clId="{1D3D5547-711F-4643-BAAF-71852722E8A1}" dt="2022-04-03T18:54:22.952" v="470" actId="114"/>
          <ac:spMkLst>
            <pc:docMk/>
            <pc:sldMk cId="1859471822" sldId="385"/>
            <ac:spMk id="2" creationId="{A2C3325F-19D9-5145-028A-066622B4AEEF}"/>
          </ac:spMkLst>
        </pc:spChg>
        <pc:spChg chg="mod">
          <ac:chgData name="Jeffrey M. Colon" userId="615143b1-cdee-493d-9a9d-1565ce8666d9" providerId="ADAL" clId="{1D3D5547-711F-4643-BAAF-71852722E8A1}" dt="2022-04-03T18:53:22.339" v="460" actId="403"/>
          <ac:spMkLst>
            <pc:docMk/>
            <pc:sldMk cId="1859471822" sldId="385"/>
            <ac:spMk id="3" creationId="{4A258B35-D91D-6310-661D-9070379BF485}"/>
          </ac:spMkLst>
        </pc:spChg>
      </pc:sldChg>
      <pc:sldChg chg="modSp new mod">
        <pc:chgData name="Jeffrey M. Colon" userId="615143b1-cdee-493d-9a9d-1565ce8666d9" providerId="ADAL" clId="{1D3D5547-711F-4643-BAAF-71852722E8A1}" dt="2022-04-03T19:08:08.521" v="580" actId="403"/>
        <pc:sldMkLst>
          <pc:docMk/>
          <pc:sldMk cId="1093371796" sldId="386"/>
        </pc:sldMkLst>
        <pc:spChg chg="mod">
          <ac:chgData name="Jeffrey M. Colon" userId="615143b1-cdee-493d-9a9d-1565ce8666d9" providerId="ADAL" clId="{1D3D5547-711F-4643-BAAF-71852722E8A1}" dt="2022-04-03T19:07:40.636" v="562" actId="20577"/>
          <ac:spMkLst>
            <pc:docMk/>
            <pc:sldMk cId="1093371796" sldId="386"/>
            <ac:spMk id="2" creationId="{1893464D-2B31-9A39-4A61-4FF81589E325}"/>
          </ac:spMkLst>
        </pc:spChg>
        <pc:spChg chg="mod">
          <ac:chgData name="Jeffrey M. Colon" userId="615143b1-cdee-493d-9a9d-1565ce8666d9" providerId="ADAL" clId="{1D3D5547-711F-4643-BAAF-71852722E8A1}" dt="2022-04-03T19:08:08.521" v="580" actId="403"/>
          <ac:spMkLst>
            <pc:docMk/>
            <pc:sldMk cId="1093371796" sldId="386"/>
            <ac:spMk id="3" creationId="{D11EDDA3-F30A-9504-3823-3DBE7582E3C8}"/>
          </ac:spMkLst>
        </pc:spChg>
      </pc:sldChg>
      <pc:sldChg chg="new del">
        <pc:chgData name="Jeffrey M. Colon" userId="615143b1-cdee-493d-9a9d-1565ce8666d9" providerId="ADAL" clId="{1D3D5547-711F-4643-BAAF-71852722E8A1}" dt="2022-04-03T18:56:55.810" v="493" actId="2696"/>
        <pc:sldMkLst>
          <pc:docMk/>
          <pc:sldMk cId="4175643501" sldId="387"/>
        </pc:sldMkLst>
      </pc:sldChg>
      <pc:sldChg chg="modSp new mod">
        <pc:chgData name="Jeffrey M. Colon" userId="615143b1-cdee-493d-9a9d-1565ce8666d9" providerId="ADAL" clId="{1D3D5547-711F-4643-BAAF-71852722E8A1}" dt="2022-04-03T19:09:47.467" v="596"/>
        <pc:sldMkLst>
          <pc:docMk/>
          <pc:sldMk cId="605177952" sldId="388"/>
        </pc:sldMkLst>
        <pc:spChg chg="mod">
          <ac:chgData name="Jeffrey M. Colon" userId="615143b1-cdee-493d-9a9d-1565ce8666d9" providerId="ADAL" clId="{1D3D5547-711F-4643-BAAF-71852722E8A1}" dt="2022-04-03T19:09:47.467" v="596"/>
          <ac:spMkLst>
            <pc:docMk/>
            <pc:sldMk cId="605177952" sldId="388"/>
            <ac:spMk id="2" creationId="{CC1B7408-47A5-EFAE-5CF1-5DB30461E547}"/>
          </ac:spMkLst>
        </pc:spChg>
        <pc:spChg chg="mod">
          <ac:chgData name="Jeffrey M. Colon" userId="615143b1-cdee-493d-9a9d-1565ce8666d9" providerId="ADAL" clId="{1D3D5547-711F-4643-BAAF-71852722E8A1}" dt="2022-04-03T19:08:28.716" v="587" actId="403"/>
          <ac:spMkLst>
            <pc:docMk/>
            <pc:sldMk cId="605177952" sldId="388"/>
            <ac:spMk id="3" creationId="{246EC9D1-5580-351D-A5E8-15AF4882DB29}"/>
          </ac:spMkLst>
        </pc:spChg>
      </pc:sldChg>
      <pc:sldChg chg="modSp new mod">
        <pc:chgData name="Jeffrey M. Colon" userId="615143b1-cdee-493d-9a9d-1565ce8666d9" providerId="ADAL" clId="{1D3D5547-711F-4643-BAAF-71852722E8A1}" dt="2022-04-03T19:11:44.620" v="606" actId="27636"/>
        <pc:sldMkLst>
          <pc:docMk/>
          <pc:sldMk cId="3419409205" sldId="389"/>
        </pc:sldMkLst>
        <pc:spChg chg="mod">
          <ac:chgData name="Jeffrey M. Colon" userId="615143b1-cdee-493d-9a9d-1565ce8666d9" providerId="ADAL" clId="{1D3D5547-711F-4643-BAAF-71852722E8A1}" dt="2022-04-03T19:11:44.620" v="606" actId="27636"/>
          <ac:spMkLst>
            <pc:docMk/>
            <pc:sldMk cId="3419409205" sldId="389"/>
            <ac:spMk id="2" creationId="{11DECAD2-B362-55FC-8873-DA2954F8A882}"/>
          </ac:spMkLst>
        </pc:spChg>
        <pc:spChg chg="mod">
          <ac:chgData name="Jeffrey M. Colon" userId="615143b1-cdee-493d-9a9d-1565ce8666d9" providerId="ADAL" clId="{1D3D5547-711F-4643-BAAF-71852722E8A1}" dt="2022-04-03T19:09:22.480" v="594" actId="255"/>
          <ac:spMkLst>
            <pc:docMk/>
            <pc:sldMk cId="3419409205" sldId="389"/>
            <ac:spMk id="3" creationId="{E8CF8F49-DCFF-5B02-EED7-65D4FEDE98A4}"/>
          </ac:spMkLst>
        </pc:spChg>
      </pc:sldChg>
      <pc:sldChg chg="modSp new mod">
        <pc:chgData name="Jeffrey M. Colon" userId="615143b1-cdee-493d-9a9d-1565ce8666d9" providerId="ADAL" clId="{1D3D5547-711F-4643-BAAF-71852722E8A1}" dt="2022-04-03T19:03:16.932" v="552" actId="403"/>
        <pc:sldMkLst>
          <pc:docMk/>
          <pc:sldMk cId="1264740676" sldId="390"/>
        </pc:sldMkLst>
        <pc:spChg chg="mod">
          <ac:chgData name="Jeffrey M. Colon" userId="615143b1-cdee-493d-9a9d-1565ce8666d9" providerId="ADAL" clId="{1D3D5547-711F-4643-BAAF-71852722E8A1}" dt="2022-04-03T19:03:16.932" v="552" actId="403"/>
          <ac:spMkLst>
            <pc:docMk/>
            <pc:sldMk cId="1264740676" sldId="390"/>
            <ac:spMk id="3" creationId="{DE696787-7919-35E9-2648-02FA7E35CDAC}"/>
          </ac:spMkLst>
        </pc:spChg>
      </pc:sldChg>
      <pc:sldChg chg="modSp new mod">
        <pc:chgData name="Jeffrey M. Colon" userId="615143b1-cdee-493d-9a9d-1565ce8666d9" providerId="ADAL" clId="{1D3D5547-711F-4643-BAAF-71852722E8A1}" dt="2022-04-03T20:11:52.371" v="1701" actId="20577"/>
        <pc:sldMkLst>
          <pc:docMk/>
          <pc:sldMk cId="1219499742" sldId="391"/>
        </pc:sldMkLst>
        <pc:spChg chg="mod">
          <ac:chgData name="Jeffrey M. Colon" userId="615143b1-cdee-493d-9a9d-1565ce8666d9" providerId="ADAL" clId="{1D3D5547-711F-4643-BAAF-71852722E8A1}" dt="2022-04-03T20:11:52.371" v="1701" actId="20577"/>
          <ac:spMkLst>
            <pc:docMk/>
            <pc:sldMk cId="1219499742" sldId="391"/>
            <ac:spMk id="2" creationId="{7D5A709E-712B-5797-08A8-6D670F1694E5}"/>
          </ac:spMkLst>
        </pc:spChg>
        <pc:spChg chg="mod">
          <ac:chgData name="Jeffrey M. Colon" userId="615143b1-cdee-493d-9a9d-1565ce8666d9" providerId="ADAL" clId="{1D3D5547-711F-4643-BAAF-71852722E8A1}" dt="2022-04-03T20:05:30.620" v="1436" actId="20577"/>
          <ac:spMkLst>
            <pc:docMk/>
            <pc:sldMk cId="1219499742" sldId="391"/>
            <ac:spMk id="3" creationId="{AAF22102-8A12-C01F-73DB-9961B3CCFAEA}"/>
          </ac:spMkLst>
        </pc:spChg>
      </pc:sldChg>
      <pc:sldChg chg="modSp new mod">
        <pc:chgData name="Jeffrey M. Colon" userId="615143b1-cdee-493d-9a9d-1565ce8666d9" providerId="ADAL" clId="{1D3D5547-711F-4643-BAAF-71852722E8A1}" dt="2022-04-03T19:27:59.473" v="626" actId="403"/>
        <pc:sldMkLst>
          <pc:docMk/>
          <pc:sldMk cId="3688363820" sldId="392"/>
        </pc:sldMkLst>
        <pc:spChg chg="mod">
          <ac:chgData name="Jeffrey M. Colon" userId="615143b1-cdee-493d-9a9d-1565ce8666d9" providerId="ADAL" clId="{1D3D5547-711F-4643-BAAF-71852722E8A1}" dt="2022-04-03T19:27:29.286" v="623" actId="403"/>
          <ac:spMkLst>
            <pc:docMk/>
            <pc:sldMk cId="3688363820" sldId="392"/>
            <ac:spMk id="2" creationId="{A3A6DDF2-9CB4-051F-E39F-6A2BFB6F4D91}"/>
          </ac:spMkLst>
        </pc:spChg>
        <pc:spChg chg="mod">
          <ac:chgData name="Jeffrey M. Colon" userId="615143b1-cdee-493d-9a9d-1565ce8666d9" providerId="ADAL" clId="{1D3D5547-711F-4643-BAAF-71852722E8A1}" dt="2022-04-03T19:27:59.473" v="626" actId="403"/>
          <ac:spMkLst>
            <pc:docMk/>
            <pc:sldMk cId="3688363820" sldId="392"/>
            <ac:spMk id="3" creationId="{9654CA40-DAAD-0B01-52B7-188621AEBC79}"/>
          </ac:spMkLst>
        </pc:spChg>
      </pc:sldChg>
      <pc:sldChg chg="modSp new mod">
        <pc:chgData name="Jeffrey M. Colon" userId="615143b1-cdee-493d-9a9d-1565ce8666d9" providerId="ADAL" clId="{1D3D5547-711F-4643-BAAF-71852722E8A1}" dt="2022-04-03T22:26:48.966" v="2931" actId="20577"/>
        <pc:sldMkLst>
          <pc:docMk/>
          <pc:sldMk cId="2049230048" sldId="393"/>
        </pc:sldMkLst>
        <pc:spChg chg="mod">
          <ac:chgData name="Jeffrey M. Colon" userId="615143b1-cdee-493d-9a9d-1565ce8666d9" providerId="ADAL" clId="{1D3D5547-711F-4643-BAAF-71852722E8A1}" dt="2022-04-03T22:26:48.966" v="2931" actId="20577"/>
          <ac:spMkLst>
            <pc:docMk/>
            <pc:sldMk cId="2049230048" sldId="393"/>
            <ac:spMk id="2" creationId="{4AFADD48-2483-902F-4BEA-3386BEDB5CB5}"/>
          </ac:spMkLst>
        </pc:spChg>
        <pc:spChg chg="mod">
          <ac:chgData name="Jeffrey M. Colon" userId="615143b1-cdee-493d-9a9d-1565ce8666d9" providerId="ADAL" clId="{1D3D5547-711F-4643-BAAF-71852722E8A1}" dt="2022-04-03T20:10:11.504" v="1544" actId="403"/>
          <ac:spMkLst>
            <pc:docMk/>
            <pc:sldMk cId="2049230048" sldId="393"/>
            <ac:spMk id="3" creationId="{C6EEAE82-722A-23B8-E221-6198B0F9F5C4}"/>
          </ac:spMkLst>
        </pc:spChg>
      </pc:sldChg>
      <pc:sldChg chg="modSp new mod">
        <pc:chgData name="Jeffrey M. Colon" userId="615143b1-cdee-493d-9a9d-1565ce8666d9" providerId="ADAL" clId="{1D3D5547-711F-4643-BAAF-71852722E8A1}" dt="2022-04-03T20:49:59.762" v="2609" actId="20577"/>
        <pc:sldMkLst>
          <pc:docMk/>
          <pc:sldMk cId="1138229397" sldId="394"/>
        </pc:sldMkLst>
        <pc:spChg chg="mod">
          <ac:chgData name="Jeffrey M. Colon" userId="615143b1-cdee-493d-9a9d-1565ce8666d9" providerId="ADAL" clId="{1D3D5547-711F-4643-BAAF-71852722E8A1}" dt="2022-04-03T20:49:59.762" v="2609" actId="20577"/>
          <ac:spMkLst>
            <pc:docMk/>
            <pc:sldMk cId="1138229397" sldId="394"/>
            <ac:spMk id="2" creationId="{21CE9D9D-4B2A-4876-08FE-5F6F830F3560}"/>
          </ac:spMkLst>
        </pc:spChg>
        <pc:spChg chg="mod">
          <ac:chgData name="Jeffrey M. Colon" userId="615143b1-cdee-493d-9a9d-1565ce8666d9" providerId="ADAL" clId="{1D3D5547-711F-4643-BAAF-71852722E8A1}" dt="2022-04-03T20:31:40.399" v="2120" actId="403"/>
          <ac:spMkLst>
            <pc:docMk/>
            <pc:sldMk cId="1138229397" sldId="394"/>
            <ac:spMk id="3" creationId="{1DAA8E0D-834E-6FF0-F60F-5AAF823C2F78}"/>
          </ac:spMkLst>
        </pc:spChg>
      </pc:sldChg>
      <pc:sldChg chg="addSp delSp modSp new mod">
        <pc:chgData name="Jeffrey M. Colon" userId="615143b1-cdee-493d-9a9d-1565ce8666d9" providerId="ADAL" clId="{1D3D5547-711F-4643-BAAF-71852722E8A1}" dt="2022-04-03T22:24:52.301" v="2921" actId="14100"/>
        <pc:sldMkLst>
          <pc:docMk/>
          <pc:sldMk cId="2594019614" sldId="395"/>
        </pc:sldMkLst>
        <pc:spChg chg="del mod">
          <ac:chgData name="Jeffrey M. Colon" userId="615143b1-cdee-493d-9a9d-1565ce8666d9" providerId="ADAL" clId="{1D3D5547-711F-4643-BAAF-71852722E8A1}" dt="2022-04-03T22:15:38.745" v="2712" actId="478"/>
          <ac:spMkLst>
            <pc:docMk/>
            <pc:sldMk cId="2594019614" sldId="395"/>
            <ac:spMk id="2" creationId="{3F75CE3C-A710-9241-AB51-BD1A7D5A9BF5}"/>
          </ac:spMkLst>
        </pc:spChg>
        <pc:spChg chg="mod">
          <ac:chgData name="Jeffrey M. Colon" userId="615143b1-cdee-493d-9a9d-1565ce8666d9" providerId="ADAL" clId="{1D3D5547-711F-4643-BAAF-71852722E8A1}" dt="2022-04-03T22:23:23.758" v="2892" actId="403"/>
          <ac:spMkLst>
            <pc:docMk/>
            <pc:sldMk cId="2594019614" sldId="395"/>
            <ac:spMk id="3" creationId="{96DB8C06-7C24-0841-A5D8-B22335492B14}"/>
          </ac:spMkLst>
        </pc:spChg>
        <pc:spChg chg="add mod">
          <ac:chgData name="Jeffrey M. Colon" userId="615143b1-cdee-493d-9a9d-1565ce8666d9" providerId="ADAL" clId="{1D3D5547-711F-4643-BAAF-71852722E8A1}" dt="2022-04-03T22:23:32.585" v="2900" actId="1036"/>
          <ac:spMkLst>
            <pc:docMk/>
            <pc:sldMk cId="2594019614" sldId="395"/>
            <ac:spMk id="7" creationId="{666183B0-C462-61CC-1EEE-F842B0836BB4}"/>
          </ac:spMkLst>
        </pc:spChg>
        <pc:spChg chg="add mod">
          <ac:chgData name="Jeffrey M. Colon" userId="615143b1-cdee-493d-9a9d-1565ce8666d9" providerId="ADAL" clId="{1D3D5547-711F-4643-BAAF-71852722E8A1}" dt="2022-04-03T22:23:36.602" v="2901" actId="14100"/>
          <ac:spMkLst>
            <pc:docMk/>
            <pc:sldMk cId="2594019614" sldId="395"/>
            <ac:spMk id="8" creationId="{6B14F94C-83D8-78AA-9905-333969997C61}"/>
          </ac:spMkLst>
        </pc:spChg>
        <pc:spChg chg="add mod">
          <ac:chgData name="Jeffrey M. Colon" userId="615143b1-cdee-493d-9a9d-1565ce8666d9" providerId="ADAL" clId="{1D3D5547-711F-4643-BAAF-71852722E8A1}" dt="2022-04-03T22:23:36.602" v="2901" actId="14100"/>
          <ac:spMkLst>
            <pc:docMk/>
            <pc:sldMk cId="2594019614" sldId="395"/>
            <ac:spMk id="9" creationId="{EC7B156E-C734-CAB6-4AF2-D7E366C319B8}"/>
          </ac:spMkLst>
        </pc:spChg>
        <pc:spChg chg="add mod">
          <ac:chgData name="Jeffrey M. Colon" userId="615143b1-cdee-493d-9a9d-1565ce8666d9" providerId="ADAL" clId="{1D3D5547-711F-4643-BAAF-71852722E8A1}" dt="2022-04-03T22:23:36.602" v="2901" actId="14100"/>
          <ac:spMkLst>
            <pc:docMk/>
            <pc:sldMk cId="2594019614" sldId="395"/>
            <ac:spMk id="10" creationId="{7B9CACD0-AC3E-2BCD-9484-E59A33C250E0}"/>
          </ac:spMkLst>
        </pc:spChg>
        <pc:spChg chg="add del mod">
          <ac:chgData name="Jeffrey M. Colon" userId="615143b1-cdee-493d-9a9d-1565ce8666d9" providerId="ADAL" clId="{1D3D5547-711F-4643-BAAF-71852722E8A1}" dt="2022-04-03T22:16:12.637" v="2719" actId="478"/>
          <ac:spMkLst>
            <pc:docMk/>
            <pc:sldMk cId="2594019614" sldId="395"/>
            <ac:spMk id="11" creationId="{A88DC9E7-CE86-2EA8-2CDE-4A8EAE56F637}"/>
          </ac:spMkLst>
        </pc:spChg>
        <pc:spChg chg="add del mod">
          <ac:chgData name="Jeffrey M. Colon" userId="615143b1-cdee-493d-9a9d-1565ce8666d9" providerId="ADAL" clId="{1D3D5547-711F-4643-BAAF-71852722E8A1}" dt="2022-04-03T22:16:29.116" v="2726" actId="478"/>
          <ac:spMkLst>
            <pc:docMk/>
            <pc:sldMk cId="2594019614" sldId="395"/>
            <ac:spMk id="12" creationId="{F8BF61D6-F0DC-422A-ED75-3A7258FA5435}"/>
          </ac:spMkLst>
        </pc:spChg>
        <pc:spChg chg="add mod">
          <ac:chgData name="Jeffrey M. Colon" userId="615143b1-cdee-493d-9a9d-1565ce8666d9" providerId="ADAL" clId="{1D3D5547-711F-4643-BAAF-71852722E8A1}" dt="2022-04-03T22:23:32.585" v="2900" actId="1036"/>
          <ac:spMkLst>
            <pc:docMk/>
            <pc:sldMk cId="2594019614" sldId="395"/>
            <ac:spMk id="13" creationId="{E73168E6-EB7F-636A-4736-FAB4A0B9943D}"/>
          </ac:spMkLst>
        </pc:spChg>
        <pc:spChg chg="add mod">
          <ac:chgData name="Jeffrey M. Colon" userId="615143b1-cdee-493d-9a9d-1565ce8666d9" providerId="ADAL" clId="{1D3D5547-711F-4643-BAAF-71852722E8A1}" dt="2022-04-03T22:23:36.602" v="2901" actId="14100"/>
          <ac:spMkLst>
            <pc:docMk/>
            <pc:sldMk cId="2594019614" sldId="395"/>
            <ac:spMk id="17" creationId="{670C3CBA-ADCE-CEF0-ECBA-62B74FFA4EFA}"/>
          </ac:spMkLst>
        </pc:spChg>
        <pc:spChg chg="add mod">
          <ac:chgData name="Jeffrey M. Colon" userId="615143b1-cdee-493d-9a9d-1565ce8666d9" providerId="ADAL" clId="{1D3D5547-711F-4643-BAAF-71852722E8A1}" dt="2022-04-03T22:23:32.585" v="2900" actId="1036"/>
          <ac:spMkLst>
            <pc:docMk/>
            <pc:sldMk cId="2594019614" sldId="395"/>
            <ac:spMk id="19" creationId="{438C497B-D59F-A4B3-03EB-F19FD4FA76F8}"/>
          </ac:spMkLst>
        </pc:spChg>
        <pc:spChg chg="add mod">
          <ac:chgData name="Jeffrey M. Colon" userId="615143b1-cdee-493d-9a9d-1565ce8666d9" providerId="ADAL" clId="{1D3D5547-711F-4643-BAAF-71852722E8A1}" dt="2022-04-03T22:23:36.602" v="2901" actId="14100"/>
          <ac:spMkLst>
            <pc:docMk/>
            <pc:sldMk cId="2594019614" sldId="395"/>
            <ac:spMk id="20" creationId="{C2DCC646-6B92-D32F-2605-57A58685EFAC}"/>
          </ac:spMkLst>
        </pc:spChg>
        <pc:spChg chg="add mod">
          <ac:chgData name="Jeffrey M. Colon" userId="615143b1-cdee-493d-9a9d-1565ce8666d9" providerId="ADAL" clId="{1D3D5547-711F-4643-BAAF-71852722E8A1}" dt="2022-04-03T22:23:36.602" v="2901" actId="14100"/>
          <ac:spMkLst>
            <pc:docMk/>
            <pc:sldMk cId="2594019614" sldId="395"/>
            <ac:spMk id="30" creationId="{F9CDD691-6006-E5A2-4573-5B94E672098A}"/>
          </ac:spMkLst>
        </pc:spChg>
        <pc:spChg chg="add mod">
          <ac:chgData name="Jeffrey M. Colon" userId="615143b1-cdee-493d-9a9d-1565ce8666d9" providerId="ADAL" clId="{1D3D5547-711F-4643-BAAF-71852722E8A1}" dt="2022-04-03T22:23:32.585" v="2900" actId="1036"/>
          <ac:spMkLst>
            <pc:docMk/>
            <pc:sldMk cId="2594019614" sldId="395"/>
            <ac:spMk id="31" creationId="{47611792-B65A-1FE2-E20C-BEBF91C54CCE}"/>
          </ac:spMkLst>
        </pc:spChg>
        <pc:spChg chg="add mod">
          <ac:chgData name="Jeffrey M. Colon" userId="615143b1-cdee-493d-9a9d-1565ce8666d9" providerId="ADAL" clId="{1D3D5547-711F-4643-BAAF-71852722E8A1}" dt="2022-04-03T22:23:36.602" v="2901" actId="14100"/>
          <ac:spMkLst>
            <pc:docMk/>
            <pc:sldMk cId="2594019614" sldId="395"/>
            <ac:spMk id="32" creationId="{479C3D00-8998-BB74-E7AC-4C9FE619300C}"/>
          </ac:spMkLst>
        </pc:spChg>
        <pc:spChg chg="add mod">
          <ac:chgData name="Jeffrey M. Colon" userId="615143b1-cdee-493d-9a9d-1565ce8666d9" providerId="ADAL" clId="{1D3D5547-711F-4643-BAAF-71852722E8A1}" dt="2022-04-03T22:23:36.602" v="2901" actId="14100"/>
          <ac:spMkLst>
            <pc:docMk/>
            <pc:sldMk cId="2594019614" sldId="395"/>
            <ac:spMk id="36" creationId="{AEE81288-0886-C473-CB2E-19E5E99163BF}"/>
          </ac:spMkLst>
        </pc:spChg>
        <pc:spChg chg="add mod">
          <ac:chgData name="Jeffrey M. Colon" userId="615143b1-cdee-493d-9a9d-1565ce8666d9" providerId="ADAL" clId="{1D3D5547-711F-4643-BAAF-71852722E8A1}" dt="2022-04-03T22:23:32.585" v="2900" actId="1036"/>
          <ac:spMkLst>
            <pc:docMk/>
            <pc:sldMk cId="2594019614" sldId="395"/>
            <ac:spMk id="37" creationId="{C125FFED-3A2B-297E-8D72-F05BE282E133}"/>
          </ac:spMkLst>
        </pc:spChg>
        <pc:spChg chg="add mod">
          <ac:chgData name="Jeffrey M. Colon" userId="615143b1-cdee-493d-9a9d-1565ce8666d9" providerId="ADAL" clId="{1D3D5547-711F-4643-BAAF-71852722E8A1}" dt="2022-04-03T22:23:36.602" v="2901" actId="14100"/>
          <ac:spMkLst>
            <pc:docMk/>
            <pc:sldMk cId="2594019614" sldId="395"/>
            <ac:spMk id="38" creationId="{EAB72558-11A1-35F3-25D0-71E130B0FB5F}"/>
          </ac:spMkLst>
        </pc:spChg>
        <pc:cxnChg chg="add mod">
          <ac:chgData name="Jeffrey M. Colon" userId="615143b1-cdee-493d-9a9d-1565ce8666d9" providerId="ADAL" clId="{1D3D5547-711F-4643-BAAF-71852722E8A1}" dt="2022-04-03T22:23:36.602" v="2901" actId="14100"/>
          <ac:cxnSpMkLst>
            <pc:docMk/>
            <pc:sldMk cId="2594019614" sldId="395"/>
            <ac:cxnSpMk id="15" creationId="{C1C3EAC6-BCEE-E29A-DCCA-07C0A5F2D0BC}"/>
          </ac:cxnSpMkLst>
        </pc:cxnChg>
        <pc:cxnChg chg="add mod">
          <ac:chgData name="Jeffrey M. Colon" userId="615143b1-cdee-493d-9a9d-1565ce8666d9" providerId="ADAL" clId="{1D3D5547-711F-4643-BAAF-71852722E8A1}" dt="2022-04-03T22:23:36.602" v="2901" actId="14100"/>
          <ac:cxnSpMkLst>
            <pc:docMk/>
            <pc:sldMk cId="2594019614" sldId="395"/>
            <ac:cxnSpMk id="22" creationId="{25682E6B-D3A0-8770-EE4B-5620AE3CAC4A}"/>
          </ac:cxnSpMkLst>
        </pc:cxnChg>
        <pc:cxnChg chg="add del mod">
          <ac:chgData name="Jeffrey M. Colon" userId="615143b1-cdee-493d-9a9d-1565ce8666d9" providerId="ADAL" clId="{1D3D5547-711F-4643-BAAF-71852722E8A1}" dt="2022-04-03T22:21:17.007" v="2800" actId="478"/>
          <ac:cxnSpMkLst>
            <pc:docMk/>
            <pc:sldMk cId="2594019614" sldId="395"/>
            <ac:cxnSpMk id="25" creationId="{2358E97F-2330-483B-FB4B-3A1360FFB01F}"/>
          </ac:cxnSpMkLst>
        </pc:cxnChg>
        <pc:cxnChg chg="add mod">
          <ac:chgData name="Jeffrey M. Colon" userId="615143b1-cdee-493d-9a9d-1565ce8666d9" providerId="ADAL" clId="{1D3D5547-711F-4643-BAAF-71852722E8A1}" dt="2022-04-03T22:23:59.675" v="2906" actId="14100"/>
          <ac:cxnSpMkLst>
            <pc:docMk/>
            <pc:sldMk cId="2594019614" sldId="395"/>
            <ac:cxnSpMk id="29" creationId="{F4475921-F136-2595-8DA6-DFD0BD87961A}"/>
          </ac:cxnSpMkLst>
        </pc:cxnChg>
        <pc:cxnChg chg="add del mod">
          <ac:chgData name="Jeffrey M. Colon" userId="615143b1-cdee-493d-9a9d-1565ce8666d9" providerId="ADAL" clId="{1D3D5547-711F-4643-BAAF-71852722E8A1}" dt="2022-04-03T22:24:22.928" v="2913" actId="478"/>
          <ac:cxnSpMkLst>
            <pc:docMk/>
            <pc:sldMk cId="2594019614" sldId="395"/>
            <ac:cxnSpMk id="33" creationId="{FD552393-7D53-D699-0AC9-97BA801009CA}"/>
          </ac:cxnSpMkLst>
        </pc:cxnChg>
        <pc:cxnChg chg="add mod">
          <ac:chgData name="Jeffrey M. Colon" userId="615143b1-cdee-493d-9a9d-1565ce8666d9" providerId="ADAL" clId="{1D3D5547-711F-4643-BAAF-71852722E8A1}" dt="2022-04-03T22:24:52.301" v="2921" actId="14100"/>
          <ac:cxnSpMkLst>
            <pc:docMk/>
            <pc:sldMk cId="2594019614" sldId="395"/>
            <ac:cxnSpMk id="35" creationId="{A3228591-A584-835F-D1E6-C2638E1EABAF}"/>
          </ac:cxnSpMkLst>
        </pc:cxnChg>
        <pc:cxnChg chg="add mod">
          <ac:chgData name="Jeffrey M. Colon" userId="615143b1-cdee-493d-9a9d-1565ce8666d9" providerId="ADAL" clId="{1D3D5547-711F-4643-BAAF-71852722E8A1}" dt="2022-04-03T22:23:36.602" v="2901" actId="14100"/>
          <ac:cxnSpMkLst>
            <pc:docMk/>
            <pc:sldMk cId="2594019614" sldId="395"/>
            <ac:cxnSpMk id="39" creationId="{696CAB28-DA02-7185-27DE-1B23EFD79F51}"/>
          </ac:cxnSpMkLst>
        </pc:cxnChg>
        <pc:cxnChg chg="add mod">
          <ac:chgData name="Jeffrey M. Colon" userId="615143b1-cdee-493d-9a9d-1565ce8666d9" providerId="ADAL" clId="{1D3D5547-711F-4643-BAAF-71852722E8A1}" dt="2022-04-03T22:24:40.072" v="2918" actId="14100"/>
          <ac:cxnSpMkLst>
            <pc:docMk/>
            <pc:sldMk cId="2594019614" sldId="395"/>
            <ac:cxnSpMk id="46" creationId="{59324D49-F86F-5923-3F3F-F391C773A6F8}"/>
          </ac:cxnSpMkLst>
        </pc:cxnChg>
      </pc:sldChg>
      <pc:sldChg chg="addSp delSp modSp new mod">
        <pc:chgData name="Jeffrey M. Colon" userId="615143b1-cdee-493d-9a9d-1565ce8666d9" providerId="ADAL" clId="{1D3D5547-711F-4643-BAAF-71852722E8A1}" dt="2022-04-03T22:49:50.617" v="3198" actId="20577"/>
        <pc:sldMkLst>
          <pc:docMk/>
          <pc:sldMk cId="2829111840" sldId="396"/>
        </pc:sldMkLst>
        <pc:spChg chg="del">
          <ac:chgData name="Jeffrey M. Colon" userId="615143b1-cdee-493d-9a9d-1565ce8666d9" providerId="ADAL" clId="{1D3D5547-711F-4643-BAAF-71852722E8A1}" dt="2022-04-03T22:41:03.447" v="2933" actId="478"/>
          <ac:spMkLst>
            <pc:docMk/>
            <pc:sldMk cId="2829111840" sldId="396"/>
            <ac:spMk id="2" creationId="{5C6968E5-9763-6BD9-E795-279C8BF04DF2}"/>
          </ac:spMkLst>
        </pc:spChg>
        <pc:spChg chg="mod">
          <ac:chgData name="Jeffrey M. Colon" userId="615143b1-cdee-493d-9a9d-1565ce8666d9" providerId="ADAL" clId="{1D3D5547-711F-4643-BAAF-71852722E8A1}" dt="2022-04-03T22:49:50.617" v="3198" actId="20577"/>
          <ac:spMkLst>
            <pc:docMk/>
            <pc:sldMk cId="2829111840" sldId="396"/>
            <ac:spMk id="3" creationId="{B01987F6-B46B-074F-7C88-2E5B45C924AA}"/>
          </ac:spMkLst>
        </pc:spChg>
        <pc:spChg chg="add mod">
          <ac:chgData name="Jeffrey M. Colon" userId="615143b1-cdee-493d-9a9d-1565ce8666d9" providerId="ADAL" clId="{1D3D5547-711F-4643-BAAF-71852722E8A1}" dt="2022-04-03T22:43:35.324" v="2986" actId="20577"/>
          <ac:spMkLst>
            <pc:docMk/>
            <pc:sldMk cId="2829111840" sldId="396"/>
            <ac:spMk id="6" creationId="{2E6A1E18-14EE-47CC-1933-B10523B3BBC7}"/>
          </ac:spMkLst>
        </pc:spChg>
        <pc:spChg chg="add mod">
          <ac:chgData name="Jeffrey M. Colon" userId="615143b1-cdee-493d-9a9d-1565ce8666d9" providerId="ADAL" clId="{1D3D5547-711F-4643-BAAF-71852722E8A1}" dt="2022-04-03T22:44:08.716" v="2997" actId="207"/>
          <ac:spMkLst>
            <pc:docMk/>
            <pc:sldMk cId="2829111840" sldId="396"/>
            <ac:spMk id="9" creationId="{DCCCB930-D314-2365-FB8A-5891D1DC87A3}"/>
          </ac:spMkLst>
        </pc:spChg>
        <pc:spChg chg="add mod">
          <ac:chgData name="Jeffrey M. Colon" userId="615143b1-cdee-493d-9a9d-1565ce8666d9" providerId="ADAL" clId="{1D3D5547-711F-4643-BAAF-71852722E8A1}" dt="2022-04-03T22:44:08.716" v="2997" actId="207"/>
          <ac:spMkLst>
            <pc:docMk/>
            <pc:sldMk cId="2829111840" sldId="396"/>
            <ac:spMk id="10" creationId="{B7BCECF9-6F50-DE3A-2FCD-0802D073EB02}"/>
          </ac:spMkLst>
        </pc:spChg>
        <pc:spChg chg="add mod">
          <ac:chgData name="Jeffrey M. Colon" userId="615143b1-cdee-493d-9a9d-1565ce8666d9" providerId="ADAL" clId="{1D3D5547-711F-4643-BAAF-71852722E8A1}" dt="2022-04-03T22:44:08.716" v="2997" actId="207"/>
          <ac:spMkLst>
            <pc:docMk/>
            <pc:sldMk cId="2829111840" sldId="396"/>
            <ac:spMk id="11" creationId="{78001D55-7D09-4436-0355-C15DD6F6826D}"/>
          </ac:spMkLst>
        </pc:spChg>
        <pc:spChg chg="add mod">
          <ac:chgData name="Jeffrey M. Colon" userId="615143b1-cdee-493d-9a9d-1565ce8666d9" providerId="ADAL" clId="{1D3D5547-711F-4643-BAAF-71852722E8A1}" dt="2022-04-03T22:46:34.933" v="3004" actId="1076"/>
          <ac:spMkLst>
            <pc:docMk/>
            <pc:sldMk cId="2829111840" sldId="396"/>
            <ac:spMk id="23" creationId="{F8461E8A-6C08-F5CE-E61C-8C4DAC15AEC8}"/>
          </ac:spMkLst>
        </pc:spChg>
        <pc:spChg chg="add mod">
          <ac:chgData name="Jeffrey M. Colon" userId="615143b1-cdee-493d-9a9d-1565ce8666d9" providerId="ADAL" clId="{1D3D5547-711F-4643-BAAF-71852722E8A1}" dt="2022-04-03T22:46:29.644" v="3003" actId="1076"/>
          <ac:spMkLst>
            <pc:docMk/>
            <pc:sldMk cId="2829111840" sldId="396"/>
            <ac:spMk id="24" creationId="{FDCFF5EB-010F-935D-48AE-4CAFC3F1F53F}"/>
          </ac:spMkLst>
        </pc:spChg>
        <pc:spChg chg="add mod">
          <ac:chgData name="Jeffrey M. Colon" userId="615143b1-cdee-493d-9a9d-1565ce8666d9" providerId="ADAL" clId="{1D3D5547-711F-4643-BAAF-71852722E8A1}" dt="2022-04-03T22:46:45.743" v="3008" actId="14100"/>
          <ac:spMkLst>
            <pc:docMk/>
            <pc:sldMk cId="2829111840" sldId="396"/>
            <ac:spMk id="25" creationId="{73CCDEFB-0487-E065-CE99-8019623E5683}"/>
          </ac:spMkLst>
        </pc:spChg>
        <pc:spChg chg="add mod">
          <ac:chgData name="Jeffrey M. Colon" userId="615143b1-cdee-493d-9a9d-1565ce8666d9" providerId="ADAL" clId="{1D3D5547-711F-4643-BAAF-71852722E8A1}" dt="2022-04-03T22:48:38.788" v="3080" actId="1076"/>
          <ac:spMkLst>
            <pc:docMk/>
            <pc:sldMk cId="2829111840" sldId="396"/>
            <ac:spMk id="29" creationId="{D8E5849E-8F66-6A29-1231-9BD6CE683316}"/>
          </ac:spMkLst>
        </pc:spChg>
        <pc:spChg chg="add mod">
          <ac:chgData name="Jeffrey M. Colon" userId="615143b1-cdee-493d-9a9d-1565ce8666d9" providerId="ADAL" clId="{1D3D5547-711F-4643-BAAF-71852722E8A1}" dt="2022-04-03T22:49:12.108" v="3144" actId="20577"/>
          <ac:spMkLst>
            <pc:docMk/>
            <pc:sldMk cId="2829111840" sldId="396"/>
            <ac:spMk id="30" creationId="{850516C4-70EB-0B3B-2140-932D4844AEAB}"/>
          </ac:spMkLst>
        </pc:spChg>
        <pc:cxnChg chg="add mod">
          <ac:chgData name="Jeffrey M. Colon" userId="615143b1-cdee-493d-9a9d-1565ce8666d9" providerId="ADAL" clId="{1D3D5547-711F-4643-BAAF-71852722E8A1}" dt="2022-04-03T22:42:23.052" v="2960" actId="14100"/>
          <ac:cxnSpMkLst>
            <pc:docMk/>
            <pc:sldMk cId="2829111840" sldId="396"/>
            <ac:cxnSpMk id="8" creationId="{4FEEC4A7-B670-7762-C16C-9696FEC8679E}"/>
          </ac:cxnSpMkLst>
        </pc:cxnChg>
        <pc:cxnChg chg="add mod">
          <ac:chgData name="Jeffrey M. Colon" userId="615143b1-cdee-493d-9a9d-1565ce8666d9" providerId="ADAL" clId="{1D3D5547-711F-4643-BAAF-71852722E8A1}" dt="2022-04-03T22:42:50.342" v="2968" actId="1076"/>
          <ac:cxnSpMkLst>
            <pc:docMk/>
            <pc:sldMk cId="2829111840" sldId="396"/>
            <ac:cxnSpMk id="13" creationId="{EC82FBAC-9C06-E800-D027-415298622110}"/>
          </ac:cxnSpMkLst>
        </pc:cxnChg>
        <pc:cxnChg chg="add mod">
          <ac:chgData name="Jeffrey M. Colon" userId="615143b1-cdee-493d-9a9d-1565ce8666d9" providerId="ADAL" clId="{1D3D5547-711F-4643-BAAF-71852722E8A1}" dt="2022-04-03T22:42:54.487" v="2969" actId="14100"/>
          <ac:cxnSpMkLst>
            <pc:docMk/>
            <pc:sldMk cId="2829111840" sldId="396"/>
            <ac:cxnSpMk id="17" creationId="{C6B5B7A4-64C6-3FCA-0342-955430BE4FC3}"/>
          </ac:cxnSpMkLst>
        </pc:cxnChg>
        <pc:cxnChg chg="add mod">
          <ac:chgData name="Jeffrey M. Colon" userId="615143b1-cdee-493d-9a9d-1565ce8666d9" providerId="ADAL" clId="{1D3D5547-711F-4643-BAAF-71852722E8A1}" dt="2022-04-03T22:47:39.688" v="3009" actId="14100"/>
          <ac:cxnSpMkLst>
            <pc:docMk/>
            <pc:sldMk cId="2829111840" sldId="396"/>
            <ac:cxnSpMk id="22" creationId="{20163AA0-8E74-7B8D-BC82-EAD2E2051432}"/>
          </ac:cxnSpMkLst>
        </pc:cxnChg>
      </pc:sldChg>
      <pc:sldChg chg="modSp new mod">
        <pc:chgData name="Jeffrey M. Colon" userId="615143b1-cdee-493d-9a9d-1565ce8666d9" providerId="ADAL" clId="{1D3D5547-711F-4643-BAAF-71852722E8A1}" dt="2022-04-03T23:25:31.242" v="3427" actId="20577"/>
        <pc:sldMkLst>
          <pc:docMk/>
          <pc:sldMk cId="3137928004" sldId="397"/>
        </pc:sldMkLst>
        <pc:spChg chg="mod">
          <ac:chgData name="Jeffrey M. Colon" userId="615143b1-cdee-493d-9a9d-1565ce8666d9" providerId="ADAL" clId="{1D3D5547-711F-4643-BAAF-71852722E8A1}" dt="2022-04-03T23:25:31.242" v="3427" actId="20577"/>
          <ac:spMkLst>
            <pc:docMk/>
            <pc:sldMk cId="3137928004" sldId="397"/>
            <ac:spMk id="2" creationId="{40918638-5E50-FFD4-177B-62C12D06F4DC}"/>
          </ac:spMkLst>
        </pc:spChg>
        <pc:spChg chg="mod">
          <ac:chgData name="Jeffrey M. Colon" userId="615143b1-cdee-493d-9a9d-1565ce8666d9" providerId="ADAL" clId="{1D3D5547-711F-4643-BAAF-71852722E8A1}" dt="2022-04-03T22:56:01.268" v="3224" actId="403"/>
          <ac:spMkLst>
            <pc:docMk/>
            <pc:sldMk cId="3137928004" sldId="397"/>
            <ac:spMk id="3" creationId="{BF6706B6-B73E-8FC4-55AC-F8EB1788A702}"/>
          </ac:spMkLst>
        </pc:spChg>
      </pc:sldChg>
      <pc:sldChg chg="modSp new mod">
        <pc:chgData name="Jeffrey M. Colon" userId="615143b1-cdee-493d-9a9d-1565ce8666d9" providerId="ADAL" clId="{1D3D5547-711F-4643-BAAF-71852722E8A1}" dt="2022-04-03T23:34:08.937" v="3465" actId="403"/>
        <pc:sldMkLst>
          <pc:docMk/>
          <pc:sldMk cId="3585125611" sldId="398"/>
        </pc:sldMkLst>
        <pc:spChg chg="mod">
          <ac:chgData name="Jeffrey M. Colon" userId="615143b1-cdee-493d-9a9d-1565ce8666d9" providerId="ADAL" clId="{1D3D5547-711F-4643-BAAF-71852722E8A1}" dt="2022-04-03T23:34:08.937" v="3465" actId="403"/>
          <ac:spMkLst>
            <pc:docMk/>
            <pc:sldMk cId="3585125611" sldId="398"/>
            <ac:spMk id="3" creationId="{BEB87A79-7CD5-FC32-AE5C-C7D443976C35}"/>
          </ac:spMkLst>
        </pc:spChg>
      </pc:sldChg>
      <pc:sldMasterChg chg="modSp mod modSldLayout">
        <pc:chgData name="Jeffrey M. Colon" userId="615143b1-cdee-493d-9a9d-1565ce8666d9" providerId="ADAL" clId="{1D3D5547-711F-4643-BAAF-71852722E8A1}" dt="2022-04-02T21:12:35.523" v="291" actId="20577"/>
        <pc:sldMasterMkLst>
          <pc:docMk/>
          <pc:sldMasterMk cId="580835115" sldId="2147483767"/>
        </pc:sldMasterMkLst>
        <pc:spChg chg="mod">
          <ac:chgData name="Jeffrey M. Colon" userId="615143b1-cdee-493d-9a9d-1565ce8666d9" providerId="ADAL" clId="{1D3D5547-711F-4643-BAAF-71852722E8A1}" dt="2022-04-02T21:11:53.944" v="262" actId="20577"/>
          <ac:spMkLst>
            <pc:docMk/>
            <pc:sldMasterMk cId="580835115" sldId="2147483767"/>
            <ac:spMk id="9" creationId="{00000000-0000-0000-0000-000000000000}"/>
          </ac:spMkLst>
        </pc:spChg>
        <pc:spChg chg="mod">
          <ac:chgData name="Jeffrey M. Colon" userId="615143b1-cdee-493d-9a9d-1565ce8666d9" providerId="ADAL" clId="{1D3D5547-711F-4643-BAAF-71852722E8A1}" dt="2022-04-02T21:12:17.142" v="289" actId="403"/>
          <ac:spMkLst>
            <pc:docMk/>
            <pc:sldMasterMk cId="580835115" sldId="2147483767"/>
            <ac:spMk id="13" creationId="{00000000-0000-0000-0000-000000000000}"/>
          </ac:spMkLst>
        </pc:spChg>
        <pc:sldLayoutChg chg="addSp modSp mod">
          <pc:chgData name="Jeffrey M. Colon" userId="615143b1-cdee-493d-9a9d-1565ce8666d9" providerId="ADAL" clId="{1D3D5547-711F-4643-BAAF-71852722E8A1}" dt="2022-04-02T16:05:05.748" v="239" actId="767"/>
          <pc:sldLayoutMkLst>
            <pc:docMk/>
            <pc:sldMasterMk cId="580835115" sldId="2147483767"/>
            <pc:sldLayoutMk cId="0" sldId="2147483768"/>
          </pc:sldLayoutMkLst>
          <pc:spChg chg="add mod">
            <ac:chgData name="Jeffrey M. Colon" userId="615143b1-cdee-493d-9a9d-1565ce8666d9" providerId="ADAL" clId="{1D3D5547-711F-4643-BAAF-71852722E8A1}" dt="2022-04-02T16:05:02.002" v="238" actId="767"/>
            <ac:spMkLst>
              <pc:docMk/>
              <pc:sldMasterMk cId="580835115" sldId="2147483767"/>
              <pc:sldLayoutMk cId="0" sldId="2147483768"/>
              <ac:spMk id="5" creationId="{4CF92E1C-FBCA-8847-6E39-348D0B39779B}"/>
            </ac:spMkLst>
          </pc:spChg>
          <pc:spChg chg="add mod">
            <ac:chgData name="Jeffrey M. Colon" userId="615143b1-cdee-493d-9a9d-1565ce8666d9" providerId="ADAL" clId="{1D3D5547-711F-4643-BAAF-71852722E8A1}" dt="2022-04-02T16:05:05.748" v="239" actId="767"/>
            <ac:spMkLst>
              <pc:docMk/>
              <pc:sldMasterMk cId="580835115" sldId="2147483767"/>
              <pc:sldLayoutMk cId="0" sldId="2147483768"/>
              <ac:spMk id="6" creationId="{23B7DA8E-6D49-9137-B4F1-55927759B407}"/>
            </ac:spMkLst>
          </pc:spChg>
        </pc:sldLayoutChg>
        <pc:sldLayoutChg chg="modSp mod">
          <pc:chgData name="Jeffrey M. Colon" userId="615143b1-cdee-493d-9a9d-1565ce8666d9" providerId="ADAL" clId="{1D3D5547-711F-4643-BAAF-71852722E8A1}" dt="2022-04-02T21:12:35.523" v="291" actId="20577"/>
          <pc:sldLayoutMkLst>
            <pc:docMk/>
            <pc:sldMasterMk cId="580835115" sldId="2147483767"/>
            <pc:sldLayoutMk cId="0" sldId="2147483769"/>
          </pc:sldLayoutMkLst>
          <pc:spChg chg="mod">
            <ac:chgData name="Jeffrey M. Colon" userId="615143b1-cdee-493d-9a9d-1565ce8666d9" providerId="ADAL" clId="{1D3D5547-711F-4643-BAAF-71852722E8A1}" dt="2022-04-02T21:12:35.523" v="291" actId="20577"/>
            <ac:spMkLst>
              <pc:docMk/>
              <pc:sldMasterMk cId="580835115" sldId="2147483767"/>
              <pc:sldLayoutMk cId="0" sldId="2147483769"/>
              <ac:spMk id="6" creationId="{00000000-0000-0000-0000-000000000000}"/>
            </ac:spMkLst>
          </pc:spChg>
        </pc:sldLayoutChg>
      </pc:sldMasterChg>
      <pc:sldMasterChg chg="new del mod addSldLayout delSldLayout">
        <pc:chgData name="Jeffrey M. Colon" userId="615143b1-cdee-493d-9a9d-1565ce8666d9" providerId="ADAL" clId="{1D3D5547-711F-4643-BAAF-71852722E8A1}" dt="2022-04-02T21:13:16.248" v="293" actId="6938"/>
        <pc:sldMasterMkLst>
          <pc:docMk/>
          <pc:sldMasterMk cId="3119859787" sldId="2147483830"/>
        </pc:sldMasterMkLst>
        <pc:sldLayoutChg chg="new del replId">
          <pc:chgData name="Jeffrey M. Colon" userId="615143b1-cdee-493d-9a9d-1565ce8666d9" providerId="ADAL" clId="{1D3D5547-711F-4643-BAAF-71852722E8A1}" dt="2022-04-02T21:13:16.248" v="293" actId="6938"/>
          <pc:sldLayoutMkLst>
            <pc:docMk/>
            <pc:sldMasterMk cId="3119859787" sldId="2147483830"/>
            <pc:sldLayoutMk cId="1917612029" sldId="2147483831"/>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1279193611" sldId="2147483832"/>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855156884" sldId="2147483833"/>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570873162" sldId="2147483834"/>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4177248987" sldId="2147483835"/>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2509879289" sldId="2147483836"/>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4174679403" sldId="2147483837"/>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70882893" sldId="2147483838"/>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1262927279" sldId="2147483839"/>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3991360400" sldId="2147483840"/>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2371243216" sldId="214748384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135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1238"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1238"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125"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125"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238"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9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22</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a:t>
            </a:r>
          </a:p>
          <a:p>
            <a:pPr lvl="2"/>
            <a:r>
              <a:rPr lang="en-US" sz="2000" b="1" dirty="0"/>
              <a:t>Investments in US Property </a:t>
            </a:r>
            <a:r>
              <a:rPr lang="en-US" sz="2000" dirty="0"/>
              <a:t>[§951(a)(1)(A), (B)]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a:latin typeface="Calibri"/>
              </a:rPr>
              <a:t>Example </a:t>
            </a:r>
            <a:r>
              <a:rPr lang="en-US" b="1" u="sng" dirty="0">
                <a:latin typeface="Calibri"/>
              </a:rPr>
              <a:t>2: Sales Branch (1.954-3T(b)(4), Ex. 3)</a:t>
            </a:r>
            <a:endParaRPr lang="en-US" dirty="0">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1.954-3T(b)(1)(ii)(c)(3)(iii)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569A6B-C5C3-E3F9-FE92-BBF16270B3C0}"/>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64740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Sum of Tested Income of each CFC over</a:t>
            </a:r>
          </a:p>
          <a:p>
            <a:pPr lvl="1"/>
            <a:r>
              <a:rPr lang="en-US" sz="2288" i="1" dirty="0"/>
              <a:t>Sum of Tested Loss of each CFC </a:t>
            </a:r>
            <a:r>
              <a:rPr lang="en-US" sz="2400" dirty="0"/>
              <a:t>(§951A(c)(1)) </a:t>
            </a:r>
            <a:endParaRPr lang="en-US" sz="2400" i="1" dirty="0"/>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r>
              <a:rPr lang="en-US" sz="2800" dirty="0"/>
              <a:t>QBAI: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1"/>
            <a:r>
              <a:rPr lang="en-US" sz="2513"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sp>
        <p:nvSpPr>
          <p:cNvPr id="13" name="TextBox 12">
            <a:extLst>
              <a:ext uri="{FF2B5EF4-FFF2-40B4-BE49-F238E27FC236}">
                <a16:creationId xmlns:a16="http://schemas.microsoft.com/office/drawing/2014/main" id="{E73168E6-EB7F-636A-4736-FAB4A0B9943D}"/>
              </a:ext>
            </a:extLst>
          </p:cNvPr>
          <p:cNvSpPr txBox="1"/>
          <p:nvPr/>
        </p:nvSpPr>
        <p:spPr>
          <a:xfrm>
            <a:off x="4848966" y="2332215"/>
            <a:ext cx="568683" cy="461665"/>
          </a:xfrm>
          <a:prstGeom prst="rect">
            <a:avLst/>
          </a:prstGeom>
          <a:noFill/>
        </p:spPr>
        <p:txBody>
          <a:bodyPr wrap="square">
            <a:spAutoFit/>
          </a:bodyPr>
          <a:lstStyle/>
          <a:p>
            <a:r>
              <a:rPr lang="en-US" sz="2400" dirty="0"/>
              <a:t>--</a:t>
            </a:r>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19" name="TextBox 18">
            <a:extLst>
              <a:ext uri="{FF2B5EF4-FFF2-40B4-BE49-F238E27FC236}">
                <a16:creationId xmlns:a16="http://schemas.microsoft.com/office/drawing/2014/main" id="{438C497B-D59F-A4B3-03EB-F19FD4FA76F8}"/>
              </a:ext>
            </a:extLst>
          </p:cNvPr>
          <p:cNvSpPr txBox="1"/>
          <p:nvPr/>
        </p:nvSpPr>
        <p:spPr>
          <a:xfrm>
            <a:off x="3105323" y="3649746"/>
            <a:ext cx="568683" cy="461665"/>
          </a:xfrm>
          <a:prstGeom prst="rect">
            <a:avLst/>
          </a:prstGeom>
          <a:noFill/>
        </p:spPr>
        <p:txBody>
          <a:bodyPr wrap="square">
            <a:spAutoFit/>
          </a:bodyPr>
          <a:lstStyle/>
          <a:p>
            <a:r>
              <a:rPr lang="en-US" sz="2400" dirty="0"/>
              <a:t>--</a:t>
            </a:r>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1" name="TextBox 30">
            <a:extLst>
              <a:ext uri="{FF2B5EF4-FFF2-40B4-BE49-F238E27FC236}">
                <a16:creationId xmlns:a16="http://schemas.microsoft.com/office/drawing/2014/main" id="{47611792-B65A-1FE2-E20C-BEBF91C54CCE}"/>
              </a:ext>
            </a:extLst>
          </p:cNvPr>
          <p:cNvSpPr txBox="1"/>
          <p:nvPr/>
        </p:nvSpPr>
        <p:spPr>
          <a:xfrm>
            <a:off x="6157891" y="3613877"/>
            <a:ext cx="568683" cy="461665"/>
          </a:xfrm>
          <a:prstGeom prst="rect">
            <a:avLst/>
          </a:prstGeom>
          <a:noFill/>
        </p:spPr>
        <p:txBody>
          <a:bodyPr wrap="square">
            <a:spAutoFit/>
          </a:bodyPr>
          <a:lstStyle/>
          <a:p>
            <a:r>
              <a:rPr lang="en-US" sz="2400" dirty="0"/>
              <a:t>--</a:t>
            </a:r>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51743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54586" y="3864410"/>
            <a:ext cx="508877"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7" name="TextBox 36">
            <a:extLst>
              <a:ext uri="{FF2B5EF4-FFF2-40B4-BE49-F238E27FC236}">
                <a16:creationId xmlns:a16="http://schemas.microsoft.com/office/drawing/2014/main" id="{C125FFED-3A2B-297E-8D72-F05BE282E133}"/>
              </a:ext>
            </a:extLst>
          </p:cNvPr>
          <p:cNvSpPr txBox="1"/>
          <p:nvPr/>
        </p:nvSpPr>
        <p:spPr>
          <a:xfrm>
            <a:off x="6856631" y="4757230"/>
            <a:ext cx="568683" cy="461665"/>
          </a:xfrm>
          <a:prstGeom prst="rect">
            <a:avLst/>
          </a:prstGeom>
          <a:noFill/>
        </p:spPr>
        <p:txBody>
          <a:bodyPr wrap="square">
            <a:spAutoFit/>
          </a:bodyPr>
          <a:lstStyle/>
          <a:p>
            <a:r>
              <a:rPr lang="en-US" sz="2400" dirty="0"/>
              <a:t>--</a:t>
            </a:r>
          </a:p>
        </p:txBody>
      </p:sp>
      <p:sp>
        <p:nvSpPr>
          <p:cNvPr id="38" name="Rounded Rectangle 37">
            <a:extLst>
              <a:ext uri="{FF2B5EF4-FFF2-40B4-BE49-F238E27FC236}">
                <a16:creationId xmlns:a16="http://schemas.microsoft.com/office/drawing/2014/main" id="{EAB72558-11A1-35F3-25D0-71E130B0FB5F}"/>
              </a:ext>
            </a:extLst>
          </p:cNvPr>
          <p:cNvSpPr/>
          <p:nvPr/>
        </p:nvSpPr>
        <p:spPr>
          <a:xfrm>
            <a:off x="726123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endCxn id="38" idx="0"/>
          </p:cNvCxnSpPr>
          <p:nvPr/>
        </p:nvCxnSpPr>
        <p:spPr>
          <a:xfrm rot="16200000" flipH="1">
            <a:off x="7339161" y="4149171"/>
            <a:ext cx="508875" cy="4768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endCxn id="32" idx="0"/>
          </p:cNvCxnSpPr>
          <p:nvPr/>
        </p:nvCxnSpPr>
        <p:spPr>
          <a:xfrm>
            <a:off x="6513232" y="3228792"/>
            <a:ext cx="819000" cy="28864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a:off x="1447800" y="3200400"/>
            <a:ext cx="4724400" cy="0"/>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1176463" y="3194050"/>
            <a:ext cx="659155" cy="369332"/>
          </a:xfrm>
          <a:prstGeom prst="rect">
            <a:avLst/>
          </a:prstGeom>
          <a:noFill/>
        </p:spPr>
        <p:txBody>
          <a:bodyPr wrap="none" rtlCol="0">
            <a:spAutoFit/>
          </a:bodyPr>
          <a:lstStyle/>
          <a:p>
            <a:r>
              <a:rPr lang="en-US" dirty="0"/>
              <a:t>CFC</a:t>
            </a:r>
          </a:p>
        </p:txBody>
      </p:sp>
      <p:sp>
        <p:nvSpPr>
          <p:cNvPr id="24" name="TextBox 23">
            <a:extLst>
              <a:ext uri="{FF2B5EF4-FFF2-40B4-BE49-F238E27FC236}">
                <a16:creationId xmlns:a16="http://schemas.microsoft.com/office/drawing/2014/main" id="{FDCFF5EB-010F-935D-48AE-4CAFC3F1F53F}"/>
              </a:ext>
            </a:extLst>
          </p:cNvPr>
          <p:cNvSpPr txBox="1"/>
          <p:nvPr/>
        </p:nvSpPr>
        <p:spPr>
          <a:xfrm>
            <a:off x="1158424" y="2791390"/>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dirty="0"/>
              <a:t>Net CFC Tested Inc</a:t>
            </a:r>
          </a:p>
          <a:p>
            <a:pPr marL="125413" indent="-125413">
              <a:buFont typeface="Arial" panose="020B0604020202020204" pitchFamily="34" charset="0"/>
              <a:buChar char="•"/>
            </a:pPr>
            <a:r>
              <a:rPr lang="en-US" dirty="0"/>
              <a:t>Net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tested income CFC can have QBAI; a tested loss CFC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600" dirty="0"/>
              <a:t>GILTI: Specified Interest Expense</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3917672883"/>
              </p:ext>
            </p:extLst>
          </p:nvPr>
        </p:nvGraphicFramePr>
        <p:xfrm>
          <a:off x="412835" y="44958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amond(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6185</TotalTime>
  <Words>3515</Words>
  <Application>Microsoft Macintosh PowerPoint</Application>
  <PresentationFormat>On-screen Show (4:3)</PresentationFormat>
  <Paragraphs>356</Paragraphs>
  <Slides>27</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188</cp:revision>
  <dcterms:created xsi:type="dcterms:W3CDTF">2010-04-05T22:58:31Z</dcterms:created>
  <dcterms:modified xsi:type="dcterms:W3CDTF">2022-04-03T23:34:10Z</dcterms:modified>
</cp:coreProperties>
</file>