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174" dt="2023-04-07T14:13:07.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36"/>
    <p:restoredTop sz="94685"/>
  </p:normalViewPr>
  <p:slideViewPr>
    <p:cSldViewPr>
      <p:cViewPr varScale="1">
        <p:scale>
          <a:sx n="117" d="100"/>
          <a:sy n="117" d="100"/>
        </p:scale>
        <p:origin x="184" y="9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custSel addSld modSld sldOrd modMainMaster">
      <pc:chgData name="Jeffrey M. Colon" userId="615143b1-cdee-493d-9a9d-1565ce8666d9" providerId="ADAL" clId="{20C4734B-81DF-9743-AAC4-D195135E730A}" dt="2023-04-08T16:29:22.620" v="332" actId="20577"/>
      <pc:docMkLst>
        <pc:docMk/>
      </pc:docMkLst>
      <pc:sldChg chg="modSp mod">
        <pc:chgData name="Jeffrey M. Colon" userId="615143b1-cdee-493d-9a9d-1565ce8666d9" providerId="ADAL" clId="{20C4734B-81DF-9743-AAC4-D195135E730A}" dt="2023-04-07T13:14:06.633" v="165" actId="20577"/>
        <pc:sldMkLst>
          <pc:docMk/>
          <pc:sldMk cId="1190180267" sldId="318"/>
        </pc:sldMkLst>
        <pc:spChg chg="mod">
          <ac:chgData name="Jeffrey M. Colon" userId="615143b1-cdee-493d-9a9d-1565ce8666d9" providerId="ADAL" clId="{20C4734B-81DF-9743-AAC4-D195135E730A}" dt="2023-04-07T13:13:26.987" v="126" actId="20577"/>
          <ac:spMkLst>
            <pc:docMk/>
            <pc:sldMk cId="1190180267" sldId="318"/>
            <ac:spMk id="2" creationId="{00000000-0000-0000-0000-000000000000}"/>
          </ac:spMkLst>
        </pc:spChg>
        <pc:spChg chg="mod">
          <ac:chgData name="Jeffrey M. Colon" userId="615143b1-cdee-493d-9a9d-1565ce8666d9" providerId="ADAL" clId="{20C4734B-81DF-9743-AAC4-D195135E730A}" dt="2023-04-07T13:14:06.633" v="165" actId="20577"/>
          <ac:spMkLst>
            <pc:docMk/>
            <pc:sldMk cId="1190180267" sldId="318"/>
            <ac:spMk id="29" creationId="{00000000-0000-0000-0000-000000000000}"/>
          </ac:spMkLst>
        </pc:spChg>
      </pc:sldChg>
      <pc:sldChg chg="modSp mod">
        <pc:chgData name="Jeffrey M. Colon" userId="615143b1-cdee-493d-9a9d-1565ce8666d9" providerId="ADAL" clId="{20C4734B-81DF-9743-AAC4-D195135E730A}" dt="2023-04-07T13:17:42.704" v="236" actId="20577"/>
        <pc:sldMkLst>
          <pc:docMk/>
          <pc:sldMk cId="2198850474" sldId="331"/>
        </pc:sldMkLst>
        <pc:spChg chg="mod">
          <ac:chgData name="Jeffrey M. Colon" userId="615143b1-cdee-493d-9a9d-1565ce8666d9" providerId="ADAL" clId="{20C4734B-81DF-9743-AAC4-D195135E730A}" dt="2023-04-07T13:15:12.209" v="184" actId="20577"/>
          <ac:spMkLst>
            <pc:docMk/>
            <pc:sldMk cId="2198850474" sldId="331"/>
            <ac:spMk id="3" creationId="{3AAAAB7D-F10E-0F4C-866F-4CB82C36CDFC}"/>
          </ac:spMkLst>
        </pc:spChg>
        <pc:spChg chg="mod">
          <ac:chgData name="Jeffrey M. Colon" userId="615143b1-cdee-493d-9a9d-1565ce8666d9" providerId="ADAL" clId="{20C4734B-81DF-9743-AAC4-D195135E730A}" dt="2023-04-07T13:17:42.704" v="236" actId="20577"/>
          <ac:spMkLst>
            <pc:docMk/>
            <pc:sldMk cId="2198850474" sldId="331"/>
            <ac:spMk id="13" creationId="{B2CACAEF-9501-4015-1472-8C43F17889B5}"/>
          </ac:spMkLst>
        </pc:spChg>
        <pc:spChg chg="mod">
          <ac:chgData name="Jeffrey M. Colon" userId="615143b1-cdee-493d-9a9d-1565ce8666d9" providerId="ADAL" clId="{20C4734B-81DF-9743-AAC4-D195135E730A}" dt="2023-04-07T13:16:00.735" v="231" actId="20577"/>
          <ac:spMkLst>
            <pc:docMk/>
            <pc:sldMk cId="2198850474" sldId="331"/>
            <ac:spMk id="14" creationId="{B5BD81AF-ABD7-5EC7-5915-FB1A8DF84FDF}"/>
          </ac:spMkLst>
        </pc:spChg>
      </pc:sldChg>
      <pc:sldChg chg="modSp">
        <pc:chgData name="Jeffrey M. Colon" userId="615143b1-cdee-493d-9a9d-1565ce8666d9" providerId="ADAL" clId="{20C4734B-81DF-9743-AAC4-D195135E730A}" dt="2023-04-07T12:53:09.846" v="113" actId="20577"/>
        <pc:sldMkLst>
          <pc:docMk/>
          <pc:sldMk cId="0" sldId="375"/>
        </pc:sldMkLst>
        <pc:spChg chg="mod">
          <ac:chgData name="Jeffrey M. Colon" userId="615143b1-cdee-493d-9a9d-1565ce8666d9" providerId="ADAL" clId="{20C4734B-81DF-9743-AAC4-D195135E730A}" dt="2023-04-07T12:53:09.846" v="113" actId="20577"/>
          <ac:spMkLst>
            <pc:docMk/>
            <pc:sldMk cId="0" sldId="375"/>
            <ac:spMk id="22531" creationId="{00000000-0000-0000-0000-000000000000}"/>
          </ac:spMkLst>
        </pc:spChg>
      </pc:sldChg>
      <pc:sldChg chg="modSp modAnim">
        <pc:chgData name="Jeffrey M. Colon" userId="615143b1-cdee-493d-9a9d-1565ce8666d9" providerId="ADAL" clId="{20C4734B-81DF-9743-AAC4-D195135E730A}" dt="2023-04-07T12:49:17.460" v="109" actId="20577"/>
        <pc:sldMkLst>
          <pc:docMk/>
          <pc:sldMk cId="1986950893" sldId="377"/>
        </pc:sldMkLst>
        <pc:spChg chg="mod">
          <ac:chgData name="Jeffrey M. Colon" userId="615143b1-cdee-493d-9a9d-1565ce8666d9" providerId="ADAL" clId="{20C4734B-81DF-9743-AAC4-D195135E730A}" dt="2023-04-07T12:49:17.460" v="109" actId="20577"/>
          <ac:spMkLst>
            <pc:docMk/>
            <pc:sldMk cId="1986950893" sldId="377"/>
            <ac:spMk id="2" creationId="{58FC6CB2-C37C-01D0-9CD5-6487B3AA07DE}"/>
          </ac:spMkLst>
        </pc:spChg>
      </pc:sldChg>
      <pc:sldChg chg="modSp">
        <pc:chgData name="Jeffrey M. Colon" userId="615143b1-cdee-493d-9a9d-1565ce8666d9" providerId="ADAL" clId="{20C4734B-81DF-9743-AAC4-D195135E730A}" dt="2023-04-07T12:50:54.151" v="110" actId="14100"/>
        <pc:sldMkLst>
          <pc:docMk/>
          <pc:sldMk cId="3825101306" sldId="384"/>
        </pc:sldMkLst>
        <pc:graphicFrameChg chg="mod">
          <ac:chgData name="Jeffrey M. Colon" userId="615143b1-cdee-493d-9a9d-1565ce8666d9" providerId="ADAL" clId="{20C4734B-81DF-9743-AAC4-D195135E730A}" dt="2023-04-07T12:50:54.151" v="110" actId="14100"/>
          <ac:graphicFrameMkLst>
            <pc:docMk/>
            <pc:sldMk cId="3825101306" sldId="384"/>
            <ac:graphicFrameMk id="6" creationId="{1D857880-B95D-7A14-7C2E-5BAA2FE7E00E}"/>
          </ac:graphicFrameMkLst>
        </pc:graphicFrameChg>
      </pc:sldChg>
      <pc:sldChg chg="modSp">
        <pc:chgData name="Jeffrey M. Colon" userId="615143b1-cdee-493d-9a9d-1565ce8666d9" providerId="ADAL" clId="{20C4734B-81DF-9743-AAC4-D195135E730A}" dt="2023-04-07T12:51:09.208" v="111" actId="113"/>
        <pc:sldMkLst>
          <pc:docMk/>
          <pc:sldMk cId="1093371796" sldId="386"/>
        </pc:sldMkLst>
        <pc:spChg chg="mod">
          <ac:chgData name="Jeffrey M. Colon" userId="615143b1-cdee-493d-9a9d-1565ce8666d9" providerId="ADAL" clId="{20C4734B-81DF-9743-AAC4-D195135E730A}" dt="2023-04-07T12:51:09.208" v="111" actId="113"/>
          <ac:spMkLst>
            <pc:docMk/>
            <pc:sldMk cId="1093371796" sldId="386"/>
            <ac:spMk id="2" creationId="{1893464D-2B31-9A39-4A61-4FF81589E325}"/>
          </ac:spMkLst>
        </pc:spChg>
      </pc:sldChg>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Anim">
        <pc:chgData name="Jeffrey M. Colon" userId="615143b1-cdee-493d-9a9d-1565ce8666d9" providerId="ADAL" clId="{20C4734B-81DF-9743-AAC4-D195135E730A}" dt="2023-04-07T13:19:49.335" v="238"/>
        <pc:sldMkLst>
          <pc:docMk/>
          <pc:sldMk cId="1219499742" sldId="391"/>
        </pc:sldMkLst>
      </pc:sldChg>
      <pc:sldChg chg="modSp mod modAnim">
        <pc:chgData name="Jeffrey M. Colon" userId="615143b1-cdee-493d-9a9d-1565ce8666d9" providerId="ADAL" clId="{20C4734B-81DF-9743-AAC4-D195135E730A}" dt="2023-04-07T13:22:16.315" v="284" actId="27636"/>
        <pc:sldMkLst>
          <pc:docMk/>
          <pc:sldMk cId="2049230048" sldId="393"/>
        </pc:sldMkLst>
        <pc:spChg chg="mod">
          <ac:chgData name="Jeffrey M. Colon" userId="615143b1-cdee-493d-9a9d-1565ce8666d9" providerId="ADAL" clId="{20C4734B-81DF-9743-AAC4-D195135E730A}" dt="2023-04-07T13:22:16.315" v="284" actId="27636"/>
          <ac:spMkLst>
            <pc:docMk/>
            <pc:sldMk cId="2049230048" sldId="393"/>
            <ac:spMk id="2" creationId="{4AFADD48-2483-902F-4BEA-3386BEDB5CB5}"/>
          </ac:spMkLst>
        </pc:spChg>
      </pc:sldChg>
      <pc:sldChg chg="modSp mod">
        <pc:chgData name="Jeffrey M. Colon" userId="615143b1-cdee-493d-9a9d-1565ce8666d9" providerId="ADAL" clId="{20C4734B-81DF-9743-AAC4-D195135E730A}" dt="2023-04-07T13:24:34.180" v="289" actId="113"/>
        <pc:sldMkLst>
          <pc:docMk/>
          <pc:sldMk cId="1138229397" sldId="394"/>
        </pc:sldMkLst>
        <pc:spChg chg="mod">
          <ac:chgData name="Jeffrey M. Colon" userId="615143b1-cdee-493d-9a9d-1565ce8666d9" providerId="ADAL" clId="{20C4734B-81DF-9743-AAC4-D195135E730A}" dt="2023-04-07T13:24:34.180" v="289" actId="113"/>
          <ac:spMkLst>
            <pc:docMk/>
            <pc:sldMk cId="1138229397" sldId="394"/>
            <ac:spMk id="2" creationId="{21CE9D9D-4B2A-4876-08FE-5F6F830F3560}"/>
          </ac:spMkLst>
        </pc:spChg>
      </pc:sldChg>
      <pc:sldChg chg="addSp delSp modSp mod">
        <pc:chgData name="Jeffrey M. Colon" userId="615143b1-cdee-493d-9a9d-1565ce8666d9" providerId="ADAL" clId="{20C4734B-81DF-9743-AAC4-D195135E730A}" dt="2023-04-07T13:55:38.260" v="320" actId="1076"/>
        <pc:sldMkLst>
          <pc:docMk/>
          <pc:sldMk cId="2594019614" sldId="395"/>
        </pc:sldMkLst>
        <pc:spChg chg="del">
          <ac:chgData name="Jeffrey M. Colon" userId="615143b1-cdee-493d-9a9d-1565ce8666d9" providerId="ADAL" clId="{20C4734B-81DF-9743-AAC4-D195135E730A}" dt="2023-04-07T13:53:39.498" v="290" actId="478"/>
          <ac:spMkLst>
            <pc:docMk/>
            <pc:sldMk cId="2594019614" sldId="395"/>
            <ac:spMk id="13" creationId="{E73168E6-EB7F-636A-4736-FAB4A0B9943D}"/>
          </ac:spMkLst>
        </pc:spChg>
        <pc:spChg chg="del">
          <ac:chgData name="Jeffrey M. Colon" userId="615143b1-cdee-493d-9a9d-1565ce8666d9" providerId="ADAL" clId="{20C4734B-81DF-9743-AAC4-D195135E730A}" dt="2023-04-07T13:54:26.065" v="301" actId="478"/>
          <ac:spMkLst>
            <pc:docMk/>
            <pc:sldMk cId="2594019614" sldId="395"/>
            <ac:spMk id="19" creationId="{438C497B-D59F-A4B3-03EB-F19FD4FA76F8}"/>
          </ac:spMkLst>
        </pc:spChg>
        <pc:spChg chg="del">
          <ac:chgData name="Jeffrey M. Colon" userId="615143b1-cdee-493d-9a9d-1565ce8666d9" providerId="ADAL" clId="{20C4734B-81DF-9743-AAC4-D195135E730A}" dt="2023-04-07T13:54:45.598" v="308" actId="478"/>
          <ac:spMkLst>
            <pc:docMk/>
            <pc:sldMk cId="2594019614" sldId="395"/>
            <ac:spMk id="31" creationId="{47611792-B65A-1FE2-E20C-BEBF91C54CCE}"/>
          </ac:spMkLst>
        </pc:spChg>
        <pc:spChg chg="mod">
          <ac:chgData name="Jeffrey M. Colon" userId="615143b1-cdee-493d-9a9d-1565ce8666d9" providerId="ADAL" clId="{20C4734B-81DF-9743-AAC4-D195135E730A}" dt="2023-04-07T13:55:38.260" v="320" actId="1076"/>
          <ac:spMkLst>
            <pc:docMk/>
            <pc:sldMk cId="2594019614" sldId="395"/>
            <ac:spMk id="32" creationId="{479C3D00-8998-BB74-E7AC-4C9FE619300C}"/>
          </ac:spMkLst>
        </pc:spChg>
        <pc:spChg chg="del">
          <ac:chgData name="Jeffrey M. Colon" userId="615143b1-cdee-493d-9a9d-1565ce8666d9" providerId="ADAL" clId="{20C4734B-81DF-9743-AAC4-D195135E730A}" dt="2023-04-07T13:54:53.699" v="310" actId="478"/>
          <ac:spMkLst>
            <pc:docMk/>
            <pc:sldMk cId="2594019614" sldId="395"/>
            <ac:spMk id="37" creationId="{C125FFED-3A2B-297E-8D72-F05BE282E133}"/>
          </ac:spMkLst>
        </pc:spChg>
        <pc:spChg chg="mod">
          <ac:chgData name="Jeffrey M. Colon" userId="615143b1-cdee-493d-9a9d-1565ce8666d9" providerId="ADAL" clId="{20C4734B-81DF-9743-AAC4-D195135E730A}" dt="2023-04-07T13:55:08.575" v="315" actId="1076"/>
          <ac:spMkLst>
            <pc:docMk/>
            <pc:sldMk cId="2594019614" sldId="395"/>
            <ac:spMk id="38" creationId="{EAB72558-11A1-35F3-25D0-71E130B0FB5F}"/>
          </ac:spMkLst>
        </pc:spChg>
        <pc:cxnChg chg="add mod">
          <ac:chgData name="Jeffrey M. Colon" userId="615143b1-cdee-493d-9a9d-1565ce8666d9" providerId="ADAL" clId="{20C4734B-81DF-9743-AAC4-D195135E730A}" dt="2023-04-07T13:54:18.221" v="300" actId="692"/>
          <ac:cxnSpMkLst>
            <pc:docMk/>
            <pc:sldMk cId="2594019614" sldId="395"/>
            <ac:cxnSpMk id="6" creationId="{670D0E2D-31FA-05F4-662A-654336D08AEB}"/>
          </ac:cxnSpMkLst>
        </pc:cxnChg>
        <pc:cxnChg chg="add mod">
          <ac:chgData name="Jeffrey M. Colon" userId="615143b1-cdee-493d-9a9d-1565ce8666d9" providerId="ADAL" clId="{20C4734B-81DF-9743-AAC4-D195135E730A}" dt="2023-04-07T13:54:34.660" v="305" actId="1076"/>
          <ac:cxnSpMkLst>
            <pc:docMk/>
            <pc:sldMk cId="2594019614" sldId="395"/>
            <ac:cxnSpMk id="12" creationId="{59F6BFE0-686F-9A27-7B6F-08B252F244FC}"/>
          </ac:cxnSpMkLst>
        </pc:cxnChg>
        <pc:cxnChg chg="add mod">
          <ac:chgData name="Jeffrey M. Colon" userId="615143b1-cdee-493d-9a9d-1565ce8666d9" providerId="ADAL" clId="{20C4734B-81DF-9743-AAC4-D195135E730A}" dt="2023-04-07T13:54:50.810" v="309" actId="1076"/>
          <ac:cxnSpMkLst>
            <pc:docMk/>
            <pc:sldMk cId="2594019614" sldId="395"/>
            <ac:cxnSpMk id="16" creationId="{39A9C635-541B-577D-6531-F0AE86BF0DC6}"/>
          </ac:cxnSpMkLst>
        </pc:cxnChg>
        <pc:cxnChg chg="add mod">
          <ac:chgData name="Jeffrey M. Colon" userId="615143b1-cdee-493d-9a9d-1565ce8666d9" providerId="ADAL" clId="{20C4734B-81DF-9743-AAC4-D195135E730A}" dt="2023-04-07T13:55:18.673" v="317" actId="1076"/>
          <ac:cxnSpMkLst>
            <pc:docMk/>
            <pc:sldMk cId="2594019614" sldId="395"/>
            <ac:cxnSpMk id="18" creationId="{50F33336-D892-7FB2-88BB-1DEFE0063151}"/>
          </ac:cxnSpMkLst>
        </pc:cxnChg>
        <pc:cxnChg chg="mod">
          <ac:chgData name="Jeffrey M. Colon" userId="615143b1-cdee-493d-9a9d-1565ce8666d9" providerId="ADAL" clId="{20C4734B-81DF-9743-AAC4-D195135E730A}" dt="2023-04-07T13:55:33.910" v="319" actId="14100"/>
          <ac:cxnSpMkLst>
            <pc:docMk/>
            <pc:sldMk cId="2594019614" sldId="395"/>
            <ac:cxnSpMk id="29" creationId="{F4475921-F136-2595-8DA6-DFD0BD87961A}"/>
          </ac:cxnSpMkLst>
        </pc:cxnChg>
        <pc:cxnChg chg="mod">
          <ac:chgData name="Jeffrey M. Colon" userId="615143b1-cdee-493d-9a9d-1565ce8666d9" providerId="ADAL" clId="{20C4734B-81DF-9743-AAC4-D195135E730A}" dt="2023-04-07T13:55:38.260" v="320" actId="1076"/>
          <ac:cxnSpMkLst>
            <pc:docMk/>
            <pc:sldMk cId="2594019614" sldId="395"/>
            <ac:cxnSpMk id="35" creationId="{A3228591-A584-835F-D1E6-C2638E1EABAF}"/>
          </ac:cxnSpMkLst>
        </pc:cxnChg>
        <pc:cxnChg chg="mod">
          <ac:chgData name="Jeffrey M. Colon" userId="615143b1-cdee-493d-9a9d-1565ce8666d9" providerId="ADAL" clId="{20C4734B-81DF-9743-AAC4-D195135E730A}" dt="2023-04-07T13:55:38.260" v="320" actId="1076"/>
          <ac:cxnSpMkLst>
            <pc:docMk/>
            <pc:sldMk cId="2594019614" sldId="395"/>
            <ac:cxnSpMk id="39" creationId="{696CAB28-DA02-7185-27DE-1B23EFD79F51}"/>
          </ac:cxnSpMkLst>
        </pc:cxnChg>
        <pc:cxnChg chg="mod">
          <ac:chgData name="Jeffrey M. Colon" userId="615143b1-cdee-493d-9a9d-1565ce8666d9" providerId="ADAL" clId="{20C4734B-81DF-9743-AAC4-D195135E730A}" dt="2023-04-07T13:55:38.260" v="320" actId="1076"/>
          <ac:cxnSpMkLst>
            <pc:docMk/>
            <pc:sldMk cId="2594019614" sldId="395"/>
            <ac:cxnSpMk id="46" creationId="{59324D49-F86F-5923-3F3F-F391C773A6F8}"/>
          </ac:cxnSpMkLst>
        </pc:cxnChg>
      </pc:sldChg>
      <pc:sldChg chg="modSp mod">
        <pc:chgData name="Jeffrey M. Colon" userId="615143b1-cdee-493d-9a9d-1565ce8666d9" providerId="ADAL" clId="{20C4734B-81DF-9743-AAC4-D195135E730A}" dt="2023-04-07T14:08:37.484" v="322" actId="113"/>
        <pc:sldMkLst>
          <pc:docMk/>
          <pc:sldMk cId="2829111840" sldId="396"/>
        </pc:sldMkLst>
        <pc:spChg chg="mod">
          <ac:chgData name="Jeffrey M. Colon" userId="615143b1-cdee-493d-9a9d-1565ce8666d9" providerId="ADAL" clId="{20C4734B-81DF-9743-AAC4-D195135E730A}" dt="2023-04-07T14:08:37.484" v="322" actId="113"/>
          <ac:spMkLst>
            <pc:docMk/>
            <pc:sldMk cId="2829111840" sldId="396"/>
            <ac:spMk id="30" creationId="{850516C4-70EB-0B3B-2140-932D4844AEAB}"/>
          </ac:spMkLst>
        </pc:spChg>
      </pc:sldChg>
      <pc:sldChg chg="modSp mod">
        <pc:chgData name="Jeffrey M. Colon" userId="615143b1-cdee-493d-9a9d-1565ce8666d9" providerId="ADAL" clId="{20C4734B-81DF-9743-AAC4-D195135E730A}" dt="2023-04-08T16:29:22.620" v="332" actId="20577"/>
        <pc:sldMkLst>
          <pc:docMk/>
          <pc:sldMk cId="980763049" sldId="399"/>
        </pc:sldMkLst>
        <pc:spChg chg="mod">
          <ac:chgData name="Jeffrey M. Colon" userId="615143b1-cdee-493d-9a9d-1565ce8666d9" providerId="ADAL" clId="{20C4734B-81DF-9743-AAC4-D195135E730A}" dt="2023-04-08T16:29:22.620" v="332" actId="20577"/>
          <ac:spMkLst>
            <pc:docMk/>
            <pc:sldMk cId="980763049" sldId="399"/>
            <ac:spMk id="7" creationId="{73BF0B6E-792E-B9C1-8C8F-06D393E54692}"/>
          </ac:spMkLst>
        </pc:spChg>
      </pc:sldChg>
      <pc:sldChg chg="modSp mod">
        <pc:chgData name="Jeffrey M. Colon" userId="615143b1-cdee-493d-9a9d-1565ce8666d9" providerId="ADAL" clId="{20C4734B-81DF-9743-AAC4-D195135E730A}" dt="2023-04-07T14:11:31.818" v="326" actId="20577"/>
        <pc:sldMkLst>
          <pc:docMk/>
          <pc:sldMk cId="1475649882" sldId="402"/>
        </pc:sldMkLst>
        <pc:spChg chg="mod">
          <ac:chgData name="Jeffrey M. Colon" userId="615143b1-cdee-493d-9a9d-1565ce8666d9" providerId="ADAL" clId="{20C4734B-81DF-9743-AAC4-D195135E730A}" dt="2023-04-07T14:11:31.818" v="326" actId="20577"/>
          <ac:spMkLst>
            <pc:docMk/>
            <pc:sldMk cId="1475649882" sldId="402"/>
            <ac:spMk id="2" creationId="{FB2136E5-EB9E-7EB1-7C69-D743E1667E87}"/>
          </ac:spMkLst>
        </pc:spChg>
      </pc:sldChg>
      <pc:sldChg chg="modSp">
        <pc:chgData name="Jeffrey M. Colon" userId="615143b1-cdee-493d-9a9d-1565ce8666d9" providerId="ADAL" clId="{20C4734B-81DF-9743-AAC4-D195135E730A}" dt="2023-04-07T14:12:29.215" v="328" actId="20577"/>
        <pc:sldMkLst>
          <pc:docMk/>
          <pc:sldMk cId="2873049425" sldId="406"/>
        </pc:sldMkLst>
        <pc:spChg chg="mod">
          <ac:chgData name="Jeffrey M. Colon" userId="615143b1-cdee-493d-9a9d-1565ce8666d9" providerId="ADAL" clId="{20C4734B-81DF-9743-AAC4-D195135E730A}" dt="2023-04-07T14:12:29.215" v="328" actId="20577"/>
          <ac:spMkLst>
            <pc:docMk/>
            <pc:sldMk cId="2873049425" sldId="406"/>
            <ac:spMk id="2" creationId="{AE3C8563-F737-396C-0627-E217EEAA52DA}"/>
          </ac:spMkLst>
        </pc:spChg>
      </pc:sldChg>
      <pc:sldChg chg="modSp">
        <pc:chgData name="Jeffrey M. Colon" userId="615143b1-cdee-493d-9a9d-1565ce8666d9" providerId="ADAL" clId="{20C4734B-81DF-9743-AAC4-D195135E730A}" dt="2023-04-07T14:13:07.936" v="329" actId="20577"/>
        <pc:sldMkLst>
          <pc:docMk/>
          <pc:sldMk cId="2866301440" sldId="407"/>
        </pc:sldMkLst>
        <pc:spChg chg="mod">
          <ac:chgData name="Jeffrey M. Colon" userId="615143b1-cdee-493d-9a9d-1565ce8666d9" providerId="ADAL" clId="{20C4734B-81DF-9743-AAC4-D195135E730A}" dt="2023-04-07T14:13:07.936" v="329" actId="20577"/>
          <ac:spMkLst>
            <pc:docMk/>
            <pc:sldMk cId="2866301440" sldId="407"/>
            <ac:spMk id="2" creationId="{866075AD-9048-F485-13C1-2028CC840E3A}"/>
          </ac:spMkLst>
        </pc:spChg>
      </pc:sldChg>
      <pc:sldChg chg="modSp add mod">
        <pc:chgData name="Jeffrey M. Colon" userId="615143b1-cdee-493d-9a9d-1565ce8666d9" providerId="ADAL" clId="{20C4734B-81DF-9743-AAC4-D195135E730A}" dt="2023-04-01T17:53:40.721" v="76" actId="1076"/>
        <pc:sldMkLst>
          <pc:docMk/>
          <pc:sldMk cId="554026265" sldId="418"/>
        </pc:sldMkLst>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 </a:t>
            </a:r>
            <a:r>
              <a:rPr lang="en-US" dirty="0"/>
              <a:t>(§951(a)(1)(A)) </a:t>
            </a:r>
            <a:endParaRPr lang="en-US" sz="2000" dirty="0"/>
          </a:p>
          <a:p>
            <a:pPr lvl="2"/>
            <a:r>
              <a:rPr lang="en-US" sz="2000" b="1" dirty="0"/>
              <a:t>Investments in US Property </a:t>
            </a:r>
            <a:r>
              <a:rPr lang="en-US" dirty="0"/>
              <a:t>(</a:t>
            </a:r>
            <a:r>
              <a:rPr lang="en-US" sz="2000" dirty="0"/>
              <a:t>§951(a)(1)(B))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b="1"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a:t>
            </a:r>
            <a:r>
              <a:rPr lang="en-US" sz="2400" dirty="0"/>
              <a:t>§</a:t>
            </a:r>
            <a:r>
              <a:rPr lang="en-US" sz="2400" dirty="0">
                <a:ea typeface="ＭＳ Ｐゴシック" charset="-128"/>
              </a:rPr>
              <a:t>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223131" y="3709249"/>
            <a:ext cx="1729586"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H="1" flipV="1">
            <a:off x="2189832" y="2902120"/>
            <a:ext cx="33299" cy="1086830"/>
          </a:xfrm>
          <a:prstGeom prst="bentConnector3">
            <a:avLst>
              <a:gd name="adj1" fmla="val -514876"/>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cxnSpLocks/>
            <a:stCxn id="43" idx="0"/>
          </p:cNvCxnSpPr>
          <p:nvPr/>
        </p:nvCxnSpPr>
        <p:spPr>
          <a:xfrm flipH="1">
            <a:off x="2305383" y="3709249"/>
            <a:ext cx="782542" cy="55940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3087925" y="3709249"/>
            <a:ext cx="846314" cy="559403"/>
          </a:xfrm>
          <a:prstGeom prst="line">
            <a:avLst/>
          </a:prstGeom>
          <a:ln w="0"/>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 Before 2018</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1323439"/>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a:p>
            <a:pPr marL="114300" indent="-114300">
              <a:buFont typeface="Arial" charset="0"/>
              <a:buChar char="•"/>
            </a:pPr>
            <a:r>
              <a:rPr lang="en-US" sz="1600" dirty="0">
                <a:solidFill>
                  <a:prstClr val="black"/>
                </a:solidFill>
                <a:latin typeface="Calibri" charset="0"/>
              </a:rPr>
              <a:t>Remittances would bring FTCs with them</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a:t>
            </a:r>
            <a:r>
              <a:rPr lang="en-US" dirty="0"/>
              <a:t>now, post-2017?</a:t>
            </a:r>
            <a:endParaRPr lang="en-US" sz="1800" dirty="0"/>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646331"/>
          </a:xfrm>
          <a:prstGeom prst="rect">
            <a:avLst/>
          </a:prstGeom>
          <a:noFill/>
        </p:spPr>
        <p:txBody>
          <a:bodyPr wrap="square" rtlCol="0">
            <a:spAutoFit/>
          </a:bodyPr>
          <a:lstStyle/>
          <a:p>
            <a:r>
              <a:rPr lang="en-US" b="1" dirty="0">
                <a:latin typeface="Calibri" charset="0"/>
              </a:rPr>
              <a:t>Non-GILTI, non-Subpart F Income</a:t>
            </a:r>
            <a:br>
              <a:rPr lang="en-US" b="1" dirty="0">
                <a:latin typeface="Calibri" charset="0"/>
              </a:rPr>
            </a:br>
            <a:r>
              <a:rPr lang="en-US" b="1" dirty="0">
                <a:latin typeface="Calibri" charset="0"/>
              </a:rPr>
              <a:t>(high taxed income and NDTIR)</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General 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normAutofit lnSpcReduction="10000"/>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a:t>
            </a:r>
            <a:r>
              <a:rPr lang="en-US" sz="2288" b="1" i="1" dirty="0"/>
              <a:t>Sum of Tested Income of each CFC </a:t>
            </a:r>
            <a:r>
              <a:rPr lang="en-US" sz="2288" i="1" dirty="0"/>
              <a:t>over</a:t>
            </a:r>
          </a:p>
          <a:p>
            <a:pPr lvl="1"/>
            <a:r>
              <a:rPr lang="en-US" sz="2288" b="1" i="1" dirty="0"/>
              <a:t>Sum of Tested Loss of each CFC</a:t>
            </a:r>
            <a:r>
              <a:rPr lang="en-US" sz="2288" i="1" dirty="0"/>
              <a:t> </a:t>
            </a:r>
            <a:r>
              <a:rPr lang="en-US" sz="2400" dirty="0"/>
              <a:t>(§951A(c)(1)) </a:t>
            </a:r>
          </a:p>
          <a:p>
            <a:pPr lvl="2"/>
            <a:r>
              <a:rPr lang="en-US" sz="2400" dirty="0"/>
              <a:t>Compare Subpart F</a:t>
            </a:r>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b="1"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endParaRPr lang="en-US" sz="2400" dirty="0"/>
          </a:p>
          <a:p>
            <a:pPr lvl="1"/>
            <a:r>
              <a:rPr lang="en-US" sz="2800" b="1" dirty="0"/>
              <a:t>QBAI</a:t>
            </a:r>
            <a:r>
              <a:rPr lang="en-US" sz="2800" dirty="0"/>
              <a:t>: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3"/>
            <a:endParaRPr lang="en-US" sz="2400" i="1" dirty="0"/>
          </a:p>
          <a:p>
            <a:pPr lvl="1"/>
            <a:r>
              <a:rPr lang="en-US" sz="2513" b="1"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494603"/>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43169" y="3852993"/>
            <a:ext cx="531711"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8" name="Rounded Rectangle 37">
            <a:extLst>
              <a:ext uri="{FF2B5EF4-FFF2-40B4-BE49-F238E27FC236}">
                <a16:creationId xmlns:a16="http://schemas.microsoft.com/office/drawing/2014/main" id="{EAB72558-11A1-35F3-25D0-71E130B0FB5F}"/>
              </a:ext>
            </a:extLst>
          </p:cNvPr>
          <p:cNvSpPr/>
          <p:nvPr/>
        </p:nvSpPr>
        <p:spPr>
          <a:xfrm>
            <a:off x="7463239" y="464512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stCxn id="32" idx="2"/>
            <a:endCxn id="38" idx="0"/>
          </p:cNvCxnSpPr>
          <p:nvPr/>
        </p:nvCxnSpPr>
        <p:spPr>
          <a:xfrm rot="16200000" flipH="1">
            <a:off x="7415752" y="4026825"/>
            <a:ext cx="534782" cy="701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stCxn id="10" idx="2"/>
            <a:endCxn id="32" idx="0"/>
          </p:cNvCxnSpPr>
          <p:nvPr/>
        </p:nvCxnSpPr>
        <p:spPr>
          <a:xfrm rot="16200000" flipH="1">
            <a:off x="6677428" y="2839799"/>
            <a:ext cx="507812" cy="8017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0D0E2D-31FA-05F4-662A-654336D08AEB}"/>
              </a:ext>
            </a:extLst>
          </p:cNvPr>
          <p:cNvCxnSpPr>
            <a:cxnSpLocks/>
          </p:cNvCxnSpPr>
          <p:nvPr/>
        </p:nvCxnSpPr>
        <p:spPr>
          <a:xfrm>
            <a:off x="4800600" y="25146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6BFE0-686F-9A27-7B6F-08B252F244FC}"/>
              </a:ext>
            </a:extLst>
          </p:cNvPr>
          <p:cNvCxnSpPr>
            <a:cxnSpLocks/>
          </p:cNvCxnSpPr>
          <p:nvPr/>
        </p:nvCxnSpPr>
        <p:spPr>
          <a:xfrm>
            <a:off x="3163747" y="3886200"/>
            <a:ext cx="25042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A9C635-541B-577D-6531-F0AE86BF0DC6}"/>
              </a:ext>
            </a:extLst>
          </p:cNvPr>
          <p:cNvCxnSpPr>
            <a:cxnSpLocks/>
          </p:cNvCxnSpPr>
          <p:nvPr/>
        </p:nvCxnSpPr>
        <p:spPr>
          <a:xfrm>
            <a:off x="6152689" y="38100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F33336-D892-7FB2-88BB-1DEFE0063151}"/>
              </a:ext>
            </a:extLst>
          </p:cNvPr>
          <p:cNvCxnSpPr>
            <a:cxnSpLocks/>
          </p:cNvCxnSpPr>
          <p:nvPr/>
        </p:nvCxnSpPr>
        <p:spPr>
          <a:xfrm>
            <a:off x="7102262" y="4953000"/>
            <a:ext cx="2299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b="1" dirty="0"/>
              <a:t>Net</a:t>
            </a:r>
            <a:r>
              <a:rPr lang="en-US" dirty="0"/>
              <a:t> CFC Tested Inc</a:t>
            </a:r>
          </a:p>
          <a:p>
            <a:pPr marL="125413" indent="-125413">
              <a:buFont typeface="Arial" panose="020B0604020202020204" pitchFamily="34" charset="0"/>
              <a:buChar char="•"/>
            </a:pPr>
            <a:r>
              <a:rPr lang="en-US" b="1" dirty="0"/>
              <a:t>Net</a:t>
            </a:r>
            <a:r>
              <a:rPr lang="en-US" dirty="0"/>
              <a: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a:t>
            </a:r>
            <a:r>
              <a:rPr lang="en-US"/>
              <a:t>, or ECI</a:t>
            </a:r>
            <a:endParaRPr lang="en-US" dirty="0"/>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NDTIR</a:t>
            </a:r>
          </a:p>
          <a:p>
            <a:pPr lvl="1"/>
            <a:r>
              <a:rPr lang="en-US" dirty="0"/>
              <a:t> </a:t>
            </a:r>
            <a:r>
              <a:rPr lang="en-US" sz="2800" dirty="0"/>
              <a:t>600 – 10 = 590</a:t>
            </a:r>
          </a:p>
          <a:p>
            <a:r>
              <a:rPr lang="en-US" sz="2800" dirty="0"/>
              <a:t>But we’re not done yet….</a:t>
            </a:r>
          </a:p>
          <a:p>
            <a:r>
              <a:rPr lang="en-US" sz="2800" dirty="0"/>
              <a:t>The total GILTI inclusion is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776431062"/>
              </p:ext>
            </p:extLst>
          </p:nvPr>
        </p:nvGraphicFramePr>
        <p:xfrm>
          <a:off x="412835" y="4495800"/>
          <a:ext cx="2324100" cy="1143000"/>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1143000"/>
                      </a:xfrm>
                      <a:prstGeom prst="rect">
                        <a:avLst/>
                      </a:prstGeom>
                      <a:noFill/>
                      <a:effec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13231</TotalTime>
  <Words>5834</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 Before 2018</vt:lpstr>
      <vt:lpstr>Stateless Income: Google Double Dutch/Irish Sandwich</vt:lpstr>
      <vt:lpstr>Where are we now, post-2017?</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2023-04-08T16:29:23Z</dcterms:modified>
</cp:coreProperties>
</file>