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51"/>
  </p:notesMasterIdLst>
  <p:handoutMasterIdLst>
    <p:handoutMasterId r:id="rId52"/>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18" r:id="rId22"/>
    <p:sldId id="403" r:id="rId23"/>
    <p:sldId id="404" r:id="rId24"/>
    <p:sldId id="318" r:id="rId25"/>
    <p:sldId id="405" r:id="rId26"/>
    <p:sldId id="331" r:id="rId27"/>
    <p:sldId id="391" r:id="rId28"/>
    <p:sldId id="393" r:id="rId29"/>
    <p:sldId id="394" r:id="rId30"/>
    <p:sldId id="395" r:id="rId31"/>
    <p:sldId id="396" r:id="rId32"/>
    <p:sldId id="397" r:id="rId33"/>
    <p:sldId id="398" r:id="rId34"/>
    <p:sldId id="399" r:id="rId35"/>
    <p:sldId id="400" r:id="rId36"/>
    <p:sldId id="401" r:id="rId37"/>
    <p:sldId id="402" r:id="rId38"/>
    <p:sldId id="406" r:id="rId39"/>
    <p:sldId id="407" r:id="rId40"/>
    <p:sldId id="408" r:id="rId41"/>
    <p:sldId id="409" r:id="rId42"/>
    <p:sldId id="416" r:id="rId43"/>
    <p:sldId id="417" r:id="rId44"/>
    <p:sldId id="410" r:id="rId45"/>
    <p:sldId id="411" r:id="rId46"/>
    <p:sldId id="413" r:id="rId47"/>
    <p:sldId id="412" r:id="rId48"/>
    <p:sldId id="414" r:id="rId49"/>
    <p:sldId id="415" r:id="rId5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734B-81DF-9743-AAC4-D195135E730A}" v="176" dt="2023-04-13T11:23:09.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p:restoredTop sz="94680"/>
  </p:normalViewPr>
  <p:slideViewPr>
    <p:cSldViewPr>
      <p:cViewPr varScale="1">
        <p:scale>
          <a:sx n="203" d="100"/>
          <a:sy n="203" d="100"/>
        </p:scale>
        <p:origin x="11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5" d="100"/>
          <a:sy n="95" d="100"/>
        </p:scale>
        <p:origin x="704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20C4734B-81DF-9743-AAC4-D195135E730A}"/>
    <pc:docChg chg="undo custSel addSld modSld sldOrd modMainMaster">
      <pc:chgData name="Jeffrey M. Colon" userId="615143b1-cdee-493d-9a9d-1565ce8666d9" providerId="ADAL" clId="{20C4734B-81DF-9743-AAC4-D195135E730A}" dt="2023-04-13T11:23:09.943" v="354" actId="20577"/>
      <pc:docMkLst>
        <pc:docMk/>
      </pc:docMkLst>
      <pc:sldChg chg="modSp mod">
        <pc:chgData name="Jeffrey M. Colon" userId="615143b1-cdee-493d-9a9d-1565ce8666d9" providerId="ADAL" clId="{20C4734B-81DF-9743-AAC4-D195135E730A}" dt="2023-04-07T13:14:06.633" v="165" actId="20577"/>
        <pc:sldMkLst>
          <pc:docMk/>
          <pc:sldMk cId="1190180267" sldId="318"/>
        </pc:sldMkLst>
        <pc:spChg chg="mod">
          <ac:chgData name="Jeffrey M. Colon" userId="615143b1-cdee-493d-9a9d-1565ce8666d9" providerId="ADAL" clId="{20C4734B-81DF-9743-AAC4-D195135E730A}" dt="2023-04-07T13:13:26.987" v="126" actId="20577"/>
          <ac:spMkLst>
            <pc:docMk/>
            <pc:sldMk cId="1190180267" sldId="318"/>
            <ac:spMk id="2" creationId="{00000000-0000-0000-0000-000000000000}"/>
          </ac:spMkLst>
        </pc:spChg>
        <pc:spChg chg="mod">
          <ac:chgData name="Jeffrey M. Colon" userId="615143b1-cdee-493d-9a9d-1565ce8666d9" providerId="ADAL" clId="{20C4734B-81DF-9743-AAC4-D195135E730A}" dt="2023-04-07T13:14:06.633" v="165" actId="20577"/>
          <ac:spMkLst>
            <pc:docMk/>
            <pc:sldMk cId="1190180267" sldId="318"/>
            <ac:spMk id="29" creationId="{00000000-0000-0000-0000-000000000000}"/>
          </ac:spMkLst>
        </pc:spChg>
      </pc:sldChg>
      <pc:sldChg chg="modSp mod">
        <pc:chgData name="Jeffrey M. Colon" userId="615143b1-cdee-493d-9a9d-1565ce8666d9" providerId="ADAL" clId="{20C4734B-81DF-9743-AAC4-D195135E730A}" dt="2023-04-07T13:17:42.704" v="236" actId="20577"/>
        <pc:sldMkLst>
          <pc:docMk/>
          <pc:sldMk cId="2198850474" sldId="331"/>
        </pc:sldMkLst>
        <pc:spChg chg="mod">
          <ac:chgData name="Jeffrey M. Colon" userId="615143b1-cdee-493d-9a9d-1565ce8666d9" providerId="ADAL" clId="{20C4734B-81DF-9743-AAC4-D195135E730A}" dt="2023-04-07T13:15:12.209" v="184" actId="20577"/>
          <ac:spMkLst>
            <pc:docMk/>
            <pc:sldMk cId="2198850474" sldId="331"/>
            <ac:spMk id="3" creationId="{3AAAAB7D-F10E-0F4C-866F-4CB82C36CDFC}"/>
          </ac:spMkLst>
        </pc:spChg>
        <pc:spChg chg="mod">
          <ac:chgData name="Jeffrey M. Colon" userId="615143b1-cdee-493d-9a9d-1565ce8666d9" providerId="ADAL" clId="{20C4734B-81DF-9743-AAC4-D195135E730A}" dt="2023-04-07T13:17:42.704" v="236" actId="20577"/>
          <ac:spMkLst>
            <pc:docMk/>
            <pc:sldMk cId="2198850474" sldId="331"/>
            <ac:spMk id="13" creationId="{B2CACAEF-9501-4015-1472-8C43F17889B5}"/>
          </ac:spMkLst>
        </pc:spChg>
        <pc:spChg chg="mod">
          <ac:chgData name="Jeffrey M. Colon" userId="615143b1-cdee-493d-9a9d-1565ce8666d9" providerId="ADAL" clId="{20C4734B-81DF-9743-AAC4-D195135E730A}" dt="2023-04-07T13:16:00.735" v="231" actId="20577"/>
          <ac:spMkLst>
            <pc:docMk/>
            <pc:sldMk cId="2198850474" sldId="331"/>
            <ac:spMk id="14" creationId="{B5BD81AF-ABD7-5EC7-5915-FB1A8DF84FDF}"/>
          </ac:spMkLst>
        </pc:spChg>
      </pc:sldChg>
      <pc:sldChg chg="modSp">
        <pc:chgData name="Jeffrey M. Colon" userId="615143b1-cdee-493d-9a9d-1565ce8666d9" providerId="ADAL" clId="{20C4734B-81DF-9743-AAC4-D195135E730A}" dt="2023-04-13T11:23:09.943" v="354" actId="20577"/>
        <pc:sldMkLst>
          <pc:docMk/>
          <pc:sldMk cId="0" sldId="375"/>
        </pc:sldMkLst>
        <pc:spChg chg="mod">
          <ac:chgData name="Jeffrey M. Colon" userId="615143b1-cdee-493d-9a9d-1565ce8666d9" providerId="ADAL" clId="{20C4734B-81DF-9743-AAC4-D195135E730A}" dt="2023-04-13T11:23:09.943" v="354" actId="20577"/>
          <ac:spMkLst>
            <pc:docMk/>
            <pc:sldMk cId="0" sldId="375"/>
            <ac:spMk id="22531" creationId="{00000000-0000-0000-0000-000000000000}"/>
          </ac:spMkLst>
        </pc:spChg>
      </pc:sldChg>
      <pc:sldChg chg="modSp modAnim">
        <pc:chgData name="Jeffrey M. Colon" userId="615143b1-cdee-493d-9a9d-1565ce8666d9" providerId="ADAL" clId="{20C4734B-81DF-9743-AAC4-D195135E730A}" dt="2023-04-07T12:49:17.460" v="109" actId="20577"/>
        <pc:sldMkLst>
          <pc:docMk/>
          <pc:sldMk cId="1986950893" sldId="377"/>
        </pc:sldMkLst>
        <pc:spChg chg="mod">
          <ac:chgData name="Jeffrey M. Colon" userId="615143b1-cdee-493d-9a9d-1565ce8666d9" providerId="ADAL" clId="{20C4734B-81DF-9743-AAC4-D195135E730A}" dt="2023-04-07T12:49:17.460" v="109" actId="20577"/>
          <ac:spMkLst>
            <pc:docMk/>
            <pc:sldMk cId="1986950893" sldId="377"/>
            <ac:spMk id="2" creationId="{58FC6CB2-C37C-01D0-9CD5-6487B3AA07DE}"/>
          </ac:spMkLst>
        </pc:spChg>
      </pc:sldChg>
      <pc:sldChg chg="modSp">
        <pc:chgData name="Jeffrey M. Colon" userId="615143b1-cdee-493d-9a9d-1565ce8666d9" providerId="ADAL" clId="{20C4734B-81DF-9743-AAC4-D195135E730A}" dt="2023-04-07T12:50:54.151" v="110" actId="14100"/>
        <pc:sldMkLst>
          <pc:docMk/>
          <pc:sldMk cId="3825101306" sldId="384"/>
        </pc:sldMkLst>
        <pc:graphicFrameChg chg="mod">
          <ac:chgData name="Jeffrey M. Colon" userId="615143b1-cdee-493d-9a9d-1565ce8666d9" providerId="ADAL" clId="{20C4734B-81DF-9743-AAC4-D195135E730A}" dt="2023-04-07T12:50:54.151" v="110" actId="14100"/>
          <ac:graphicFrameMkLst>
            <pc:docMk/>
            <pc:sldMk cId="3825101306" sldId="384"/>
            <ac:graphicFrameMk id="6" creationId="{1D857880-B95D-7A14-7C2E-5BAA2FE7E00E}"/>
          </ac:graphicFrameMkLst>
        </pc:graphicFrameChg>
      </pc:sldChg>
      <pc:sldChg chg="modSp">
        <pc:chgData name="Jeffrey M. Colon" userId="615143b1-cdee-493d-9a9d-1565ce8666d9" providerId="ADAL" clId="{20C4734B-81DF-9743-AAC4-D195135E730A}" dt="2023-04-07T12:51:09.208" v="111" actId="113"/>
        <pc:sldMkLst>
          <pc:docMk/>
          <pc:sldMk cId="1093371796" sldId="386"/>
        </pc:sldMkLst>
        <pc:spChg chg="mod">
          <ac:chgData name="Jeffrey M. Colon" userId="615143b1-cdee-493d-9a9d-1565ce8666d9" providerId="ADAL" clId="{20C4734B-81DF-9743-AAC4-D195135E730A}" dt="2023-04-07T12:51:09.208" v="111" actId="113"/>
          <ac:spMkLst>
            <pc:docMk/>
            <pc:sldMk cId="1093371796" sldId="386"/>
            <ac:spMk id="2" creationId="{1893464D-2B31-9A39-4A61-4FF81589E325}"/>
          </ac:spMkLst>
        </pc:spChg>
      </pc:sldChg>
      <pc:sldChg chg="addSp delSp modSp mod ord delAnim modAnim">
        <pc:chgData name="Jeffrey M. Colon" userId="615143b1-cdee-493d-9a9d-1565ce8666d9" providerId="ADAL" clId="{20C4734B-81DF-9743-AAC4-D195135E730A}" dt="2023-04-01T17:56:08.770" v="80" actId="14100"/>
        <pc:sldMkLst>
          <pc:docMk/>
          <pc:sldMk cId="1264740676" sldId="390"/>
        </pc:sldMkLst>
        <pc:spChg chg="add mod">
          <ac:chgData name="Jeffrey M. Colon" userId="615143b1-cdee-493d-9a9d-1565ce8666d9" providerId="ADAL" clId="{20C4734B-81DF-9743-AAC4-D195135E730A}" dt="2023-04-01T17:56:08.770" v="80" actId="14100"/>
          <ac:spMkLst>
            <pc:docMk/>
            <pc:sldMk cId="1264740676" sldId="390"/>
            <ac:spMk id="2" creationId="{AC5B50BA-3E26-2657-8F85-A12AC6E1AC2E}"/>
          </ac:spMkLst>
        </pc:spChg>
        <pc:spChg chg="mod">
          <ac:chgData name="Jeffrey M. Colon" userId="615143b1-cdee-493d-9a9d-1565ce8666d9" providerId="ADAL" clId="{20C4734B-81DF-9743-AAC4-D195135E730A}" dt="2023-04-01T17:52:59.573" v="71" actId="1076"/>
          <ac:spMkLst>
            <pc:docMk/>
            <pc:sldMk cId="1264740676" sldId="390"/>
            <ac:spMk id="6" creationId="{F3594EEA-ADD8-43B2-98BF-42220E722BF4}"/>
          </ac:spMkLst>
        </pc:spChg>
        <pc:spChg chg="mod">
          <ac:chgData name="Jeffrey M. Colon" userId="615143b1-cdee-493d-9a9d-1565ce8666d9" providerId="ADAL" clId="{20C4734B-81DF-9743-AAC4-D195135E730A}" dt="2023-04-01T17:52:59.573" v="71" actId="1076"/>
          <ac:spMkLst>
            <pc:docMk/>
            <pc:sldMk cId="1264740676" sldId="390"/>
            <ac:spMk id="8" creationId="{9D4FFBBB-BC74-43AB-F72C-7ADC50778FA2}"/>
          </ac:spMkLst>
        </pc:spChg>
        <pc:spChg chg="mod">
          <ac:chgData name="Jeffrey M. Colon" userId="615143b1-cdee-493d-9a9d-1565ce8666d9" providerId="ADAL" clId="{20C4734B-81DF-9743-AAC4-D195135E730A}" dt="2023-04-01T17:52:59.573" v="71" actId="1076"/>
          <ac:spMkLst>
            <pc:docMk/>
            <pc:sldMk cId="1264740676" sldId="390"/>
            <ac:spMk id="21" creationId="{8AC7C962-53AF-4213-053A-F35815DBA814}"/>
          </ac:spMkLst>
        </pc:spChg>
        <pc:spChg chg="mod">
          <ac:chgData name="Jeffrey M. Colon" userId="615143b1-cdee-493d-9a9d-1565ce8666d9" providerId="ADAL" clId="{20C4734B-81DF-9743-AAC4-D195135E730A}" dt="2023-04-01T17:52:59.573" v="71" actId="1076"/>
          <ac:spMkLst>
            <pc:docMk/>
            <pc:sldMk cId="1264740676" sldId="390"/>
            <ac:spMk id="23" creationId="{07DEC67A-808B-8665-D9EC-89F23790561B}"/>
          </ac:spMkLst>
        </pc:spChg>
        <pc:spChg chg="mod">
          <ac:chgData name="Jeffrey M. Colon" userId="615143b1-cdee-493d-9a9d-1565ce8666d9" providerId="ADAL" clId="{20C4734B-81DF-9743-AAC4-D195135E730A}" dt="2023-04-01T17:53:11.672" v="74" actId="688"/>
          <ac:spMkLst>
            <pc:docMk/>
            <pc:sldMk cId="1264740676" sldId="390"/>
            <ac:spMk id="36" creationId="{53272DAD-9386-67A7-A865-C8CB4CA543C6}"/>
          </ac:spMkLst>
        </pc:spChg>
        <pc:spChg chg="del mod">
          <ac:chgData name="Jeffrey M. Colon" userId="615143b1-cdee-493d-9a9d-1565ce8666d9" providerId="ADAL" clId="{20C4734B-81DF-9743-AAC4-D195135E730A}" dt="2023-03-31T17:35:36.497" v="9" actId="478"/>
          <ac:spMkLst>
            <pc:docMk/>
            <pc:sldMk cId="1264740676" sldId="390"/>
            <ac:spMk id="38" creationId="{B489DA1E-AB28-A64D-EABF-0F2C640ADD31}"/>
          </ac:spMkLst>
        </pc:spChg>
        <pc:spChg chg="del">
          <ac:chgData name="Jeffrey M. Colon" userId="615143b1-cdee-493d-9a9d-1565ce8666d9" providerId="ADAL" clId="{20C4734B-81DF-9743-AAC4-D195135E730A}" dt="2023-04-01T17:52:40.352" v="67" actId="478"/>
          <ac:spMkLst>
            <pc:docMk/>
            <pc:sldMk cId="1264740676" sldId="390"/>
            <ac:spMk id="41" creationId="{703AD4B0-3A54-9238-00E0-0C7C73562ED8}"/>
          </ac:spMkLst>
        </pc:spChg>
        <pc:spChg chg="del">
          <ac:chgData name="Jeffrey M. Colon" userId="615143b1-cdee-493d-9a9d-1565ce8666d9" providerId="ADAL" clId="{20C4734B-81DF-9743-AAC4-D195135E730A}" dt="2023-04-01T17:52:40.352" v="67" actId="478"/>
          <ac:spMkLst>
            <pc:docMk/>
            <pc:sldMk cId="1264740676" sldId="390"/>
            <ac:spMk id="42" creationId="{74827555-6C86-A0F3-5E70-3CD64B5DE2DB}"/>
          </ac:spMkLst>
        </pc:spChg>
        <pc:spChg chg="del mod">
          <ac:chgData name="Jeffrey M. Colon" userId="615143b1-cdee-493d-9a9d-1565ce8666d9" providerId="ADAL" clId="{20C4734B-81DF-9743-AAC4-D195135E730A}" dt="2023-04-01T17:52:40.352" v="67" actId="478"/>
          <ac:spMkLst>
            <pc:docMk/>
            <pc:sldMk cId="1264740676" sldId="390"/>
            <ac:spMk id="43" creationId="{9E2AFCE6-5975-35B7-AD29-71A89D03593C}"/>
          </ac:spMkLst>
        </pc:spChg>
        <pc:spChg chg="del">
          <ac:chgData name="Jeffrey M. Colon" userId="615143b1-cdee-493d-9a9d-1565ce8666d9" providerId="ADAL" clId="{20C4734B-81DF-9743-AAC4-D195135E730A}" dt="2023-04-01T17:52:40.352" v="67" actId="478"/>
          <ac:spMkLst>
            <pc:docMk/>
            <pc:sldMk cId="1264740676" sldId="390"/>
            <ac:spMk id="45" creationId="{5DA2F73D-D412-8B9A-DEDB-5EBA9127505B}"/>
          </ac:spMkLst>
        </pc:spChg>
        <pc:spChg chg="del">
          <ac:chgData name="Jeffrey M. Colon" userId="615143b1-cdee-493d-9a9d-1565ce8666d9" providerId="ADAL" clId="{20C4734B-81DF-9743-AAC4-D195135E730A}" dt="2023-04-01T17:52:40.352" v="67" actId="478"/>
          <ac:spMkLst>
            <pc:docMk/>
            <pc:sldMk cId="1264740676" sldId="390"/>
            <ac:spMk id="47" creationId="{3BA3E9AC-0F07-8613-1ADE-39C3D2437C8C}"/>
          </ac:spMkLst>
        </pc:spChg>
        <pc:spChg chg="del">
          <ac:chgData name="Jeffrey M. Colon" userId="615143b1-cdee-493d-9a9d-1565ce8666d9" providerId="ADAL" clId="{20C4734B-81DF-9743-AAC4-D195135E730A}" dt="2023-04-01T17:52:40.352" v="67" actId="478"/>
          <ac:spMkLst>
            <pc:docMk/>
            <pc:sldMk cId="1264740676" sldId="390"/>
            <ac:spMk id="48" creationId="{6952CC0F-D15E-B144-F809-6A77FC4AA11F}"/>
          </ac:spMkLst>
        </pc:spChg>
        <pc:spChg chg="del">
          <ac:chgData name="Jeffrey M. Colon" userId="615143b1-cdee-493d-9a9d-1565ce8666d9" providerId="ADAL" clId="{20C4734B-81DF-9743-AAC4-D195135E730A}" dt="2023-04-01T17:52:40.352" v="67" actId="478"/>
          <ac:spMkLst>
            <pc:docMk/>
            <pc:sldMk cId="1264740676" sldId="390"/>
            <ac:spMk id="50" creationId="{FA342A9F-A5BE-EF2D-04C4-A7F69F4AD44C}"/>
          </ac:spMkLst>
        </pc:spChg>
        <pc:spChg chg="del">
          <ac:chgData name="Jeffrey M. Colon" userId="615143b1-cdee-493d-9a9d-1565ce8666d9" providerId="ADAL" clId="{20C4734B-81DF-9743-AAC4-D195135E730A}" dt="2023-04-01T17:52:40.352" v="67" actId="478"/>
          <ac:spMkLst>
            <pc:docMk/>
            <pc:sldMk cId="1264740676" sldId="390"/>
            <ac:spMk id="51" creationId="{723845DB-AA11-BA1F-E3C3-DF411ED46CAE}"/>
          </ac:spMkLst>
        </pc:spChg>
        <pc:spChg chg="del">
          <ac:chgData name="Jeffrey M. Colon" userId="615143b1-cdee-493d-9a9d-1565ce8666d9" providerId="ADAL" clId="{20C4734B-81DF-9743-AAC4-D195135E730A}" dt="2023-04-01T17:52:40.352" v="67" actId="478"/>
          <ac:spMkLst>
            <pc:docMk/>
            <pc:sldMk cId="1264740676" sldId="390"/>
            <ac:spMk id="54" creationId="{B2793E64-4763-2496-034B-94BE937BD31D}"/>
          </ac:spMkLst>
        </pc:spChg>
        <pc:spChg chg="del">
          <ac:chgData name="Jeffrey M. Colon" userId="615143b1-cdee-493d-9a9d-1565ce8666d9" providerId="ADAL" clId="{20C4734B-81DF-9743-AAC4-D195135E730A}" dt="2023-04-01T17:52:40.352" v="67" actId="478"/>
          <ac:spMkLst>
            <pc:docMk/>
            <pc:sldMk cId="1264740676" sldId="390"/>
            <ac:spMk id="62" creationId="{F766A154-D68C-93DD-3190-A28B9ACB3A30}"/>
          </ac:spMkLst>
        </pc:spChg>
        <pc:spChg chg="del">
          <ac:chgData name="Jeffrey M. Colon" userId="615143b1-cdee-493d-9a9d-1565ce8666d9" providerId="ADAL" clId="{20C4734B-81DF-9743-AAC4-D195135E730A}" dt="2023-04-01T17:52:40.352" v="67" actId="478"/>
          <ac:spMkLst>
            <pc:docMk/>
            <pc:sldMk cId="1264740676" sldId="390"/>
            <ac:spMk id="68" creationId="{748560BD-4EDB-9F2B-60ED-A61444609C02}"/>
          </ac:spMkLst>
        </pc:spChg>
        <pc:spChg chg="del">
          <ac:chgData name="Jeffrey M. Colon" userId="615143b1-cdee-493d-9a9d-1565ce8666d9" providerId="ADAL" clId="{20C4734B-81DF-9743-AAC4-D195135E730A}" dt="2023-04-01T17:52:40.352" v="67" actId="478"/>
          <ac:spMkLst>
            <pc:docMk/>
            <pc:sldMk cId="1264740676" sldId="390"/>
            <ac:spMk id="2051" creationId="{1E0F90A7-DBC7-3941-5E56-567500CAB91E}"/>
          </ac:spMkLst>
        </pc:spChg>
        <pc:picChg chg="mod">
          <ac:chgData name="Jeffrey M. Colon" userId="615143b1-cdee-493d-9a9d-1565ce8666d9" providerId="ADAL" clId="{20C4734B-81DF-9743-AAC4-D195135E730A}" dt="2023-04-01T17:53:14.786" v="75" actId="1076"/>
          <ac:picMkLst>
            <pc:docMk/>
            <pc:sldMk cId="1264740676" sldId="390"/>
            <ac:picMk id="2050" creationId="{6DE5AE19-97E4-1B7C-0480-7AC0A846CF97}"/>
          </ac:picMkLst>
        </pc:picChg>
        <pc:cxnChg chg="mod">
          <ac:chgData name="Jeffrey M. Colon" userId="615143b1-cdee-493d-9a9d-1565ce8666d9" providerId="ADAL" clId="{20C4734B-81DF-9743-AAC4-D195135E730A}" dt="2023-04-01T17:52:59.573" v="71" actId="1076"/>
          <ac:cxnSpMkLst>
            <pc:docMk/>
            <pc:sldMk cId="1264740676" sldId="390"/>
            <ac:cxnSpMk id="7" creationId="{6342F440-7582-2C78-793B-D1356D88C3F0}"/>
          </ac:cxnSpMkLst>
        </pc:cxnChg>
        <pc:cxnChg chg="mod">
          <ac:chgData name="Jeffrey M. Colon" userId="615143b1-cdee-493d-9a9d-1565ce8666d9" providerId="ADAL" clId="{20C4734B-81DF-9743-AAC4-D195135E730A}" dt="2023-04-01T17:52:59.573" v="71" actId="1076"/>
          <ac:cxnSpMkLst>
            <pc:docMk/>
            <pc:sldMk cId="1264740676" sldId="390"/>
            <ac:cxnSpMk id="9" creationId="{1446D544-14C1-C323-EECA-C09610D15FB0}"/>
          </ac:cxnSpMkLst>
        </pc:cxnChg>
        <pc:cxnChg chg="del mod">
          <ac:chgData name="Jeffrey M. Colon" userId="615143b1-cdee-493d-9a9d-1565ce8666d9" providerId="ADAL" clId="{20C4734B-81DF-9743-AAC4-D195135E730A}" dt="2023-04-01T17:52:40.352" v="67" actId="478"/>
          <ac:cxnSpMkLst>
            <pc:docMk/>
            <pc:sldMk cId="1264740676" sldId="390"/>
            <ac:cxnSpMk id="10" creationId="{60BED11B-6F2E-0479-E67A-C3B046DCABA5}"/>
          </ac:cxnSpMkLst>
        </pc:cxnChg>
        <pc:cxnChg chg="mod">
          <ac:chgData name="Jeffrey M. Colon" userId="615143b1-cdee-493d-9a9d-1565ce8666d9" providerId="ADAL" clId="{20C4734B-81DF-9743-AAC4-D195135E730A}" dt="2023-04-01T17:52:59.573" v="71" actId="1076"/>
          <ac:cxnSpMkLst>
            <pc:docMk/>
            <pc:sldMk cId="1264740676" sldId="390"/>
            <ac:cxnSpMk id="33" creationId="{9CCF0DB6-5466-6D1D-B810-CC4E05C22538}"/>
          </ac:cxnSpMkLst>
        </pc:cxnChg>
        <pc:cxnChg chg="del mod">
          <ac:chgData name="Jeffrey M. Colon" userId="615143b1-cdee-493d-9a9d-1565ce8666d9" providerId="ADAL" clId="{20C4734B-81DF-9743-AAC4-D195135E730A}" dt="2023-04-01T17:52:40.352" v="67" actId="478"/>
          <ac:cxnSpMkLst>
            <pc:docMk/>
            <pc:sldMk cId="1264740676" sldId="390"/>
            <ac:cxnSpMk id="35" creationId="{47CA290E-82F9-7CF8-6ABE-06FAA57D9EE2}"/>
          </ac:cxnSpMkLst>
        </pc:cxnChg>
        <pc:cxnChg chg="del mod">
          <ac:chgData name="Jeffrey M. Colon" userId="615143b1-cdee-493d-9a9d-1565ce8666d9" providerId="ADAL" clId="{20C4734B-81DF-9743-AAC4-D195135E730A}" dt="2023-04-01T17:52:40.352" v="67" actId="478"/>
          <ac:cxnSpMkLst>
            <pc:docMk/>
            <pc:sldMk cId="1264740676" sldId="390"/>
            <ac:cxnSpMk id="37" creationId="{D36BE5B0-1EB5-F61C-7DA8-0244E8E3CF73}"/>
          </ac:cxnSpMkLst>
        </pc:cxnChg>
        <pc:cxnChg chg="del mod">
          <ac:chgData name="Jeffrey M. Colon" userId="615143b1-cdee-493d-9a9d-1565ce8666d9" providerId="ADAL" clId="{20C4734B-81DF-9743-AAC4-D195135E730A}" dt="2023-04-01T17:52:43.153" v="68" actId="478"/>
          <ac:cxnSpMkLst>
            <pc:docMk/>
            <pc:sldMk cId="1264740676" sldId="390"/>
            <ac:cxnSpMk id="39" creationId="{7F662718-0918-8AE6-8437-2AEF80490C2B}"/>
          </ac:cxnSpMkLst>
        </pc:cxnChg>
        <pc:cxnChg chg="del mod">
          <ac:chgData name="Jeffrey M. Colon" userId="615143b1-cdee-493d-9a9d-1565ce8666d9" providerId="ADAL" clId="{20C4734B-81DF-9743-AAC4-D195135E730A}" dt="2023-04-01T17:52:40.352" v="67" actId="478"/>
          <ac:cxnSpMkLst>
            <pc:docMk/>
            <pc:sldMk cId="1264740676" sldId="390"/>
            <ac:cxnSpMk id="44" creationId="{66D93E0E-0231-7B75-24BB-A50A87A4B1BD}"/>
          </ac:cxnSpMkLst>
        </pc:cxnChg>
        <pc:cxnChg chg="del mod">
          <ac:chgData name="Jeffrey M. Colon" userId="615143b1-cdee-493d-9a9d-1565ce8666d9" providerId="ADAL" clId="{20C4734B-81DF-9743-AAC4-D195135E730A}" dt="2023-04-01T17:52:40.352" v="67" actId="478"/>
          <ac:cxnSpMkLst>
            <pc:docMk/>
            <pc:sldMk cId="1264740676" sldId="390"/>
            <ac:cxnSpMk id="46" creationId="{0E9B0B21-7612-55C6-58CD-3C698F8BEA79}"/>
          </ac:cxnSpMkLst>
        </pc:cxnChg>
        <pc:cxnChg chg="del mod">
          <ac:chgData name="Jeffrey M. Colon" userId="615143b1-cdee-493d-9a9d-1565ce8666d9" providerId="ADAL" clId="{20C4734B-81DF-9743-AAC4-D195135E730A}" dt="2023-04-01T17:52:40.352" v="67" actId="478"/>
          <ac:cxnSpMkLst>
            <pc:docMk/>
            <pc:sldMk cId="1264740676" sldId="390"/>
            <ac:cxnSpMk id="49" creationId="{E2F65A4B-E6F9-7D85-CD78-F571E9B9D637}"/>
          </ac:cxnSpMkLst>
        </pc:cxnChg>
        <pc:cxnChg chg="del">
          <ac:chgData name="Jeffrey M. Colon" userId="615143b1-cdee-493d-9a9d-1565ce8666d9" providerId="ADAL" clId="{20C4734B-81DF-9743-AAC4-D195135E730A}" dt="2023-04-01T17:52:40.352" v="67" actId="478"/>
          <ac:cxnSpMkLst>
            <pc:docMk/>
            <pc:sldMk cId="1264740676" sldId="390"/>
            <ac:cxnSpMk id="53" creationId="{FA4A0969-8E9D-C2BB-7064-06C0BA791B3B}"/>
          </ac:cxnSpMkLst>
        </pc:cxnChg>
        <pc:cxnChg chg="del mod">
          <ac:chgData name="Jeffrey M. Colon" userId="615143b1-cdee-493d-9a9d-1565ce8666d9" providerId="ADAL" clId="{20C4734B-81DF-9743-AAC4-D195135E730A}" dt="2023-04-01T17:52:40.352" v="67" actId="478"/>
          <ac:cxnSpMkLst>
            <pc:docMk/>
            <pc:sldMk cId="1264740676" sldId="390"/>
            <ac:cxnSpMk id="60" creationId="{6FC0EA27-E5B3-1667-28EE-EA3629280910}"/>
          </ac:cxnSpMkLst>
        </pc:cxnChg>
        <pc:cxnChg chg="del">
          <ac:chgData name="Jeffrey M. Colon" userId="615143b1-cdee-493d-9a9d-1565ce8666d9" providerId="ADAL" clId="{20C4734B-81DF-9743-AAC4-D195135E730A}" dt="2023-04-01T17:52:40.352" v="67" actId="478"/>
          <ac:cxnSpMkLst>
            <pc:docMk/>
            <pc:sldMk cId="1264740676" sldId="390"/>
            <ac:cxnSpMk id="2048" creationId="{1103B381-70A5-6F36-7244-2F82510E694A}"/>
          </ac:cxnSpMkLst>
        </pc:cxnChg>
      </pc:sldChg>
      <pc:sldChg chg="modAnim">
        <pc:chgData name="Jeffrey M. Colon" userId="615143b1-cdee-493d-9a9d-1565ce8666d9" providerId="ADAL" clId="{20C4734B-81DF-9743-AAC4-D195135E730A}" dt="2023-04-07T13:19:49.335" v="238"/>
        <pc:sldMkLst>
          <pc:docMk/>
          <pc:sldMk cId="1219499742" sldId="391"/>
        </pc:sldMkLst>
      </pc:sldChg>
      <pc:sldChg chg="modSp mod modAnim">
        <pc:chgData name="Jeffrey M. Colon" userId="615143b1-cdee-493d-9a9d-1565ce8666d9" providerId="ADAL" clId="{20C4734B-81DF-9743-AAC4-D195135E730A}" dt="2023-04-07T13:22:16.315" v="284" actId="27636"/>
        <pc:sldMkLst>
          <pc:docMk/>
          <pc:sldMk cId="2049230048" sldId="393"/>
        </pc:sldMkLst>
        <pc:spChg chg="mod">
          <ac:chgData name="Jeffrey M. Colon" userId="615143b1-cdee-493d-9a9d-1565ce8666d9" providerId="ADAL" clId="{20C4734B-81DF-9743-AAC4-D195135E730A}" dt="2023-04-07T13:22:16.315" v="284" actId="27636"/>
          <ac:spMkLst>
            <pc:docMk/>
            <pc:sldMk cId="2049230048" sldId="393"/>
            <ac:spMk id="2" creationId="{4AFADD48-2483-902F-4BEA-3386BEDB5CB5}"/>
          </ac:spMkLst>
        </pc:spChg>
      </pc:sldChg>
      <pc:sldChg chg="modSp mod">
        <pc:chgData name="Jeffrey M. Colon" userId="615143b1-cdee-493d-9a9d-1565ce8666d9" providerId="ADAL" clId="{20C4734B-81DF-9743-AAC4-D195135E730A}" dt="2023-04-07T13:24:34.180" v="289" actId="113"/>
        <pc:sldMkLst>
          <pc:docMk/>
          <pc:sldMk cId="1138229397" sldId="394"/>
        </pc:sldMkLst>
        <pc:spChg chg="mod">
          <ac:chgData name="Jeffrey M. Colon" userId="615143b1-cdee-493d-9a9d-1565ce8666d9" providerId="ADAL" clId="{20C4734B-81DF-9743-AAC4-D195135E730A}" dt="2023-04-07T13:24:34.180" v="289" actId="113"/>
          <ac:spMkLst>
            <pc:docMk/>
            <pc:sldMk cId="1138229397" sldId="394"/>
            <ac:spMk id="2" creationId="{21CE9D9D-4B2A-4876-08FE-5F6F830F3560}"/>
          </ac:spMkLst>
        </pc:spChg>
      </pc:sldChg>
      <pc:sldChg chg="addSp delSp modSp mod">
        <pc:chgData name="Jeffrey M. Colon" userId="615143b1-cdee-493d-9a9d-1565ce8666d9" providerId="ADAL" clId="{20C4734B-81DF-9743-AAC4-D195135E730A}" dt="2023-04-07T13:55:38.260" v="320" actId="1076"/>
        <pc:sldMkLst>
          <pc:docMk/>
          <pc:sldMk cId="2594019614" sldId="395"/>
        </pc:sldMkLst>
        <pc:spChg chg="del">
          <ac:chgData name="Jeffrey M. Colon" userId="615143b1-cdee-493d-9a9d-1565ce8666d9" providerId="ADAL" clId="{20C4734B-81DF-9743-AAC4-D195135E730A}" dt="2023-04-07T13:53:39.498" v="290" actId="478"/>
          <ac:spMkLst>
            <pc:docMk/>
            <pc:sldMk cId="2594019614" sldId="395"/>
            <ac:spMk id="13" creationId="{E73168E6-EB7F-636A-4736-FAB4A0B9943D}"/>
          </ac:spMkLst>
        </pc:spChg>
        <pc:spChg chg="del">
          <ac:chgData name="Jeffrey M. Colon" userId="615143b1-cdee-493d-9a9d-1565ce8666d9" providerId="ADAL" clId="{20C4734B-81DF-9743-AAC4-D195135E730A}" dt="2023-04-07T13:54:26.065" v="301" actId="478"/>
          <ac:spMkLst>
            <pc:docMk/>
            <pc:sldMk cId="2594019614" sldId="395"/>
            <ac:spMk id="19" creationId="{438C497B-D59F-A4B3-03EB-F19FD4FA76F8}"/>
          </ac:spMkLst>
        </pc:spChg>
        <pc:spChg chg="del">
          <ac:chgData name="Jeffrey M. Colon" userId="615143b1-cdee-493d-9a9d-1565ce8666d9" providerId="ADAL" clId="{20C4734B-81DF-9743-AAC4-D195135E730A}" dt="2023-04-07T13:54:45.598" v="308" actId="478"/>
          <ac:spMkLst>
            <pc:docMk/>
            <pc:sldMk cId="2594019614" sldId="395"/>
            <ac:spMk id="31" creationId="{47611792-B65A-1FE2-E20C-BEBF91C54CCE}"/>
          </ac:spMkLst>
        </pc:spChg>
        <pc:spChg chg="mod">
          <ac:chgData name="Jeffrey M. Colon" userId="615143b1-cdee-493d-9a9d-1565ce8666d9" providerId="ADAL" clId="{20C4734B-81DF-9743-AAC4-D195135E730A}" dt="2023-04-07T13:55:38.260" v="320" actId="1076"/>
          <ac:spMkLst>
            <pc:docMk/>
            <pc:sldMk cId="2594019614" sldId="395"/>
            <ac:spMk id="32" creationId="{479C3D00-8998-BB74-E7AC-4C9FE619300C}"/>
          </ac:spMkLst>
        </pc:spChg>
        <pc:spChg chg="del">
          <ac:chgData name="Jeffrey M. Colon" userId="615143b1-cdee-493d-9a9d-1565ce8666d9" providerId="ADAL" clId="{20C4734B-81DF-9743-AAC4-D195135E730A}" dt="2023-04-07T13:54:53.699" v="310" actId="478"/>
          <ac:spMkLst>
            <pc:docMk/>
            <pc:sldMk cId="2594019614" sldId="395"/>
            <ac:spMk id="37" creationId="{C125FFED-3A2B-297E-8D72-F05BE282E133}"/>
          </ac:spMkLst>
        </pc:spChg>
        <pc:spChg chg="mod">
          <ac:chgData name="Jeffrey M. Colon" userId="615143b1-cdee-493d-9a9d-1565ce8666d9" providerId="ADAL" clId="{20C4734B-81DF-9743-AAC4-D195135E730A}" dt="2023-04-07T13:55:08.575" v="315" actId="1076"/>
          <ac:spMkLst>
            <pc:docMk/>
            <pc:sldMk cId="2594019614" sldId="395"/>
            <ac:spMk id="38" creationId="{EAB72558-11A1-35F3-25D0-71E130B0FB5F}"/>
          </ac:spMkLst>
        </pc:spChg>
        <pc:cxnChg chg="add mod">
          <ac:chgData name="Jeffrey M. Colon" userId="615143b1-cdee-493d-9a9d-1565ce8666d9" providerId="ADAL" clId="{20C4734B-81DF-9743-AAC4-D195135E730A}" dt="2023-04-07T13:54:18.221" v="300" actId="692"/>
          <ac:cxnSpMkLst>
            <pc:docMk/>
            <pc:sldMk cId="2594019614" sldId="395"/>
            <ac:cxnSpMk id="6" creationId="{670D0E2D-31FA-05F4-662A-654336D08AEB}"/>
          </ac:cxnSpMkLst>
        </pc:cxnChg>
        <pc:cxnChg chg="add mod">
          <ac:chgData name="Jeffrey M. Colon" userId="615143b1-cdee-493d-9a9d-1565ce8666d9" providerId="ADAL" clId="{20C4734B-81DF-9743-AAC4-D195135E730A}" dt="2023-04-07T13:54:34.660" v="305" actId="1076"/>
          <ac:cxnSpMkLst>
            <pc:docMk/>
            <pc:sldMk cId="2594019614" sldId="395"/>
            <ac:cxnSpMk id="12" creationId="{59F6BFE0-686F-9A27-7B6F-08B252F244FC}"/>
          </ac:cxnSpMkLst>
        </pc:cxnChg>
        <pc:cxnChg chg="add mod">
          <ac:chgData name="Jeffrey M. Colon" userId="615143b1-cdee-493d-9a9d-1565ce8666d9" providerId="ADAL" clId="{20C4734B-81DF-9743-AAC4-D195135E730A}" dt="2023-04-07T13:54:50.810" v="309" actId="1076"/>
          <ac:cxnSpMkLst>
            <pc:docMk/>
            <pc:sldMk cId="2594019614" sldId="395"/>
            <ac:cxnSpMk id="16" creationId="{39A9C635-541B-577D-6531-F0AE86BF0DC6}"/>
          </ac:cxnSpMkLst>
        </pc:cxnChg>
        <pc:cxnChg chg="add mod">
          <ac:chgData name="Jeffrey M. Colon" userId="615143b1-cdee-493d-9a9d-1565ce8666d9" providerId="ADAL" clId="{20C4734B-81DF-9743-AAC4-D195135E730A}" dt="2023-04-07T13:55:18.673" v="317" actId="1076"/>
          <ac:cxnSpMkLst>
            <pc:docMk/>
            <pc:sldMk cId="2594019614" sldId="395"/>
            <ac:cxnSpMk id="18" creationId="{50F33336-D892-7FB2-88BB-1DEFE0063151}"/>
          </ac:cxnSpMkLst>
        </pc:cxnChg>
        <pc:cxnChg chg="mod">
          <ac:chgData name="Jeffrey M. Colon" userId="615143b1-cdee-493d-9a9d-1565ce8666d9" providerId="ADAL" clId="{20C4734B-81DF-9743-AAC4-D195135E730A}" dt="2023-04-07T13:55:33.910" v="319" actId="14100"/>
          <ac:cxnSpMkLst>
            <pc:docMk/>
            <pc:sldMk cId="2594019614" sldId="395"/>
            <ac:cxnSpMk id="29" creationId="{F4475921-F136-2595-8DA6-DFD0BD87961A}"/>
          </ac:cxnSpMkLst>
        </pc:cxnChg>
        <pc:cxnChg chg="mod">
          <ac:chgData name="Jeffrey M. Colon" userId="615143b1-cdee-493d-9a9d-1565ce8666d9" providerId="ADAL" clId="{20C4734B-81DF-9743-AAC4-D195135E730A}" dt="2023-04-07T13:55:38.260" v="320" actId="1076"/>
          <ac:cxnSpMkLst>
            <pc:docMk/>
            <pc:sldMk cId="2594019614" sldId="395"/>
            <ac:cxnSpMk id="35" creationId="{A3228591-A584-835F-D1E6-C2638E1EABAF}"/>
          </ac:cxnSpMkLst>
        </pc:cxnChg>
        <pc:cxnChg chg="mod">
          <ac:chgData name="Jeffrey M. Colon" userId="615143b1-cdee-493d-9a9d-1565ce8666d9" providerId="ADAL" clId="{20C4734B-81DF-9743-AAC4-D195135E730A}" dt="2023-04-07T13:55:38.260" v="320" actId="1076"/>
          <ac:cxnSpMkLst>
            <pc:docMk/>
            <pc:sldMk cId="2594019614" sldId="395"/>
            <ac:cxnSpMk id="39" creationId="{696CAB28-DA02-7185-27DE-1B23EFD79F51}"/>
          </ac:cxnSpMkLst>
        </pc:cxnChg>
        <pc:cxnChg chg="mod">
          <ac:chgData name="Jeffrey M. Colon" userId="615143b1-cdee-493d-9a9d-1565ce8666d9" providerId="ADAL" clId="{20C4734B-81DF-9743-AAC4-D195135E730A}" dt="2023-04-07T13:55:38.260" v="320" actId="1076"/>
          <ac:cxnSpMkLst>
            <pc:docMk/>
            <pc:sldMk cId="2594019614" sldId="395"/>
            <ac:cxnSpMk id="46" creationId="{59324D49-F86F-5923-3F3F-F391C773A6F8}"/>
          </ac:cxnSpMkLst>
        </pc:cxnChg>
      </pc:sldChg>
      <pc:sldChg chg="modSp mod">
        <pc:chgData name="Jeffrey M. Colon" userId="615143b1-cdee-493d-9a9d-1565ce8666d9" providerId="ADAL" clId="{20C4734B-81DF-9743-AAC4-D195135E730A}" dt="2023-04-07T14:08:37.484" v="322" actId="113"/>
        <pc:sldMkLst>
          <pc:docMk/>
          <pc:sldMk cId="2829111840" sldId="396"/>
        </pc:sldMkLst>
        <pc:spChg chg="mod">
          <ac:chgData name="Jeffrey M. Colon" userId="615143b1-cdee-493d-9a9d-1565ce8666d9" providerId="ADAL" clId="{20C4734B-81DF-9743-AAC4-D195135E730A}" dt="2023-04-07T14:08:37.484" v="322" actId="113"/>
          <ac:spMkLst>
            <pc:docMk/>
            <pc:sldMk cId="2829111840" sldId="396"/>
            <ac:spMk id="30" creationId="{850516C4-70EB-0B3B-2140-932D4844AEAB}"/>
          </ac:spMkLst>
        </pc:spChg>
      </pc:sldChg>
      <pc:sldChg chg="modSp mod">
        <pc:chgData name="Jeffrey M. Colon" userId="615143b1-cdee-493d-9a9d-1565ce8666d9" providerId="ADAL" clId="{20C4734B-81DF-9743-AAC4-D195135E730A}" dt="2023-04-08T16:29:22.620" v="332" actId="20577"/>
        <pc:sldMkLst>
          <pc:docMk/>
          <pc:sldMk cId="980763049" sldId="399"/>
        </pc:sldMkLst>
        <pc:spChg chg="mod">
          <ac:chgData name="Jeffrey M. Colon" userId="615143b1-cdee-493d-9a9d-1565ce8666d9" providerId="ADAL" clId="{20C4734B-81DF-9743-AAC4-D195135E730A}" dt="2023-04-08T16:29:22.620" v="332" actId="20577"/>
          <ac:spMkLst>
            <pc:docMk/>
            <pc:sldMk cId="980763049" sldId="399"/>
            <ac:spMk id="7" creationId="{73BF0B6E-792E-B9C1-8C8F-06D393E54692}"/>
          </ac:spMkLst>
        </pc:spChg>
      </pc:sldChg>
      <pc:sldChg chg="modSp mod">
        <pc:chgData name="Jeffrey M. Colon" userId="615143b1-cdee-493d-9a9d-1565ce8666d9" providerId="ADAL" clId="{20C4734B-81DF-9743-AAC4-D195135E730A}" dt="2023-04-07T14:11:31.818" v="326" actId="20577"/>
        <pc:sldMkLst>
          <pc:docMk/>
          <pc:sldMk cId="1475649882" sldId="402"/>
        </pc:sldMkLst>
        <pc:spChg chg="mod">
          <ac:chgData name="Jeffrey M. Colon" userId="615143b1-cdee-493d-9a9d-1565ce8666d9" providerId="ADAL" clId="{20C4734B-81DF-9743-AAC4-D195135E730A}" dt="2023-04-07T14:11:31.818" v="326" actId="20577"/>
          <ac:spMkLst>
            <pc:docMk/>
            <pc:sldMk cId="1475649882" sldId="402"/>
            <ac:spMk id="2" creationId="{FB2136E5-EB9E-7EB1-7C69-D743E1667E87}"/>
          </ac:spMkLst>
        </pc:spChg>
      </pc:sldChg>
      <pc:sldChg chg="modSp">
        <pc:chgData name="Jeffrey M. Colon" userId="615143b1-cdee-493d-9a9d-1565ce8666d9" providerId="ADAL" clId="{20C4734B-81DF-9743-AAC4-D195135E730A}" dt="2023-04-07T14:12:29.215" v="328" actId="20577"/>
        <pc:sldMkLst>
          <pc:docMk/>
          <pc:sldMk cId="2873049425" sldId="406"/>
        </pc:sldMkLst>
        <pc:spChg chg="mod">
          <ac:chgData name="Jeffrey M. Colon" userId="615143b1-cdee-493d-9a9d-1565ce8666d9" providerId="ADAL" clId="{20C4734B-81DF-9743-AAC4-D195135E730A}" dt="2023-04-07T14:12:29.215" v="328" actId="20577"/>
          <ac:spMkLst>
            <pc:docMk/>
            <pc:sldMk cId="2873049425" sldId="406"/>
            <ac:spMk id="2" creationId="{AE3C8563-F737-396C-0627-E217EEAA52DA}"/>
          </ac:spMkLst>
        </pc:spChg>
      </pc:sldChg>
      <pc:sldChg chg="modSp">
        <pc:chgData name="Jeffrey M. Colon" userId="615143b1-cdee-493d-9a9d-1565ce8666d9" providerId="ADAL" clId="{20C4734B-81DF-9743-AAC4-D195135E730A}" dt="2023-04-07T14:13:07.936" v="329" actId="20577"/>
        <pc:sldMkLst>
          <pc:docMk/>
          <pc:sldMk cId="2866301440" sldId="407"/>
        </pc:sldMkLst>
        <pc:spChg chg="mod">
          <ac:chgData name="Jeffrey M. Colon" userId="615143b1-cdee-493d-9a9d-1565ce8666d9" providerId="ADAL" clId="{20C4734B-81DF-9743-AAC4-D195135E730A}" dt="2023-04-07T14:13:07.936" v="329" actId="20577"/>
          <ac:spMkLst>
            <pc:docMk/>
            <pc:sldMk cId="2866301440" sldId="407"/>
            <ac:spMk id="2" creationId="{866075AD-9048-F485-13C1-2028CC840E3A}"/>
          </ac:spMkLst>
        </pc:spChg>
      </pc:sldChg>
      <pc:sldChg chg="addSp delSp modSp add mod">
        <pc:chgData name="Jeffrey M. Colon" userId="615143b1-cdee-493d-9a9d-1565ce8666d9" providerId="ADAL" clId="{20C4734B-81DF-9743-AAC4-D195135E730A}" dt="2023-04-12T12:36:56.924" v="352" actId="14100"/>
        <pc:sldMkLst>
          <pc:docMk/>
          <pc:sldMk cId="554026265" sldId="418"/>
        </pc:sldMkLst>
        <pc:spChg chg="add mod">
          <ac:chgData name="Jeffrey M. Colon" userId="615143b1-cdee-493d-9a9d-1565ce8666d9" providerId="ADAL" clId="{20C4734B-81DF-9743-AAC4-D195135E730A}" dt="2023-04-12T12:36:56.924" v="352" actId="14100"/>
          <ac:spMkLst>
            <pc:docMk/>
            <pc:sldMk cId="554026265" sldId="418"/>
            <ac:spMk id="4" creationId="{DCE975E9-4F60-60EA-131E-55415455AF56}"/>
          </ac:spMkLst>
        </pc:spChg>
        <pc:spChg chg="mod">
          <ac:chgData name="Jeffrey M. Colon" userId="615143b1-cdee-493d-9a9d-1565ce8666d9" providerId="ADAL" clId="{20C4734B-81DF-9743-AAC4-D195135E730A}" dt="2023-04-12T12:36:51.008" v="351" actId="14100"/>
          <ac:spMkLst>
            <pc:docMk/>
            <pc:sldMk cId="554026265" sldId="418"/>
            <ac:spMk id="43" creationId="{9E2AFCE6-5975-35B7-AD29-71A89D03593C}"/>
          </ac:spMkLst>
        </pc:spChg>
        <pc:spChg chg="mod">
          <ac:chgData name="Jeffrey M. Colon" userId="615143b1-cdee-493d-9a9d-1565ce8666d9" providerId="ADAL" clId="{20C4734B-81DF-9743-AAC4-D195135E730A}" dt="2023-04-01T17:53:40.721" v="76" actId="1076"/>
          <ac:spMkLst>
            <pc:docMk/>
            <pc:sldMk cId="554026265" sldId="418"/>
            <ac:spMk id="54" creationId="{B2793E64-4763-2496-034B-94BE937BD31D}"/>
          </ac:spMkLst>
        </pc:spChg>
        <pc:cxnChg chg="del mod">
          <ac:chgData name="Jeffrey M. Colon" userId="615143b1-cdee-493d-9a9d-1565ce8666d9" providerId="ADAL" clId="{20C4734B-81DF-9743-AAC4-D195135E730A}" dt="2023-04-12T12:15:15.714" v="333" actId="478"/>
          <ac:cxnSpMkLst>
            <pc:docMk/>
            <pc:sldMk cId="554026265" sldId="418"/>
            <ac:cxnSpMk id="10" creationId="{60BED11B-6F2E-0479-E67A-C3B046DCABA5}"/>
          </ac:cxnSpMkLst>
        </pc:cxnChg>
        <pc:cxnChg chg="del mod">
          <ac:chgData name="Jeffrey M. Colon" userId="615143b1-cdee-493d-9a9d-1565ce8666d9" providerId="ADAL" clId="{20C4734B-81DF-9743-AAC4-D195135E730A}" dt="2023-04-12T12:15:17.971" v="334" actId="478"/>
          <ac:cxnSpMkLst>
            <pc:docMk/>
            <pc:sldMk cId="554026265" sldId="418"/>
            <ac:cxnSpMk id="37" creationId="{D36BE5B0-1EB5-F61C-7DA8-0244E8E3CF73}"/>
          </ac:cxnSpMkLst>
        </pc:cxnChg>
        <pc:cxnChg chg="mod">
          <ac:chgData name="Jeffrey M. Colon" userId="615143b1-cdee-493d-9a9d-1565ce8666d9" providerId="ADAL" clId="{20C4734B-81DF-9743-AAC4-D195135E730A}" dt="2023-04-12T12:36:51.008" v="351" actId="14100"/>
          <ac:cxnSpMkLst>
            <pc:docMk/>
            <pc:sldMk cId="554026265" sldId="418"/>
            <ac:cxnSpMk id="60" creationId="{6FC0EA27-E5B3-1667-28EE-EA3629280910}"/>
          </ac:cxnSpMkLst>
        </pc:cxnChg>
      </pc:sldChg>
      <pc:sldMasterChg chg="modSp mod">
        <pc:chgData name="Jeffrey M. Colon" userId="615143b1-cdee-493d-9a9d-1565ce8666d9" providerId="ADAL" clId="{20C4734B-81DF-9743-AAC4-D195135E730A}" dt="2023-04-01T17:54:25.299" v="78" actId="20577"/>
        <pc:sldMasterMkLst>
          <pc:docMk/>
          <pc:sldMasterMk cId="580835115" sldId="2147483767"/>
        </pc:sldMasterMkLst>
        <pc:spChg chg="mod">
          <ac:chgData name="Jeffrey M. Colon" userId="615143b1-cdee-493d-9a9d-1565ce8666d9" providerId="ADAL" clId="{20C4734B-81DF-9743-AAC4-D195135E730A}" dt="2023-04-01T17:54:25.299" v="78" actId="20577"/>
          <ac:spMkLst>
            <pc:docMk/>
            <pc:sldMasterMk cId="580835115" sldId="2147483767"/>
            <ac:spMk id="9" creationId="{00000000-0000-0000-0000-000000000000}"/>
          </ac:spMkLst>
        </pc:spChg>
      </pc:sldMasterChg>
    </pc:docChg>
  </pc:docChgLst>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23</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 </a:t>
            </a:r>
            <a:r>
              <a:rPr lang="en-US" dirty="0"/>
              <a:t>(§951(a)(1)(A)) </a:t>
            </a:r>
            <a:endParaRPr lang="en-US" sz="2000" dirty="0"/>
          </a:p>
          <a:p>
            <a:pPr lvl="2"/>
            <a:r>
              <a:rPr lang="en-US" sz="2000" b="1" dirty="0"/>
              <a:t>Investments in US Property </a:t>
            </a:r>
            <a:r>
              <a:rPr lang="en-US" dirty="0"/>
              <a:t>(</a:t>
            </a:r>
            <a:r>
              <a:rPr lang="en-US" sz="2000" dirty="0"/>
              <a:t>§951(a)(1)(B))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b="1"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a:t>
            </a:r>
            <a:r>
              <a:rPr lang="en-US" sz="2400"/>
              <a:t>§</a:t>
            </a:r>
            <a:r>
              <a:rPr lang="en-US" sz="2400">
                <a:ea typeface="ＭＳ Ｐゴシック" charset="-128"/>
              </a:rPr>
              <a:t>1.954-3(</a:t>
            </a:r>
            <a:r>
              <a:rPr lang="en-US" sz="2400" dirty="0">
                <a:ea typeface="ＭＳ Ｐゴシック" charset="-128"/>
              </a:rPr>
              <a:t>b)(1)(ii)(c)(3</a:t>
            </a:r>
            <a:r>
              <a:rPr lang="en-US" sz="2400">
                <a:ea typeface="ＭＳ Ｐゴシック" charset="-128"/>
              </a:rPr>
              <a:t>)(ii)</a:t>
            </a:r>
            <a:endParaRPr lang="en-US" sz="2400" dirty="0">
              <a:ea typeface="ＭＳ Ｐゴシック" charset="-128"/>
            </a:endParaRP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3256022" y="1008458"/>
            <a:ext cx="1295404" cy="592238"/>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Whirlpool US</a:t>
            </a:r>
            <a:endParaRPr lang="en-US" sz="11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3190736" y="2709210"/>
            <a:ext cx="884477" cy="5414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3256022" y="2059155"/>
            <a:ext cx="129539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Whirlpool Mex</a:t>
            </a:r>
            <a:endParaRPr lang="en-US" sz="11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3694627" y="2746814"/>
            <a:ext cx="901865" cy="4836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2920140" y="3422197"/>
            <a:ext cx="88416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Arcos</a:t>
            </a:r>
            <a:endParaRPr lang="en-US" sz="105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3871303" y="3439585"/>
            <a:ext cx="1032188"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Industrias</a:t>
            </a:r>
            <a:endParaRPr lang="en-US" sz="1050" b="1" dirty="0"/>
          </a:p>
        </p:txBody>
      </p:sp>
      <p:cxnSp>
        <p:nvCxnSpPr>
          <p:cNvPr id="33" name="Straight Connector 32">
            <a:extLst>
              <a:ext uri="{FF2B5EF4-FFF2-40B4-BE49-F238E27FC236}">
                <a16:creationId xmlns:a16="http://schemas.microsoft.com/office/drawing/2014/main" id="{9CCF0DB6-5466-6D1D-B810-CC4E05C22538}"/>
              </a:ext>
            </a:extLst>
          </p:cNvPr>
          <p:cNvCxnSpPr>
            <a:cxnSpLocks/>
            <a:stCxn id="6" idx="2"/>
            <a:endCxn id="8" idx="0"/>
          </p:cNvCxnSpPr>
          <p:nvPr/>
        </p:nvCxnSpPr>
        <p:spPr>
          <a:xfrm flipH="1">
            <a:off x="3903722" y="1600696"/>
            <a:ext cx="2" cy="458459"/>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26" y="4246615"/>
            <a:ext cx="1747142" cy="1850021"/>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5403023">
            <a:off x="4493939" y="2703151"/>
            <a:ext cx="1491330" cy="410766"/>
          </a:xfrm>
          <a:prstGeom prst="curvedUpArrow">
            <a:avLst>
              <a:gd name="adj1" fmla="val 25000"/>
              <a:gd name="adj2" fmla="val 50000"/>
              <a:gd name="adj3" fmla="val 21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rved Up Arrow 1">
            <a:extLst>
              <a:ext uri="{FF2B5EF4-FFF2-40B4-BE49-F238E27FC236}">
                <a16:creationId xmlns:a16="http://schemas.microsoft.com/office/drawing/2014/main" id="{AC5B50BA-3E26-2657-8F85-A12AC6E1AC2E}"/>
              </a:ext>
            </a:extLst>
          </p:cNvPr>
          <p:cNvSpPr/>
          <p:nvPr/>
        </p:nvSpPr>
        <p:spPr>
          <a:xfrm rot="16200000" flipV="1">
            <a:off x="2231558" y="1635980"/>
            <a:ext cx="1443444" cy="36003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dirty="0"/>
              <a:t>Whirlpool v. CIR (6</a:t>
            </a:r>
            <a:r>
              <a:rPr lang="en-US" baseline="30000" dirty="0"/>
              <a:t>th</a:t>
            </a:r>
            <a:r>
              <a:rPr lang="en-US" dirty="0"/>
              <a:t> Cir 2021)</a:t>
            </a:r>
          </a:p>
        </p:txBody>
      </p:sp>
      <p:sp>
        <p:nvSpPr>
          <p:cNvPr id="41" name="Rounded Rectangle 40">
            <a:extLst>
              <a:ext uri="{FF2B5EF4-FFF2-40B4-BE49-F238E27FC236}">
                <a16:creationId xmlns:a16="http://schemas.microsoft.com/office/drawing/2014/main" id="{703AD4B0-3A54-9238-00E0-0C7C73562ED8}"/>
              </a:ext>
            </a:extLst>
          </p:cNvPr>
          <p:cNvSpPr/>
          <p:nvPr/>
        </p:nvSpPr>
        <p:spPr>
          <a:xfrm>
            <a:off x="3969492" y="1609873"/>
            <a:ext cx="1272624" cy="796527"/>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Whirlpool US</a:t>
            </a:r>
            <a:endParaRPr lang="en-US" sz="105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2189832" y="2571698"/>
            <a:ext cx="1505140" cy="66084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Overseas (Lux)</a:t>
            </a:r>
            <a:endParaRPr lang="en-US" sz="105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2223130" y="3709249"/>
            <a:ext cx="1358269" cy="55940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Intl</a:t>
            </a:r>
            <a:br>
              <a:rPr lang="en-US" sz="1050" b="1" dirty="0">
                <a:solidFill>
                  <a:schemeClr val="tx1"/>
                </a:solidFill>
              </a:rPr>
            </a:br>
            <a:r>
              <a:rPr lang="en-US" sz="1050" b="1" dirty="0">
                <a:solidFill>
                  <a:schemeClr val="tx1"/>
                </a:solidFill>
              </a:rPr>
              <a:t> (WIN)</a:t>
            </a:r>
            <a:br>
              <a:rPr lang="en-US" sz="1050" b="1" dirty="0">
                <a:solidFill>
                  <a:schemeClr val="tx1"/>
                </a:solidFill>
              </a:rPr>
            </a:br>
            <a:r>
              <a:rPr lang="en-US" sz="1050" b="1" dirty="0">
                <a:solidFill>
                  <a:schemeClr val="tx1"/>
                </a:solidFill>
              </a:rPr>
              <a:t>Mex (DRE)</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5599721" y="2992974"/>
            <a:ext cx="773852" cy="747309"/>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5766435" y="2517896"/>
            <a:ext cx="1187733"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Mex</a:t>
            </a:r>
            <a:endParaRPr lang="en-US" sz="105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6557724" y="2782281"/>
            <a:ext cx="783430" cy="1178273"/>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5044114" y="3753555"/>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Commercial </a:t>
            </a:r>
            <a:br>
              <a:rPr lang="en-US" sz="1200" b="1" dirty="0">
                <a:solidFill>
                  <a:schemeClr val="tx1"/>
                </a:solidFill>
              </a:rPr>
            </a:br>
            <a:r>
              <a:rPr lang="en-US" sz="1200" b="1" dirty="0" err="1">
                <a:solidFill>
                  <a:schemeClr val="tx1"/>
                </a:solidFill>
              </a:rPr>
              <a:t>Arcos</a:t>
            </a:r>
            <a:endParaRPr lang="en-US" sz="9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6969696" y="3763133"/>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Industrias</a:t>
            </a:r>
            <a:br>
              <a:rPr lang="en-US" sz="1050" b="1" dirty="0">
                <a:solidFill>
                  <a:schemeClr val="tx1"/>
                </a:solidFill>
              </a:rPr>
            </a:br>
            <a:r>
              <a:rPr lang="en-US" sz="1050" b="1" dirty="0" err="1">
                <a:solidFill>
                  <a:schemeClr val="tx1"/>
                </a:solidFill>
              </a:rPr>
              <a:t>Arcos</a:t>
            </a:r>
            <a:endParaRPr lang="en-US" sz="9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4605804" y="2406400"/>
            <a:ext cx="1754498" cy="111496"/>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3870148" y="4452010"/>
            <a:ext cx="1853048" cy="118271"/>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5887127" y="4388854"/>
            <a:ext cx="1820643" cy="900246"/>
          </a:xfrm>
          <a:prstGeom prst="rect">
            <a:avLst/>
          </a:prstGeom>
          <a:noFill/>
          <a:ln>
            <a:solidFill>
              <a:srgbClr val="B01C2E"/>
            </a:solidFill>
          </a:ln>
        </p:spPr>
        <p:txBody>
          <a:bodyPr wrap="square" rtlCol="0">
            <a:spAutoFit/>
          </a:bodyPr>
          <a:lstStyle/>
          <a:p>
            <a:pPr marL="135731" indent="-135731">
              <a:buFont typeface="Arial" panose="020B0604020202020204" pitchFamily="34" charset="0"/>
              <a:buChar char="•"/>
            </a:pPr>
            <a:r>
              <a:rPr lang="en-US" sz="1050" dirty="0"/>
              <a:t>Employees subcontracted</a:t>
            </a:r>
          </a:p>
          <a:p>
            <a:pPr marL="135731" indent="-135731">
              <a:buFont typeface="Arial" panose="020B0604020202020204" pitchFamily="34" charset="0"/>
              <a:buChar char="•"/>
            </a:pPr>
            <a:r>
              <a:rPr lang="en-US" sz="1050" dirty="0"/>
              <a:t>Sale of tools to manufacture</a:t>
            </a:r>
          </a:p>
          <a:p>
            <a:pPr marL="135731" indent="-135731">
              <a:buFont typeface="Arial" panose="020B0604020202020204" pitchFamily="34" charset="0"/>
              <a:buChar char="•"/>
            </a:pPr>
            <a:r>
              <a:rPr lang="en-US" sz="1050" dirty="0"/>
              <a:t>Lease of RE of factories</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3774103" y="3104446"/>
            <a:ext cx="3382174" cy="584604"/>
          </a:xfrm>
          <a:prstGeom prst="straightConnector1">
            <a:avLst/>
          </a:prstGeom>
          <a:ln w="22225">
            <a:solidFill>
              <a:srgbClr val="F4B3E8"/>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3961967" y="2685931"/>
            <a:ext cx="1015667" cy="473206"/>
          </a:xfrm>
          <a:prstGeom prst="rect">
            <a:avLst/>
          </a:prstGeom>
          <a:noFill/>
        </p:spPr>
        <p:txBody>
          <a:bodyPr wrap="square" rtlCol="0">
            <a:spAutoFit/>
          </a:bodyPr>
          <a:lstStyle/>
          <a:p>
            <a:r>
              <a:rPr lang="en-US" sz="825" b="1" dirty="0"/>
              <a:t>Sale of machinery, equipment, WIP</a:t>
            </a:r>
          </a:p>
        </p:txBody>
      </p:sp>
      <p:cxnSp>
        <p:nvCxnSpPr>
          <p:cNvPr id="60" name="Elbow Connector 59">
            <a:extLst>
              <a:ext uri="{FF2B5EF4-FFF2-40B4-BE49-F238E27FC236}">
                <a16:creationId xmlns:a16="http://schemas.microsoft.com/office/drawing/2014/main" id="{6FC0EA27-E5B3-1667-28EE-EA3629280910}"/>
              </a:ext>
            </a:extLst>
          </p:cNvPr>
          <p:cNvCxnSpPr>
            <a:cxnSpLocks/>
            <a:stCxn id="42" idx="1"/>
            <a:endCxn id="43" idx="1"/>
          </p:cNvCxnSpPr>
          <p:nvPr/>
        </p:nvCxnSpPr>
        <p:spPr>
          <a:xfrm rot="10800000" flipH="1" flipV="1">
            <a:off x="2189832" y="2902121"/>
            <a:ext cx="33298" cy="1086830"/>
          </a:xfrm>
          <a:prstGeom prst="bentConnector3">
            <a:avLst>
              <a:gd name="adj1" fmla="val -686528"/>
            </a:avLst>
          </a:prstGeom>
          <a:ln w="127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102569" y="2979702"/>
            <a:ext cx="1867955" cy="900246"/>
          </a:xfrm>
          <a:prstGeom prst="rect">
            <a:avLst/>
          </a:prstGeom>
          <a:noFill/>
          <a:ln>
            <a:solidFill>
              <a:srgbClr val="B01C2E"/>
            </a:solidFill>
          </a:ln>
        </p:spPr>
        <p:txBody>
          <a:bodyPr wrap="square" rtlCol="0">
            <a:spAutoFit/>
          </a:bodyPr>
          <a:lstStyle/>
          <a:p>
            <a:pPr algn="ctr"/>
            <a:r>
              <a:rPr lang="en-US" sz="1050" dirty="0"/>
              <a:t>Manufacturing agreement</a:t>
            </a:r>
          </a:p>
          <a:p>
            <a:pPr marL="51197" indent="-51197">
              <a:buFont typeface="Arial" panose="020B0604020202020204" pitchFamily="34" charset="0"/>
              <a:buChar char="•"/>
            </a:pPr>
            <a:r>
              <a:rPr lang="en-US" sz="1050" dirty="0"/>
              <a:t>Lux paid WIN for manufacturing</a:t>
            </a:r>
          </a:p>
          <a:p>
            <a:pPr marL="51197" indent="-51197">
              <a:buFont typeface="Arial" panose="020B0604020202020204" pitchFamily="34" charset="0"/>
              <a:buChar char="•"/>
            </a:pPr>
            <a:r>
              <a:rPr lang="en-US" sz="1050" dirty="0"/>
              <a:t>Lux owed raw mat, WIP, and goods</a:t>
            </a:r>
          </a:p>
        </p:txBody>
      </p:sp>
      <p:sp>
        <p:nvSpPr>
          <p:cNvPr id="68" name="TextBox 67">
            <a:extLst>
              <a:ext uri="{FF2B5EF4-FFF2-40B4-BE49-F238E27FC236}">
                <a16:creationId xmlns:a16="http://schemas.microsoft.com/office/drawing/2014/main" id="{748560BD-4EDB-9F2B-60ED-A61444609C02}"/>
              </a:ext>
            </a:extLst>
          </p:cNvPr>
          <p:cNvSpPr txBox="1"/>
          <p:nvPr/>
        </p:nvSpPr>
        <p:spPr>
          <a:xfrm>
            <a:off x="1745260" y="1733487"/>
            <a:ext cx="1277078" cy="577081"/>
          </a:xfrm>
          <a:prstGeom prst="rect">
            <a:avLst/>
          </a:prstGeom>
          <a:noFill/>
          <a:ln>
            <a:solidFill>
              <a:srgbClr val="B01C2E"/>
            </a:solidFill>
          </a:ln>
        </p:spPr>
        <p:txBody>
          <a:bodyPr wrap="square" rtlCol="0">
            <a:spAutoFit/>
          </a:bodyPr>
          <a:lstStyle/>
          <a:p>
            <a:pPr marL="51197" indent="-51197">
              <a:buFont typeface="Arial" panose="020B0604020202020204" pitchFamily="34" charset="0"/>
              <a:buChar char="•"/>
            </a:pPr>
            <a:r>
              <a:rPr lang="en-US" sz="105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2942403" y="2406400"/>
            <a:ext cx="1663402" cy="165298"/>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rved Left Arrow 54">
            <a:extLst>
              <a:ext uri="{FF2B5EF4-FFF2-40B4-BE49-F238E27FC236}">
                <a16:creationId xmlns:a16="http://schemas.microsoft.com/office/drawing/2014/main" id="{975C77F5-99AE-C7F0-6FBF-E708894A2A78}"/>
              </a:ext>
            </a:extLst>
          </p:cNvPr>
          <p:cNvSpPr/>
          <p:nvPr/>
        </p:nvSpPr>
        <p:spPr>
          <a:xfrm rot="2242542" flipH="1" flipV="1">
            <a:off x="3207703" y="1532826"/>
            <a:ext cx="311375" cy="1019191"/>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DCE975E9-4F60-60EA-131E-55415455AF56}"/>
              </a:ext>
            </a:extLst>
          </p:cNvPr>
          <p:cNvSpPr/>
          <p:nvPr/>
        </p:nvSpPr>
        <p:spPr>
          <a:xfrm>
            <a:off x="2223128" y="3707796"/>
            <a:ext cx="1391569" cy="559403"/>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55402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 Before 2018</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1323439"/>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a:p>
            <a:pPr marL="114300" indent="-114300">
              <a:buFont typeface="Arial" charset="0"/>
              <a:buChar char="•"/>
            </a:pPr>
            <a:r>
              <a:rPr lang="en-US" sz="1600" dirty="0">
                <a:solidFill>
                  <a:prstClr val="black"/>
                </a:solidFill>
                <a:latin typeface="Calibri" charset="0"/>
              </a:rPr>
              <a:t>Remittances would bring FTCs with them</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a:t>
            </a:r>
            <a:r>
              <a:rPr lang="en-US" dirty="0"/>
              <a:t>now, post-2017?</a:t>
            </a:r>
            <a:endParaRPr lang="en-US" sz="1800" dirty="0"/>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646331"/>
          </a:xfrm>
          <a:prstGeom prst="rect">
            <a:avLst/>
          </a:prstGeom>
          <a:noFill/>
        </p:spPr>
        <p:txBody>
          <a:bodyPr wrap="square" rtlCol="0">
            <a:spAutoFit/>
          </a:bodyPr>
          <a:lstStyle/>
          <a:p>
            <a:r>
              <a:rPr lang="en-US" b="1" dirty="0">
                <a:latin typeface="Calibri" charset="0"/>
              </a:rPr>
              <a:t>Non-GILTI, non-Subpart F Income</a:t>
            </a:r>
            <a:br>
              <a:rPr lang="en-US" b="1" dirty="0">
                <a:latin typeface="Calibri" charset="0"/>
              </a:rPr>
            </a:br>
            <a:r>
              <a:rPr lang="en-US" b="1" dirty="0">
                <a:latin typeface="Calibri" charset="0"/>
              </a:rPr>
              <a:t>(high taxed income and NDTIR)</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General 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normAutofit lnSpcReduction="10000"/>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a:t>
            </a:r>
            <a:r>
              <a:rPr lang="en-US" sz="2288" b="1" i="1" dirty="0"/>
              <a:t>Sum of Tested Income of each CFC </a:t>
            </a:r>
            <a:r>
              <a:rPr lang="en-US" sz="2288" i="1" dirty="0"/>
              <a:t>over</a:t>
            </a:r>
          </a:p>
          <a:p>
            <a:pPr lvl="1"/>
            <a:r>
              <a:rPr lang="en-US" sz="2288" b="1" i="1" dirty="0"/>
              <a:t>Sum of Tested Loss of each CFC</a:t>
            </a:r>
            <a:r>
              <a:rPr lang="en-US" sz="2288" i="1" dirty="0"/>
              <a:t> </a:t>
            </a:r>
            <a:r>
              <a:rPr lang="en-US" sz="2400" dirty="0"/>
              <a:t>(§951A(c)(1)) </a:t>
            </a:r>
          </a:p>
          <a:p>
            <a:pPr lvl="2"/>
            <a:r>
              <a:rPr lang="en-US" sz="2400" dirty="0"/>
              <a:t>Compare Subpart F</a:t>
            </a:r>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b="1"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endParaRPr lang="en-US" sz="2400" dirty="0"/>
          </a:p>
          <a:p>
            <a:pPr lvl="1"/>
            <a:r>
              <a:rPr lang="en-US" sz="2800" b="1" dirty="0"/>
              <a:t>QBAI</a:t>
            </a:r>
            <a:r>
              <a:rPr lang="en-US" sz="2800" dirty="0"/>
              <a:t>: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3"/>
            <a:endParaRPr lang="en-US" sz="2400" i="1" dirty="0"/>
          </a:p>
          <a:p>
            <a:pPr lvl="1"/>
            <a:r>
              <a:rPr lang="en-US" sz="2513" b="1"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494603"/>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43169" y="3852993"/>
            <a:ext cx="531711"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8" name="Rounded Rectangle 37">
            <a:extLst>
              <a:ext uri="{FF2B5EF4-FFF2-40B4-BE49-F238E27FC236}">
                <a16:creationId xmlns:a16="http://schemas.microsoft.com/office/drawing/2014/main" id="{EAB72558-11A1-35F3-25D0-71E130B0FB5F}"/>
              </a:ext>
            </a:extLst>
          </p:cNvPr>
          <p:cNvSpPr/>
          <p:nvPr/>
        </p:nvSpPr>
        <p:spPr>
          <a:xfrm>
            <a:off x="7463239" y="464512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stCxn id="32" idx="2"/>
            <a:endCxn id="38" idx="0"/>
          </p:cNvCxnSpPr>
          <p:nvPr/>
        </p:nvCxnSpPr>
        <p:spPr>
          <a:xfrm rot="16200000" flipH="1">
            <a:off x="7415752" y="4026825"/>
            <a:ext cx="534782" cy="701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stCxn id="10" idx="2"/>
            <a:endCxn id="32" idx="0"/>
          </p:cNvCxnSpPr>
          <p:nvPr/>
        </p:nvCxnSpPr>
        <p:spPr>
          <a:xfrm rot="16200000" flipH="1">
            <a:off x="6677428" y="2839799"/>
            <a:ext cx="507812" cy="8017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70D0E2D-31FA-05F4-662A-654336D08AEB}"/>
              </a:ext>
            </a:extLst>
          </p:cNvPr>
          <p:cNvCxnSpPr>
            <a:cxnSpLocks/>
          </p:cNvCxnSpPr>
          <p:nvPr/>
        </p:nvCxnSpPr>
        <p:spPr>
          <a:xfrm>
            <a:off x="4800600" y="25146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F6BFE0-686F-9A27-7B6F-08B252F244FC}"/>
              </a:ext>
            </a:extLst>
          </p:cNvPr>
          <p:cNvCxnSpPr>
            <a:cxnSpLocks/>
          </p:cNvCxnSpPr>
          <p:nvPr/>
        </p:nvCxnSpPr>
        <p:spPr>
          <a:xfrm>
            <a:off x="3163747" y="3886200"/>
            <a:ext cx="25042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A9C635-541B-577D-6531-F0AE86BF0DC6}"/>
              </a:ext>
            </a:extLst>
          </p:cNvPr>
          <p:cNvCxnSpPr>
            <a:cxnSpLocks/>
          </p:cNvCxnSpPr>
          <p:nvPr/>
        </p:nvCxnSpPr>
        <p:spPr>
          <a:xfrm>
            <a:off x="6152689" y="38100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0F33336-D892-7FB2-88BB-1DEFE0063151}"/>
              </a:ext>
            </a:extLst>
          </p:cNvPr>
          <p:cNvCxnSpPr>
            <a:cxnSpLocks/>
          </p:cNvCxnSpPr>
          <p:nvPr/>
        </p:nvCxnSpPr>
        <p:spPr>
          <a:xfrm>
            <a:off x="7102262" y="4953000"/>
            <a:ext cx="2299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b="1" dirty="0"/>
              <a:t>Net</a:t>
            </a:r>
            <a:r>
              <a:rPr lang="en-US" dirty="0"/>
              <a:t> CFC Tested Inc</a:t>
            </a:r>
          </a:p>
          <a:p>
            <a:pPr marL="125413" indent="-125413">
              <a:buFont typeface="Arial" panose="020B0604020202020204" pitchFamily="34" charset="0"/>
              <a:buChar char="•"/>
            </a:pPr>
            <a:r>
              <a:rPr lang="en-US" b="1" dirty="0"/>
              <a:t>Net</a:t>
            </a:r>
            <a:r>
              <a:rPr lang="en-US" dirty="0"/>
              <a: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a:t>
            </a:r>
            <a:r>
              <a:rPr lang="en-US"/>
              <a:t>, or ECI</a:t>
            </a:r>
            <a:endParaRPr lang="en-US" dirty="0"/>
          </a:p>
        </p:txBody>
      </p:sp>
    </p:spTree>
    <p:extLst>
      <p:ext uri="{BB962C8B-B14F-4D97-AF65-F5344CB8AC3E}">
        <p14:creationId xmlns:p14="http://schemas.microsoft.com/office/powerpoint/2010/main" val="980763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NDTIR</a:t>
            </a:r>
          </a:p>
          <a:p>
            <a:pPr lvl="1"/>
            <a:r>
              <a:rPr lang="en-US" dirty="0"/>
              <a:t> </a:t>
            </a:r>
            <a:r>
              <a:rPr lang="en-US" sz="2800" dirty="0"/>
              <a:t>600 – 10 = 590</a:t>
            </a:r>
          </a:p>
          <a:p>
            <a:r>
              <a:rPr lang="en-US" sz="2800" dirty="0"/>
              <a:t>But we’re not done yet….</a:t>
            </a:r>
          </a:p>
          <a:p>
            <a:r>
              <a:rPr lang="en-US" sz="2800" dirty="0"/>
              <a:t>The total GILTI inclusion is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01190C0-8F02-7B77-F1A5-BFC31419D859}"/>
              </a:ext>
            </a:extLst>
          </p:cNvPr>
          <p:cNvPicPr>
            <a:picLocks noGrp="1" noChangeAspect="1"/>
          </p:cNvPicPr>
          <p:nvPr>
            <p:ph idx="1"/>
          </p:nvPr>
        </p:nvPicPr>
        <p:blipFill>
          <a:blip r:embed="rId2"/>
          <a:stretch>
            <a:fillRect/>
          </a:stretch>
        </p:blipFill>
        <p:spPr>
          <a:xfrm>
            <a:off x="384175" y="533400"/>
            <a:ext cx="8458200" cy="5715000"/>
          </a:xfrm>
        </p:spPr>
      </p:pic>
      <p:sp>
        <p:nvSpPr>
          <p:cNvPr id="3" name="Title 2">
            <a:extLst>
              <a:ext uri="{FF2B5EF4-FFF2-40B4-BE49-F238E27FC236}">
                <a16:creationId xmlns:a16="http://schemas.microsoft.com/office/drawing/2014/main" id="{0D22274E-4DC7-717C-25F9-D6D5090792E1}"/>
              </a:ext>
            </a:extLst>
          </p:cNvPr>
          <p:cNvSpPr>
            <a:spLocks noGrp="1"/>
          </p:cNvSpPr>
          <p:nvPr>
            <p:ph type="title"/>
          </p:nvPr>
        </p:nvSpPr>
        <p:spPr/>
        <p:txBody>
          <a:bodyPr/>
          <a:lstStyle/>
          <a:p>
            <a:r>
              <a:rPr lang="en-US" dirty="0"/>
              <a:t>PTEP (PTI): Notice 2019-1</a:t>
            </a:r>
          </a:p>
        </p:txBody>
      </p:sp>
      <p:sp>
        <p:nvSpPr>
          <p:cNvPr id="4" name="Slide Number Placeholder 3">
            <a:extLst>
              <a:ext uri="{FF2B5EF4-FFF2-40B4-BE49-F238E27FC236}">
                <a16:creationId xmlns:a16="http://schemas.microsoft.com/office/drawing/2014/main" id="{FA2470DF-DC24-E00A-C465-A2A999E62F92}"/>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ED251BE7-CC47-D4F8-7A66-74F9522DD988}"/>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85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name="Worksheet" r:id="rId2" imgW="7658100" imgH="3937000" progId="Excel.Sheet.8">
                  <p:embed/>
                </p:oleObj>
              </mc:Choice>
              <mc:Fallback>
                <p:oleObj name="Worksheet" r:id="rId2"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3"/>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776431062"/>
              </p:ext>
            </p:extLst>
          </p:nvPr>
        </p:nvGraphicFramePr>
        <p:xfrm>
          <a:off x="412835" y="4495800"/>
          <a:ext cx="2324100" cy="1143000"/>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1143000"/>
                      </a:xfrm>
                      <a:prstGeom prst="rect">
                        <a:avLst/>
                      </a:prstGeom>
                      <a:noFill/>
                      <a:effec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13252</TotalTime>
  <Words>5834</Words>
  <Application>Microsoft Macintosh PowerPoint</Application>
  <PresentationFormat>On-screen Show (4:3)</PresentationFormat>
  <Paragraphs>668</Paragraphs>
  <Slides>49</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Whirlpool v. CIR (6th Cir 2021)</vt:lpstr>
      <vt:lpstr>Foreign Base Company Services Income (FBCSerI): §954(e)</vt:lpstr>
      <vt:lpstr>FBCServiceInc:  Notice 2007-13</vt:lpstr>
      <vt:lpstr>US Taxation of USMNs: Before 2018</vt:lpstr>
      <vt:lpstr>Stateless Income: Google Double Dutch/Irish Sandwich</vt:lpstr>
      <vt:lpstr>Where are we now, post-2017?</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PTEP (PTI): Notice 2019-1</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189</cp:revision>
  <dcterms:created xsi:type="dcterms:W3CDTF">2010-04-05T22:58:31Z</dcterms:created>
  <dcterms:modified xsi:type="dcterms:W3CDTF">2023-04-13T11:23:11Z</dcterms:modified>
</cp:coreProperties>
</file>