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2" r:id="rId1"/>
  </p:sldMasterIdLst>
  <p:notesMasterIdLst>
    <p:notesMasterId r:id="rId28"/>
  </p:notesMasterIdLst>
  <p:handoutMasterIdLst>
    <p:handoutMasterId r:id="rId29"/>
  </p:handoutMasterIdLst>
  <p:sldIdLst>
    <p:sldId id="285" r:id="rId2"/>
    <p:sldId id="287" r:id="rId3"/>
    <p:sldId id="257" r:id="rId4"/>
    <p:sldId id="288" r:id="rId5"/>
    <p:sldId id="258" r:id="rId6"/>
    <p:sldId id="259" r:id="rId7"/>
    <p:sldId id="260" r:id="rId8"/>
    <p:sldId id="289" r:id="rId9"/>
    <p:sldId id="261" r:id="rId10"/>
    <p:sldId id="262" r:id="rId11"/>
    <p:sldId id="263" r:id="rId12"/>
    <p:sldId id="282" r:id="rId13"/>
    <p:sldId id="264" r:id="rId14"/>
    <p:sldId id="265" r:id="rId15"/>
    <p:sldId id="279" r:id="rId16"/>
    <p:sldId id="280" r:id="rId17"/>
    <p:sldId id="281" r:id="rId18"/>
    <p:sldId id="283" r:id="rId19"/>
    <p:sldId id="266" r:id="rId20"/>
    <p:sldId id="267" r:id="rId21"/>
    <p:sldId id="284" r:id="rId22"/>
    <p:sldId id="268" r:id="rId23"/>
    <p:sldId id="269" r:id="rId24"/>
    <p:sldId id="271" r:id="rId25"/>
    <p:sldId id="272" r:id="rId26"/>
    <p:sldId id="286" r:id="rId27"/>
  </p:sldIdLst>
  <p:sldSz cx="9144000" cy="6858000" type="screen4x3"/>
  <p:notesSz cx="6997700" cy="9283700"/>
  <p:defaultTextStyle>
    <a:defPPr>
      <a:defRPr lang="en-US"/>
    </a:defPPr>
    <a:lvl1pPr algn="l" rtl="0" fontAlgn="base">
      <a:spcBef>
        <a:spcPct val="0"/>
      </a:spcBef>
      <a:spcAft>
        <a:spcPct val="0"/>
      </a:spcAft>
      <a:defRPr sz="2400" b="1" kern="1200">
        <a:solidFill>
          <a:schemeClr val="tx1"/>
        </a:solidFill>
        <a:latin typeface="Times New Roman" charset="0"/>
        <a:ea typeface="ＭＳ Ｐゴシック" charset="0"/>
        <a:cs typeface="ＭＳ Ｐゴシック" charset="0"/>
      </a:defRPr>
    </a:lvl1pPr>
    <a:lvl2pPr marL="457200" algn="l" rtl="0" fontAlgn="base">
      <a:spcBef>
        <a:spcPct val="0"/>
      </a:spcBef>
      <a:spcAft>
        <a:spcPct val="0"/>
      </a:spcAft>
      <a:defRPr sz="2400" b="1" kern="1200">
        <a:solidFill>
          <a:schemeClr val="tx1"/>
        </a:solidFill>
        <a:latin typeface="Times New Roman" charset="0"/>
        <a:ea typeface="ＭＳ Ｐゴシック" charset="0"/>
        <a:cs typeface="ＭＳ Ｐゴシック" charset="0"/>
      </a:defRPr>
    </a:lvl2pPr>
    <a:lvl3pPr marL="914400" algn="l" rtl="0" fontAlgn="base">
      <a:spcBef>
        <a:spcPct val="0"/>
      </a:spcBef>
      <a:spcAft>
        <a:spcPct val="0"/>
      </a:spcAft>
      <a:defRPr sz="2400" b="1" kern="1200">
        <a:solidFill>
          <a:schemeClr val="tx1"/>
        </a:solidFill>
        <a:latin typeface="Times New Roman" charset="0"/>
        <a:ea typeface="ＭＳ Ｐゴシック" charset="0"/>
        <a:cs typeface="ＭＳ Ｐゴシック" charset="0"/>
      </a:defRPr>
    </a:lvl3pPr>
    <a:lvl4pPr marL="1371600" algn="l" rtl="0" fontAlgn="base">
      <a:spcBef>
        <a:spcPct val="0"/>
      </a:spcBef>
      <a:spcAft>
        <a:spcPct val="0"/>
      </a:spcAft>
      <a:defRPr sz="2400" b="1" kern="1200">
        <a:solidFill>
          <a:schemeClr val="tx1"/>
        </a:solidFill>
        <a:latin typeface="Times New Roman" charset="0"/>
        <a:ea typeface="ＭＳ Ｐゴシック" charset="0"/>
        <a:cs typeface="ＭＳ Ｐゴシック" charset="0"/>
      </a:defRPr>
    </a:lvl4pPr>
    <a:lvl5pPr marL="1828800" algn="l" rtl="0" fontAlgn="base">
      <a:spcBef>
        <a:spcPct val="0"/>
      </a:spcBef>
      <a:spcAft>
        <a:spcPct val="0"/>
      </a:spcAft>
      <a:defRPr sz="2400" b="1" kern="1200">
        <a:solidFill>
          <a:schemeClr val="tx1"/>
        </a:solidFill>
        <a:latin typeface="Times New Roman" charset="0"/>
        <a:ea typeface="ＭＳ Ｐゴシック" charset="0"/>
        <a:cs typeface="ＭＳ Ｐゴシック" charset="0"/>
      </a:defRPr>
    </a:lvl5pPr>
    <a:lvl6pPr marL="2286000" algn="l" defTabSz="457200" rtl="0" eaLnBrk="1" latinLnBrk="0" hangingPunct="1">
      <a:defRPr sz="2400" b="1" kern="1200">
        <a:solidFill>
          <a:schemeClr val="tx1"/>
        </a:solidFill>
        <a:latin typeface="Times New Roman" charset="0"/>
        <a:ea typeface="ＭＳ Ｐゴシック" charset="0"/>
        <a:cs typeface="ＭＳ Ｐゴシック" charset="0"/>
      </a:defRPr>
    </a:lvl6pPr>
    <a:lvl7pPr marL="2743200" algn="l" defTabSz="457200" rtl="0" eaLnBrk="1" latinLnBrk="0" hangingPunct="1">
      <a:defRPr sz="2400" b="1" kern="1200">
        <a:solidFill>
          <a:schemeClr val="tx1"/>
        </a:solidFill>
        <a:latin typeface="Times New Roman" charset="0"/>
        <a:ea typeface="ＭＳ Ｐゴシック" charset="0"/>
        <a:cs typeface="ＭＳ Ｐゴシック" charset="0"/>
      </a:defRPr>
    </a:lvl7pPr>
    <a:lvl8pPr marL="3200400" algn="l" defTabSz="457200" rtl="0" eaLnBrk="1" latinLnBrk="0" hangingPunct="1">
      <a:defRPr sz="2400" b="1" kern="1200">
        <a:solidFill>
          <a:schemeClr val="tx1"/>
        </a:solidFill>
        <a:latin typeface="Times New Roman" charset="0"/>
        <a:ea typeface="ＭＳ Ｐゴシック" charset="0"/>
        <a:cs typeface="ＭＳ Ｐゴシック" charset="0"/>
      </a:defRPr>
    </a:lvl8pPr>
    <a:lvl9pPr marL="3657600" algn="l" defTabSz="457200" rtl="0" eaLnBrk="1" latinLnBrk="0" hangingPunct="1">
      <a:defRPr sz="2400" b="1" kern="1200">
        <a:solidFill>
          <a:schemeClr val="tx1"/>
        </a:solidFill>
        <a:latin typeface="Times New Roman"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4F319"/>
    <a:srgbClr val="25CCA8"/>
    <a:srgbClr val="F4120A"/>
    <a:srgbClr val="F4F4F4"/>
    <a:srgbClr val="00FFFF"/>
    <a:srgbClr val="00FFC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E4D98B7-A220-C44E-84E4-860B81B877FD}" v="188" dt="2023-03-03T01:49:49.22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003"/>
    <p:restoredTop sz="94716"/>
  </p:normalViewPr>
  <p:slideViewPr>
    <p:cSldViewPr>
      <p:cViewPr varScale="1">
        <p:scale>
          <a:sx n="190" d="100"/>
          <a:sy n="190" d="100"/>
        </p:scale>
        <p:origin x="1616" y="1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2988"/>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6" name="Rectangle 2"/>
          <p:cNvSpPr>
            <a:spLocks noGrp="1" noChangeArrowheads="1"/>
          </p:cNvSpPr>
          <p:nvPr>
            <p:ph type="hdr" sz="quarter"/>
          </p:nvPr>
        </p:nvSpPr>
        <p:spPr bwMode="auto">
          <a:xfrm>
            <a:off x="0" y="0"/>
            <a:ext cx="3032125" cy="463550"/>
          </a:xfrm>
          <a:prstGeom prst="rect">
            <a:avLst/>
          </a:prstGeom>
          <a:noFill/>
          <a:ln>
            <a:noFill/>
          </a:ln>
          <a:effectLst/>
        </p:spPr>
        <p:txBody>
          <a:bodyPr vert="horz" wrap="square" lIns="92766" tIns="46383" rIns="92766" bIns="46383" numCol="1" anchor="t" anchorCtr="0" compatLnSpc="1">
            <a:prstTxWarp prst="textNoShape">
              <a:avLst/>
            </a:prstTxWarp>
          </a:bodyPr>
          <a:lstStyle>
            <a:lvl1pPr defTabSz="927100">
              <a:defRPr sz="1200" b="0">
                <a:latin typeface="Times New Roman" charset="0"/>
                <a:ea typeface="ＭＳ Ｐゴシック" charset="0"/>
                <a:cs typeface="+mn-cs"/>
              </a:defRPr>
            </a:lvl1pPr>
          </a:lstStyle>
          <a:p>
            <a:pPr>
              <a:defRPr/>
            </a:pPr>
            <a:endParaRPr lang="en-US"/>
          </a:p>
        </p:txBody>
      </p:sp>
      <p:sp>
        <p:nvSpPr>
          <p:cNvPr id="16387" name="Rectangle 3"/>
          <p:cNvSpPr>
            <a:spLocks noGrp="1" noChangeArrowheads="1"/>
          </p:cNvSpPr>
          <p:nvPr>
            <p:ph type="dt" sz="quarter" idx="1"/>
          </p:nvPr>
        </p:nvSpPr>
        <p:spPr bwMode="auto">
          <a:xfrm>
            <a:off x="3965575" y="0"/>
            <a:ext cx="3032125" cy="463550"/>
          </a:xfrm>
          <a:prstGeom prst="rect">
            <a:avLst/>
          </a:prstGeom>
          <a:noFill/>
          <a:ln>
            <a:noFill/>
          </a:ln>
          <a:effectLst/>
        </p:spPr>
        <p:txBody>
          <a:bodyPr vert="horz" wrap="square" lIns="92766" tIns="46383" rIns="92766" bIns="46383" numCol="1" anchor="t" anchorCtr="0" compatLnSpc="1">
            <a:prstTxWarp prst="textNoShape">
              <a:avLst/>
            </a:prstTxWarp>
          </a:bodyPr>
          <a:lstStyle>
            <a:lvl1pPr algn="r" defTabSz="927100">
              <a:defRPr sz="1200" b="0">
                <a:latin typeface="Times New Roman" charset="0"/>
                <a:ea typeface="ＭＳ Ｐゴシック" charset="0"/>
                <a:cs typeface="+mn-cs"/>
              </a:defRPr>
            </a:lvl1pPr>
          </a:lstStyle>
          <a:p>
            <a:pPr>
              <a:defRPr/>
            </a:pPr>
            <a:endParaRPr lang="en-US"/>
          </a:p>
        </p:txBody>
      </p:sp>
      <p:sp>
        <p:nvSpPr>
          <p:cNvPr id="16388" name="Rectangle 4"/>
          <p:cNvSpPr>
            <a:spLocks noGrp="1" noChangeArrowheads="1"/>
          </p:cNvSpPr>
          <p:nvPr>
            <p:ph type="ftr" sz="quarter" idx="2"/>
          </p:nvPr>
        </p:nvSpPr>
        <p:spPr bwMode="auto">
          <a:xfrm>
            <a:off x="0" y="8820150"/>
            <a:ext cx="3032125" cy="463550"/>
          </a:xfrm>
          <a:prstGeom prst="rect">
            <a:avLst/>
          </a:prstGeom>
          <a:noFill/>
          <a:ln>
            <a:noFill/>
          </a:ln>
          <a:effectLst/>
        </p:spPr>
        <p:txBody>
          <a:bodyPr vert="horz" wrap="square" lIns="92766" tIns="46383" rIns="92766" bIns="46383" numCol="1" anchor="b" anchorCtr="0" compatLnSpc="1">
            <a:prstTxWarp prst="textNoShape">
              <a:avLst/>
            </a:prstTxWarp>
          </a:bodyPr>
          <a:lstStyle>
            <a:lvl1pPr defTabSz="927100">
              <a:defRPr sz="1200" b="0">
                <a:latin typeface="Times New Roman" charset="0"/>
                <a:ea typeface="ＭＳ Ｐゴシック" charset="0"/>
                <a:cs typeface="+mn-cs"/>
              </a:defRPr>
            </a:lvl1pPr>
          </a:lstStyle>
          <a:p>
            <a:pPr>
              <a:defRPr/>
            </a:pPr>
            <a:r>
              <a:rPr lang="en-US"/>
              <a:t>IT_Source</a:t>
            </a:r>
          </a:p>
        </p:txBody>
      </p:sp>
      <p:sp>
        <p:nvSpPr>
          <p:cNvPr id="16389" name="Rectangle 5"/>
          <p:cNvSpPr>
            <a:spLocks noGrp="1" noChangeArrowheads="1"/>
          </p:cNvSpPr>
          <p:nvPr>
            <p:ph type="sldNum" sz="quarter" idx="3"/>
          </p:nvPr>
        </p:nvSpPr>
        <p:spPr bwMode="auto">
          <a:xfrm>
            <a:off x="3965575" y="8820150"/>
            <a:ext cx="3032125" cy="463550"/>
          </a:xfrm>
          <a:prstGeom prst="rect">
            <a:avLst/>
          </a:prstGeom>
          <a:noFill/>
          <a:ln>
            <a:noFill/>
          </a:ln>
          <a:effectLst/>
        </p:spPr>
        <p:txBody>
          <a:bodyPr vert="horz" wrap="square" lIns="92766" tIns="46383" rIns="92766" bIns="46383" numCol="1" anchor="b" anchorCtr="0" compatLnSpc="1">
            <a:prstTxWarp prst="textNoShape">
              <a:avLst/>
            </a:prstTxWarp>
          </a:bodyPr>
          <a:lstStyle>
            <a:lvl1pPr algn="r" defTabSz="927100">
              <a:defRPr sz="1200" b="0" smtClean="0"/>
            </a:lvl1pPr>
          </a:lstStyle>
          <a:p>
            <a:pPr>
              <a:defRPr/>
            </a:pPr>
            <a:fld id="{9C382DD6-889C-B74B-ABA5-13EF032A45D3}" type="slidenum">
              <a:rPr lang="en-US"/>
              <a:pPr>
                <a:defRPr/>
              </a:pPr>
              <a:t>‹#›</a:t>
            </a:fld>
            <a:endParaRPr lang="en-US"/>
          </a:p>
        </p:txBody>
      </p:sp>
    </p:spTree>
    <p:extLst>
      <p:ext uri="{BB962C8B-B14F-4D97-AF65-F5344CB8AC3E}">
        <p14:creationId xmlns:p14="http://schemas.microsoft.com/office/powerpoint/2010/main" val="34947906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626" name="Rectangle 2"/>
          <p:cNvSpPr>
            <a:spLocks noGrp="1" noChangeArrowheads="1"/>
          </p:cNvSpPr>
          <p:nvPr>
            <p:ph type="hdr" sz="quarter"/>
          </p:nvPr>
        </p:nvSpPr>
        <p:spPr bwMode="auto">
          <a:xfrm>
            <a:off x="0" y="0"/>
            <a:ext cx="3032125" cy="461963"/>
          </a:xfrm>
          <a:prstGeom prst="rect">
            <a:avLst/>
          </a:prstGeom>
          <a:noFill/>
          <a:ln>
            <a:noFill/>
          </a:ln>
          <a:effectLst/>
        </p:spPr>
        <p:txBody>
          <a:bodyPr vert="horz" wrap="square" lIns="92766" tIns="46383" rIns="92766" bIns="46383" numCol="1" anchor="t" anchorCtr="0" compatLnSpc="1">
            <a:prstTxWarp prst="textNoShape">
              <a:avLst/>
            </a:prstTxWarp>
          </a:bodyPr>
          <a:lstStyle>
            <a:lvl1pPr defTabSz="927100">
              <a:defRPr sz="1200" b="0">
                <a:latin typeface="Times New Roman" charset="0"/>
                <a:ea typeface="ＭＳ Ｐゴシック" charset="0"/>
                <a:cs typeface="+mn-cs"/>
              </a:defRPr>
            </a:lvl1pPr>
          </a:lstStyle>
          <a:p>
            <a:pPr>
              <a:defRPr/>
            </a:pPr>
            <a:endParaRPr lang="en-US"/>
          </a:p>
        </p:txBody>
      </p:sp>
      <p:sp>
        <p:nvSpPr>
          <p:cNvPr id="26627" name="Rectangle 3"/>
          <p:cNvSpPr>
            <a:spLocks noGrp="1" noChangeArrowheads="1"/>
          </p:cNvSpPr>
          <p:nvPr>
            <p:ph type="dt" idx="1"/>
          </p:nvPr>
        </p:nvSpPr>
        <p:spPr bwMode="auto">
          <a:xfrm>
            <a:off x="3965575" y="0"/>
            <a:ext cx="3032125" cy="461963"/>
          </a:xfrm>
          <a:prstGeom prst="rect">
            <a:avLst/>
          </a:prstGeom>
          <a:noFill/>
          <a:ln>
            <a:noFill/>
          </a:ln>
          <a:effectLst/>
        </p:spPr>
        <p:txBody>
          <a:bodyPr vert="horz" wrap="square" lIns="92766" tIns="46383" rIns="92766" bIns="46383" numCol="1" anchor="t" anchorCtr="0" compatLnSpc="1">
            <a:prstTxWarp prst="textNoShape">
              <a:avLst/>
            </a:prstTxWarp>
          </a:bodyPr>
          <a:lstStyle>
            <a:lvl1pPr algn="r" defTabSz="927100">
              <a:defRPr sz="1200" b="0">
                <a:latin typeface="Times New Roman" charset="0"/>
                <a:ea typeface="ＭＳ Ｐゴシック" charset="0"/>
                <a:cs typeface="+mn-cs"/>
              </a:defRPr>
            </a:lvl1pPr>
          </a:lstStyle>
          <a:p>
            <a:pPr>
              <a:defRPr/>
            </a:pPr>
            <a:endParaRPr lang="en-US"/>
          </a:p>
        </p:txBody>
      </p:sp>
      <p:sp>
        <p:nvSpPr>
          <p:cNvPr id="14340" name="Rectangle 4"/>
          <p:cNvSpPr>
            <a:spLocks noGrp="1" noRot="1" noChangeAspect="1" noChangeArrowheads="1" noTextEdit="1"/>
          </p:cNvSpPr>
          <p:nvPr>
            <p:ph type="sldImg" idx="2"/>
          </p:nvPr>
        </p:nvSpPr>
        <p:spPr bwMode="auto">
          <a:xfrm>
            <a:off x="1187450" y="692150"/>
            <a:ext cx="4624388" cy="3468688"/>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26629" name="Rectangle 5"/>
          <p:cNvSpPr>
            <a:spLocks noGrp="1" noChangeArrowheads="1"/>
          </p:cNvSpPr>
          <p:nvPr>
            <p:ph type="body" sz="quarter" idx="3"/>
          </p:nvPr>
        </p:nvSpPr>
        <p:spPr bwMode="auto">
          <a:xfrm>
            <a:off x="933450" y="4392613"/>
            <a:ext cx="5130800" cy="4160837"/>
          </a:xfrm>
          <a:prstGeom prst="rect">
            <a:avLst/>
          </a:prstGeom>
          <a:noFill/>
          <a:ln>
            <a:noFill/>
          </a:ln>
          <a:effectLst/>
        </p:spPr>
        <p:txBody>
          <a:bodyPr vert="horz" wrap="square" lIns="92766" tIns="46383" rIns="92766" bIns="46383"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6630" name="Rectangle 6"/>
          <p:cNvSpPr>
            <a:spLocks noGrp="1" noChangeArrowheads="1"/>
          </p:cNvSpPr>
          <p:nvPr>
            <p:ph type="ftr" sz="quarter" idx="4"/>
          </p:nvPr>
        </p:nvSpPr>
        <p:spPr bwMode="auto">
          <a:xfrm>
            <a:off x="0" y="8785225"/>
            <a:ext cx="3032125" cy="461963"/>
          </a:xfrm>
          <a:prstGeom prst="rect">
            <a:avLst/>
          </a:prstGeom>
          <a:noFill/>
          <a:ln>
            <a:noFill/>
          </a:ln>
          <a:effectLst/>
        </p:spPr>
        <p:txBody>
          <a:bodyPr vert="horz" wrap="square" lIns="92766" tIns="46383" rIns="92766" bIns="46383" numCol="1" anchor="b" anchorCtr="0" compatLnSpc="1">
            <a:prstTxWarp prst="textNoShape">
              <a:avLst/>
            </a:prstTxWarp>
          </a:bodyPr>
          <a:lstStyle>
            <a:lvl1pPr defTabSz="927100">
              <a:defRPr sz="1200" b="0">
                <a:latin typeface="Times New Roman" charset="0"/>
                <a:ea typeface="ＭＳ Ｐゴシック" charset="0"/>
                <a:cs typeface="+mn-cs"/>
              </a:defRPr>
            </a:lvl1pPr>
          </a:lstStyle>
          <a:p>
            <a:pPr>
              <a:defRPr/>
            </a:pPr>
            <a:r>
              <a:rPr lang="en-US"/>
              <a:t>IT_Source</a:t>
            </a:r>
          </a:p>
        </p:txBody>
      </p:sp>
      <p:sp>
        <p:nvSpPr>
          <p:cNvPr id="26631" name="Rectangle 7"/>
          <p:cNvSpPr>
            <a:spLocks noGrp="1" noChangeArrowheads="1"/>
          </p:cNvSpPr>
          <p:nvPr>
            <p:ph type="sldNum" sz="quarter" idx="5"/>
          </p:nvPr>
        </p:nvSpPr>
        <p:spPr bwMode="auto">
          <a:xfrm>
            <a:off x="3965575" y="8785225"/>
            <a:ext cx="3032125" cy="461963"/>
          </a:xfrm>
          <a:prstGeom prst="rect">
            <a:avLst/>
          </a:prstGeom>
          <a:noFill/>
          <a:ln>
            <a:noFill/>
          </a:ln>
          <a:effectLst/>
        </p:spPr>
        <p:txBody>
          <a:bodyPr vert="horz" wrap="square" lIns="92766" tIns="46383" rIns="92766" bIns="46383" numCol="1" anchor="b" anchorCtr="0" compatLnSpc="1">
            <a:prstTxWarp prst="textNoShape">
              <a:avLst/>
            </a:prstTxWarp>
          </a:bodyPr>
          <a:lstStyle>
            <a:lvl1pPr algn="r" defTabSz="927100">
              <a:defRPr sz="1200" b="0" smtClean="0"/>
            </a:lvl1pPr>
          </a:lstStyle>
          <a:p>
            <a:pPr>
              <a:defRPr/>
            </a:pPr>
            <a:fld id="{AB9F4B5F-E160-444E-94C6-67F02F6CF7E1}" type="slidenum">
              <a:rPr lang="en-US"/>
              <a:pPr>
                <a:defRPr/>
              </a:pPr>
              <a:t>‹#›</a:t>
            </a:fld>
            <a:endParaRPr lang="en-US"/>
          </a:p>
        </p:txBody>
      </p:sp>
    </p:spTree>
    <p:extLst>
      <p:ext uri="{BB962C8B-B14F-4D97-AF65-F5344CB8AC3E}">
        <p14:creationId xmlns:p14="http://schemas.microsoft.com/office/powerpoint/2010/main" val="1174506732"/>
      </p:ext>
    </p:extLst>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sz="1200" kern="1200">
        <a:solidFill>
          <a:schemeClr val="tx1"/>
        </a:solidFill>
        <a:latin typeface="Times New Roman" charset="0"/>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6"/>
          <p:cNvSpPr>
            <a:spLocks noGrp="1" noChangeArrowheads="1"/>
          </p:cNvSpPr>
          <p:nvPr>
            <p:ph type="ftr" sz="quarter" idx="4"/>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27100" eaLnBrk="0" hangingPunct="0">
              <a:defRPr sz="2400" b="1">
                <a:solidFill>
                  <a:schemeClr val="tx1"/>
                </a:solidFill>
                <a:latin typeface="Times New Roman" charset="0"/>
                <a:ea typeface="ＭＳ Ｐゴシック" charset="0"/>
                <a:cs typeface="ＭＳ Ｐゴシック" charset="0"/>
              </a:defRPr>
            </a:lvl1pPr>
            <a:lvl2pPr marL="742950" indent="-285750" defTabSz="927100" eaLnBrk="0" hangingPunct="0">
              <a:defRPr sz="2400" b="1">
                <a:solidFill>
                  <a:schemeClr val="tx1"/>
                </a:solidFill>
                <a:latin typeface="Times New Roman" charset="0"/>
                <a:ea typeface="ＭＳ Ｐゴシック" charset="0"/>
              </a:defRPr>
            </a:lvl2pPr>
            <a:lvl3pPr marL="1143000" indent="-228600" defTabSz="927100" eaLnBrk="0" hangingPunct="0">
              <a:defRPr sz="2400" b="1">
                <a:solidFill>
                  <a:schemeClr val="tx1"/>
                </a:solidFill>
                <a:latin typeface="Times New Roman" charset="0"/>
                <a:ea typeface="ＭＳ Ｐゴシック" charset="0"/>
              </a:defRPr>
            </a:lvl3pPr>
            <a:lvl4pPr marL="1600200" indent="-228600" defTabSz="927100" eaLnBrk="0" hangingPunct="0">
              <a:defRPr sz="2400" b="1">
                <a:solidFill>
                  <a:schemeClr val="tx1"/>
                </a:solidFill>
                <a:latin typeface="Times New Roman" charset="0"/>
                <a:ea typeface="ＭＳ Ｐゴシック" charset="0"/>
              </a:defRPr>
            </a:lvl4pPr>
            <a:lvl5pPr marL="2057400" indent="-228600" defTabSz="927100" eaLnBrk="0" hangingPunct="0">
              <a:defRPr sz="2400" b="1">
                <a:solidFill>
                  <a:schemeClr val="tx1"/>
                </a:solidFill>
                <a:latin typeface="Times New Roman" charset="0"/>
                <a:ea typeface="ＭＳ Ｐゴシック" charset="0"/>
              </a:defRPr>
            </a:lvl5pPr>
            <a:lvl6pPr marL="2514600" indent="-228600" defTabSz="927100" eaLnBrk="0" fontAlgn="base" hangingPunct="0">
              <a:spcBef>
                <a:spcPct val="0"/>
              </a:spcBef>
              <a:spcAft>
                <a:spcPct val="0"/>
              </a:spcAft>
              <a:defRPr sz="2400" b="1">
                <a:solidFill>
                  <a:schemeClr val="tx1"/>
                </a:solidFill>
                <a:latin typeface="Times New Roman" charset="0"/>
                <a:ea typeface="ＭＳ Ｐゴシック" charset="0"/>
              </a:defRPr>
            </a:lvl6pPr>
            <a:lvl7pPr marL="2971800" indent="-228600" defTabSz="927100" eaLnBrk="0" fontAlgn="base" hangingPunct="0">
              <a:spcBef>
                <a:spcPct val="0"/>
              </a:spcBef>
              <a:spcAft>
                <a:spcPct val="0"/>
              </a:spcAft>
              <a:defRPr sz="2400" b="1">
                <a:solidFill>
                  <a:schemeClr val="tx1"/>
                </a:solidFill>
                <a:latin typeface="Times New Roman" charset="0"/>
                <a:ea typeface="ＭＳ Ｐゴシック" charset="0"/>
              </a:defRPr>
            </a:lvl7pPr>
            <a:lvl8pPr marL="3429000" indent="-228600" defTabSz="927100" eaLnBrk="0" fontAlgn="base" hangingPunct="0">
              <a:spcBef>
                <a:spcPct val="0"/>
              </a:spcBef>
              <a:spcAft>
                <a:spcPct val="0"/>
              </a:spcAft>
              <a:defRPr sz="2400" b="1">
                <a:solidFill>
                  <a:schemeClr val="tx1"/>
                </a:solidFill>
                <a:latin typeface="Times New Roman" charset="0"/>
                <a:ea typeface="ＭＳ Ｐゴシック" charset="0"/>
              </a:defRPr>
            </a:lvl8pPr>
            <a:lvl9pPr marL="3886200" indent="-228600" defTabSz="927100" eaLnBrk="0" fontAlgn="base" hangingPunct="0">
              <a:spcBef>
                <a:spcPct val="0"/>
              </a:spcBef>
              <a:spcAft>
                <a:spcPct val="0"/>
              </a:spcAft>
              <a:defRPr sz="2400" b="1">
                <a:solidFill>
                  <a:schemeClr val="tx1"/>
                </a:solidFill>
                <a:latin typeface="Times New Roman" charset="0"/>
                <a:ea typeface="ＭＳ Ｐゴシック" charset="0"/>
              </a:defRPr>
            </a:lvl9pPr>
          </a:lstStyle>
          <a:p>
            <a:pPr eaLnBrk="1" hangingPunct="1"/>
            <a:r>
              <a:rPr lang="en-US" sz="1200" b="0"/>
              <a:t>IT_Source</a:t>
            </a:r>
          </a:p>
        </p:txBody>
      </p:sp>
      <p:sp>
        <p:nvSpPr>
          <p:cNvPr id="16386" name="Rectangle 7"/>
          <p:cNvSpPr>
            <a:spLocks noGrp="1" noChangeArrowheads="1"/>
          </p:cNvSpPr>
          <p:nvPr>
            <p:ph type="sldNum" sz="quarter" idx="5"/>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27100" eaLnBrk="0" hangingPunct="0">
              <a:defRPr sz="2400" b="1">
                <a:solidFill>
                  <a:schemeClr val="tx1"/>
                </a:solidFill>
                <a:latin typeface="Times New Roman" charset="0"/>
                <a:ea typeface="ＭＳ Ｐゴシック" charset="0"/>
                <a:cs typeface="ＭＳ Ｐゴシック" charset="0"/>
              </a:defRPr>
            </a:lvl1pPr>
            <a:lvl2pPr marL="742950" indent="-285750" defTabSz="927100" eaLnBrk="0" hangingPunct="0">
              <a:defRPr sz="2400" b="1">
                <a:solidFill>
                  <a:schemeClr val="tx1"/>
                </a:solidFill>
                <a:latin typeface="Times New Roman" charset="0"/>
                <a:ea typeface="ＭＳ Ｐゴシック" charset="0"/>
              </a:defRPr>
            </a:lvl2pPr>
            <a:lvl3pPr marL="1143000" indent="-228600" defTabSz="927100" eaLnBrk="0" hangingPunct="0">
              <a:defRPr sz="2400" b="1">
                <a:solidFill>
                  <a:schemeClr val="tx1"/>
                </a:solidFill>
                <a:latin typeface="Times New Roman" charset="0"/>
                <a:ea typeface="ＭＳ Ｐゴシック" charset="0"/>
              </a:defRPr>
            </a:lvl3pPr>
            <a:lvl4pPr marL="1600200" indent="-228600" defTabSz="927100" eaLnBrk="0" hangingPunct="0">
              <a:defRPr sz="2400" b="1">
                <a:solidFill>
                  <a:schemeClr val="tx1"/>
                </a:solidFill>
                <a:latin typeface="Times New Roman" charset="0"/>
                <a:ea typeface="ＭＳ Ｐゴシック" charset="0"/>
              </a:defRPr>
            </a:lvl4pPr>
            <a:lvl5pPr marL="2057400" indent="-228600" defTabSz="927100" eaLnBrk="0" hangingPunct="0">
              <a:defRPr sz="2400" b="1">
                <a:solidFill>
                  <a:schemeClr val="tx1"/>
                </a:solidFill>
                <a:latin typeface="Times New Roman" charset="0"/>
                <a:ea typeface="ＭＳ Ｐゴシック" charset="0"/>
              </a:defRPr>
            </a:lvl5pPr>
            <a:lvl6pPr marL="2514600" indent="-228600" defTabSz="927100" eaLnBrk="0" fontAlgn="base" hangingPunct="0">
              <a:spcBef>
                <a:spcPct val="0"/>
              </a:spcBef>
              <a:spcAft>
                <a:spcPct val="0"/>
              </a:spcAft>
              <a:defRPr sz="2400" b="1">
                <a:solidFill>
                  <a:schemeClr val="tx1"/>
                </a:solidFill>
                <a:latin typeface="Times New Roman" charset="0"/>
                <a:ea typeface="ＭＳ Ｐゴシック" charset="0"/>
              </a:defRPr>
            </a:lvl6pPr>
            <a:lvl7pPr marL="2971800" indent="-228600" defTabSz="927100" eaLnBrk="0" fontAlgn="base" hangingPunct="0">
              <a:spcBef>
                <a:spcPct val="0"/>
              </a:spcBef>
              <a:spcAft>
                <a:spcPct val="0"/>
              </a:spcAft>
              <a:defRPr sz="2400" b="1">
                <a:solidFill>
                  <a:schemeClr val="tx1"/>
                </a:solidFill>
                <a:latin typeface="Times New Roman" charset="0"/>
                <a:ea typeface="ＭＳ Ｐゴシック" charset="0"/>
              </a:defRPr>
            </a:lvl7pPr>
            <a:lvl8pPr marL="3429000" indent="-228600" defTabSz="927100" eaLnBrk="0" fontAlgn="base" hangingPunct="0">
              <a:spcBef>
                <a:spcPct val="0"/>
              </a:spcBef>
              <a:spcAft>
                <a:spcPct val="0"/>
              </a:spcAft>
              <a:defRPr sz="2400" b="1">
                <a:solidFill>
                  <a:schemeClr val="tx1"/>
                </a:solidFill>
                <a:latin typeface="Times New Roman" charset="0"/>
                <a:ea typeface="ＭＳ Ｐゴシック" charset="0"/>
              </a:defRPr>
            </a:lvl8pPr>
            <a:lvl9pPr marL="3886200" indent="-228600" defTabSz="927100" eaLnBrk="0" fontAlgn="base" hangingPunct="0">
              <a:spcBef>
                <a:spcPct val="0"/>
              </a:spcBef>
              <a:spcAft>
                <a:spcPct val="0"/>
              </a:spcAft>
              <a:defRPr sz="2400" b="1">
                <a:solidFill>
                  <a:schemeClr val="tx1"/>
                </a:solidFill>
                <a:latin typeface="Times New Roman" charset="0"/>
                <a:ea typeface="ＭＳ Ｐゴシック" charset="0"/>
              </a:defRPr>
            </a:lvl9pPr>
          </a:lstStyle>
          <a:p>
            <a:pPr eaLnBrk="1" hangingPunct="1"/>
            <a:fld id="{94A2C399-E75D-4F48-A127-6B3F21DDC9C0}" type="slidenum">
              <a:rPr lang="en-US" sz="1200" b="0"/>
              <a:pPr eaLnBrk="1" hangingPunct="1"/>
              <a:t>3</a:t>
            </a:fld>
            <a:endParaRPr lang="en-US" sz="1200" b="0"/>
          </a:p>
        </p:txBody>
      </p:sp>
      <p:sp>
        <p:nvSpPr>
          <p:cNvPr id="16387" name="Rectangle 2"/>
          <p:cNvSpPr>
            <a:spLocks noGrp="1" noRot="1" noChangeAspect="1" noChangeArrowheads="1" noTextEdit="1"/>
          </p:cNvSpPr>
          <p:nvPr>
            <p:ph type="sldImg"/>
          </p:nvPr>
        </p:nvSpPr>
        <p:spPr>
          <a:ln/>
        </p:spPr>
      </p:sp>
      <p:sp>
        <p:nvSpPr>
          <p:cNvPr id="16388" name="Rectangle 3"/>
          <p:cNvSpPr>
            <a:spLocks noGrp="1" noChangeArrowheads="1"/>
          </p:cNvSpPr>
          <p:nvPr>
            <p:ph type="body" idx="1"/>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6"/>
          <p:cNvSpPr>
            <a:spLocks noGrp="1" noChangeArrowheads="1"/>
          </p:cNvSpPr>
          <p:nvPr>
            <p:ph type="ftr" sz="quarter" idx="4"/>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27100" eaLnBrk="0" hangingPunct="0">
              <a:defRPr sz="2400" b="1">
                <a:solidFill>
                  <a:schemeClr val="tx1"/>
                </a:solidFill>
                <a:latin typeface="Times New Roman" charset="0"/>
                <a:ea typeface="ＭＳ Ｐゴシック" charset="0"/>
                <a:cs typeface="ＭＳ Ｐゴシック" charset="0"/>
              </a:defRPr>
            </a:lvl1pPr>
            <a:lvl2pPr marL="742950" indent="-285750" defTabSz="927100" eaLnBrk="0" hangingPunct="0">
              <a:defRPr sz="2400" b="1">
                <a:solidFill>
                  <a:schemeClr val="tx1"/>
                </a:solidFill>
                <a:latin typeface="Times New Roman" charset="0"/>
                <a:ea typeface="ＭＳ Ｐゴシック" charset="0"/>
              </a:defRPr>
            </a:lvl2pPr>
            <a:lvl3pPr marL="1143000" indent="-228600" defTabSz="927100" eaLnBrk="0" hangingPunct="0">
              <a:defRPr sz="2400" b="1">
                <a:solidFill>
                  <a:schemeClr val="tx1"/>
                </a:solidFill>
                <a:latin typeface="Times New Roman" charset="0"/>
                <a:ea typeface="ＭＳ Ｐゴシック" charset="0"/>
              </a:defRPr>
            </a:lvl3pPr>
            <a:lvl4pPr marL="1600200" indent="-228600" defTabSz="927100" eaLnBrk="0" hangingPunct="0">
              <a:defRPr sz="2400" b="1">
                <a:solidFill>
                  <a:schemeClr val="tx1"/>
                </a:solidFill>
                <a:latin typeface="Times New Roman" charset="0"/>
                <a:ea typeface="ＭＳ Ｐゴシック" charset="0"/>
              </a:defRPr>
            </a:lvl4pPr>
            <a:lvl5pPr marL="2057400" indent="-228600" defTabSz="927100" eaLnBrk="0" hangingPunct="0">
              <a:defRPr sz="2400" b="1">
                <a:solidFill>
                  <a:schemeClr val="tx1"/>
                </a:solidFill>
                <a:latin typeface="Times New Roman" charset="0"/>
                <a:ea typeface="ＭＳ Ｐゴシック" charset="0"/>
              </a:defRPr>
            </a:lvl5pPr>
            <a:lvl6pPr marL="2514600" indent="-228600" defTabSz="927100" eaLnBrk="0" fontAlgn="base" hangingPunct="0">
              <a:spcBef>
                <a:spcPct val="0"/>
              </a:spcBef>
              <a:spcAft>
                <a:spcPct val="0"/>
              </a:spcAft>
              <a:defRPr sz="2400" b="1">
                <a:solidFill>
                  <a:schemeClr val="tx1"/>
                </a:solidFill>
                <a:latin typeface="Times New Roman" charset="0"/>
                <a:ea typeface="ＭＳ Ｐゴシック" charset="0"/>
              </a:defRPr>
            </a:lvl6pPr>
            <a:lvl7pPr marL="2971800" indent="-228600" defTabSz="927100" eaLnBrk="0" fontAlgn="base" hangingPunct="0">
              <a:spcBef>
                <a:spcPct val="0"/>
              </a:spcBef>
              <a:spcAft>
                <a:spcPct val="0"/>
              </a:spcAft>
              <a:defRPr sz="2400" b="1">
                <a:solidFill>
                  <a:schemeClr val="tx1"/>
                </a:solidFill>
                <a:latin typeface="Times New Roman" charset="0"/>
                <a:ea typeface="ＭＳ Ｐゴシック" charset="0"/>
              </a:defRPr>
            </a:lvl7pPr>
            <a:lvl8pPr marL="3429000" indent="-228600" defTabSz="927100" eaLnBrk="0" fontAlgn="base" hangingPunct="0">
              <a:spcBef>
                <a:spcPct val="0"/>
              </a:spcBef>
              <a:spcAft>
                <a:spcPct val="0"/>
              </a:spcAft>
              <a:defRPr sz="2400" b="1">
                <a:solidFill>
                  <a:schemeClr val="tx1"/>
                </a:solidFill>
                <a:latin typeface="Times New Roman" charset="0"/>
                <a:ea typeface="ＭＳ Ｐゴシック" charset="0"/>
              </a:defRPr>
            </a:lvl8pPr>
            <a:lvl9pPr marL="3886200" indent="-228600" defTabSz="927100" eaLnBrk="0" fontAlgn="base" hangingPunct="0">
              <a:spcBef>
                <a:spcPct val="0"/>
              </a:spcBef>
              <a:spcAft>
                <a:spcPct val="0"/>
              </a:spcAft>
              <a:defRPr sz="2400" b="1">
                <a:solidFill>
                  <a:schemeClr val="tx1"/>
                </a:solidFill>
                <a:latin typeface="Times New Roman" charset="0"/>
                <a:ea typeface="ＭＳ Ｐゴシック" charset="0"/>
              </a:defRPr>
            </a:lvl9pPr>
          </a:lstStyle>
          <a:p>
            <a:pPr eaLnBrk="1" hangingPunct="1"/>
            <a:r>
              <a:rPr lang="en-US" sz="1200" b="0"/>
              <a:t>IT_Source</a:t>
            </a:r>
          </a:p>
        </p:txBody>
      </p:sp>
      <p:sp>
        <p:nvSpPr>
          <p:cNvPr id="39938" name="Rectangle 7"/>
          <p:cNvSpPr>
            <a:spLocks noGrp="1" noChangeArrowheads="1"/>
          </p:cNvSpPr>
          <p:nvPr>
            <p:ph type="sldNum" sz="quarter" idx="5"/>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27100" eaLnBrk="0" hangingPunct="0">
              <a:defRPr sz="2400" b="1">
                <a:solidFill>
                  <a:schemeClr val="tx1"/>
                </a:solidFill>
                <a:latin typeface="Times New Roman" charset="0"/>
                <a:ea typeface="ＭＳ Ｐゴシック" charset="0"/>
                <a:cs typeface="ＭＳ Ｐゴシック" charset="0"/>
              </a:defRPr>
            </a:lvl1pPr>
            <a:lvl2pPr marL="742950" indent="-285750" defTabSz="927100" eaLnBrk="0" hangingPunct="0">
              <a:defRPr sz="2400" b="1">
                <a:solidFill>
                  <a:schemeClr val="tx1"/>
                </a:solidFill>
                <a:latin typeface="Times New Roman" charset="0"/>
                <a:ea typeface="ＭＳ Ｐゴシック" charset="0"/>
              </a:defRPr>
            </a:lvl2pPr>
            <a:lvl3pPr marL="1143000" indent="-228600" defTabSz="927100" eaLnBrk="0" hangingPunct="0">
              <a:defRPr sz="2400" b="1">
                <a:solidFill>
                  <a:schemeClr val="tx1"/>
                </a:solidFill>
                <a:latin typeface="Times New Roman" charset="0"/>
                <a:ea typeface="ＭＳ Ｐゴシック" charset="0"/>
              </a:defRPr>
            </a:lvl3pPr>
            <a:lvl4pPr marL="1600200" indent="-228600" defTabSz="927100" eaLnBrk="0" hangingPunct="0">
              <a:defRPr sz="2400" b="1">
                <a:solidFill>
                  <a:schemeClr val="tx1"/>
                </a:solidFill>
                <a:latin typeface="Times New Roman" charset="0"/>
                <a:ea typeface="ＭＳ Ｐゴシック" charset="0"/>
              </a:defRPr>
            </a:lvl4pPr>
            <a:lvl5pPr marL="2057400" indent="-228600" defTabSz="927100" eaLnBrk="0" hangingPunct="0">
              <a:defRPr sz="2400" b="1">
                <a:solidFill>
                  <a:schemeClr val="tx1"/>
                </a:solidFill>
                <a:latin typeface="Times New Roman" charset="0"/>
                <a:ea typeface="ＭＳ Ｐゴシック" charset="0"/>
              </a:defRPr>
            </a:lvl5pPr>
            <a:lvl6pPr marL="2514600" indent="-228600" defTabSz="927100" eaLnBrk="0" fontAlgn="base" hangingPunct="0">
              <a:spcBef>
                <a:spcPct val="0"/>
              </a:spcBef>
              <a:spcAft>
                <a:spcPct val="0"/>
              </a:spcAft>
              <a:defRPr sz="2400" b="1">
                <a:solidFill>
                  <a:schemeClr val="tx1"/>
                </a:solidFill>
                <a:latin typeface="Times New Roman" charset="0"/>
                <a:ea typeface="ＭＳ Ｐゴシック" charset="0"/>
              </a:defRPr>
            </a:lvl6pPr>
            <a:lvl7pPr marL="2971800" indent="-228600" defTabSz="927100" eaLnBrk="0" fontAlgn="base" hangingPunct="0">
              <a:spcBef>
                <a:spcPct val="0"/>
              </a:spcBef>
              <a:spcAft>
                <a:spcPct val="0"/>
              </a:spcAft>
              <a:defRPr sz="2400" b="1">
                <a:solidFill>
                  <a:schemeClr val="tx1"/>
                </a:solidFill>
                <a:latin typeface="Times New Roman" charset="0"/>
                <a:ea typeface="ＭＳ Ｐゴシック" charset="0"/>
              </a:defRPr>
            </a:lvl7pPr>
            <a:lvl8pPr marL="3429000" indent="-228600" defTabSz="927100" eaLnBrk="0" fontAlgn="base" hangingPunct="0">
              <a:spcBef>
                <a:spcPct val="0"/>
              </a:spcBef>
              <a:spcAft>
                <a:spcPct val="0"/>
              </a:spcAft>
              <a:defRPr sz="2400" b="1">
                <a:solidFill>
                  <a:schemeClr val="tx1"/>
                </a:solidFill>
                <a:latin typeface="Times New Roman" charset="0"/>
                <a:ea typeface="ＭＳ Ｐゴシック" charset="0"/>
              </a:defRPr>
            </a:lvl8pPr>
            <a:lvl9pPr marL="3886200" indent="-228600" defTabSz="927100" eaLnBrk="0" fontAlgn="base" hangingPunct="0">
              <a:spcBef>
                <a:spcPct val="0"/>
              </a:spcBef>
              <a:spcAft>
                <a:spcPct val="0"/>
              </a:spcAft>
              <a:defRPr sz="2400" b="1">
                <a:solidFill>
                  <a:schemeClr val="tx1"/>
                </a:solidFill>
                <a:latin typeface="Times New Roman" charset="0"/>
                <a:ea typeface="ＭＳ Ｐゴシック" charset="0"/>
              </a:defRPr>
            </a:lvl9pPr>
          </a:lstStyle>
          <a:p>
            <a:pPr eaLnBrk="1" hangingPunct="1"/>
            <a:fld id="{58076615-E2CF-984E-A0D5-656DBAB753D0}" type="slidenum">
              <a:rPr lang="en-US" sz="1200" b="0"/>
              <a:pPr eaLnBrk="1" hangingPunct="1"/>
              <a:t>19</a:t>
            </a:fld>
            <a:endParaRPr lang="en-US" sz="1200" b="0"/>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6"/>
          <p:cNvSpPr>
            <a:spLocks noGrp="1" noChangeArrowheads="1"/>
          </p:cNvSpPr>
          <p:nvPr>
            <p:ph type="ftr" sz="quarter" idx="4"/>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27100" eaLnBrk="0" hangingPunct="0">
              <a:defRPr sz="2400" b="1">
                <a:solidFill>
                  <a:schemeClr val="tx1"/>
                </a:solidFill>
                <a:latin typeface="Times New Roman" charset="0"/>
                <a:ea typeface="ＭＳ Ｐゴシック" charset="0"/>
                <a:cs typeface="ＭＳ Ｐゴシック" charset="0"/>
              </a:defRPr>
            </a:lvl1pPr>
            <a:lvl2pPr marL="742950" indent="-285750" defTabSz="927100" eaLnBrk="0" hangingPunct="0">
              <a:defRPr sz="2400" b="1">
                <a:solidFill>
                  <a:schemeClr val="tx1"/>
                </a:solidFill>
                <a:latin typeface="Times New Roman" charset="0"/>
                <a:ea typeface="ＭＳ Ｐゴシック" charset="0"/>
              </a:defRPr>
            </a:lvl2pPr>
            <a:lvl3pPr marL="1143000" indent="-228600" defTabSz="927100" eaLnBrk="0" hangingPunct="0">
              <a:defRPr sz="2400" b="1">
                <a:solidFill>
                  <a:schemeClr val="tx1"/>
                </a:solidFill>
                <a:latin typeface="Times New Roman" charset="0"/>
                <a:ea typeface="ＭＳ Ｐゴシック" charset="0"/>
              </a:defRPr>
            </a:lvl3pPr>
            <a:lvl4pPr marL="1600200" indent="-228600" defTabSz="927100" eaLnBrk="0" hangingPunct="0">
              <a:defRPr sz="2400" b="1">
                <a:solidFill>
                  <a:schemeClr val="tx1"/>
                </a:solidFill>
                <a:latin typeface="Times New Roman" charset="0"/>
                <a:ea typeface="ＭＳ Ｐゴシック" charset="0"/>
              </a:defRPr>
            </a:lvl4pPr>
            <a:lvl5pPr marL="2057400" indent="-228600" defTabSz="927100" eaLnBrk="0" hangingPunct="0">
              <a:defRPr sz="2400" b="1">
                <a:solidFill>
                  <a:schemeClr val="tx1"/>
                </a:solidFill>
                <a:latin typeface="Times New Roman" charset="0"/>
                <a:ea typeface="ＭＳ Ｐゴシック" charset="0"/>
              </a:defRPr>
            </a:lvl5pPr>
            <a:lvl6pPr marL="2514600" indent="-228600" defTabSz="927100" eaLnBrk="0" fontAlgn="base" hangingPunct="0">
              <a:spcBef>
                <a:spcPct val="0"/>
              </a:spcBef>
              <a:spcAft>
                <a:spcPct val="0"/>
              </a:spcAft>
              <a:defRPr sz="2400" b="1">
                <a:solidFill>
                  <a:schemeClr val="tx1"/>
                </a:solidFill>
                <a:latin typeface="Times New Roman" charset="0"/>
                <a:ea typeface="ＭＳ Ｐゴシック" charset="0"/>
              </a:defRPr>
            </a:lvl6pPr>
            <a:lvl7pPr marL="2971800" indent="-228600" defTabSz="927100" eaLnBrk="0" fontAlgn="base" hangingPunct="0">
              <a:spcBef>
                <a:spcPct val="0"/>
              </a:spcBef>
              <a:spcAft>
                <a:spcPct val="0"/>
              </a:spcAft>
              <a:defRPr sz="2400" b="1">
                <a:solidFill>
                  <a:schemeClr val="tx1"/>
                </a:solidFill>
                <a:latin typeface="Times New Roman" charset="0"/>
                <a:ea typeface="ＭＳ Ｐゴシック" charset="0"/>
              </a:defRPr>
            </a:lvl7pPr>
            <a:lvl8pPr marL="3429000" indent="-228600" defTabSz="927100" eaLnBrk="0" fontAlgn="base" hangingPunct="0">
              <a:spcBef>
                <a:spcPct val="0"/>
              </a:spcBef>
              <a:spcAft>
                <a:spcPct val="0"/>
              </a:spcAft>
              <a:defRPr sz="2400" b="1">
                <a:solidFill>
                  <a:schemeClr val="tx1"/>
                </a:solidFill>
                <a:latin typeface="Times New Roman" charset="0"/>
                <a:ea typeface="ＭＳ Ｐゴシック" charset="0"/>
              </a:defRPr>
            </a:lvl8pPr>
            <a:lvl9pPr marL="3886200" indent="-228600" defTabSz="927100" eaLnBrk="0" fontAlgn="base" hangingPunct="0">
              <a:spcBef>
                <a:spcPct val="0"/>
              </a:spcBef>
              <a:spcAft>
                <a:spcPct val="0"/>
              </a:spcAft>
              <a:defRPr sz="2400" b="1">
                <a:solidFill>
                  <a:schemeClr val="tx1"/>
                </a:solidFill>
                <a:latin typeface="Times New Roman" charset="0"/>
                <a:ea typeface="ＭＳ Ｐゴシック" charset="0"/>
              </a:defRPr>
            </a:lvl9pPr>
          </a:lstStyle>
          <a:p>
            <a:pPr eaLnBrk="1" hangingPunct="1"/>
            <a:r>
              <a:rPr lang="en-US" sz="1200" b="0"/>
              <a:t>IT_Source</a:t>
            </a:r>
          </a:p>
        </p:txBody>
      </p:sp>
      <p:sp>
        <p:nvSpPr>
          <p:cNvPr id="41986" name="Rectangle 7"/>
          <p:cNvSpPr>
            <a:spLocks noGrp="1" noChangeArrowheads="1"/>
          </p:cNvSpPr>
          <p:nvPr>
            <p:ph type="sldNum" sz="quarter" idx="5"/>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27100" eaLnBrk="0" hangingPunct="0">
              <a:defRPr sz="2400" b="1">
                <a:solidFill>
                  <a:schemeClr val="tx1"/>
                </a:solidFill>
                <a:latin typeface="Times New Roman" charset="0"/>
                <a:ea typeface="ＭＳ Ｐゴシック" charset="0"/>
                <a:cs typeface="ＭＳ Ｐゴシック" charset="0"/>
              </a:defRPr>
            </a:lvl1pPr>
            <a:lvl2pPr marL="742950" indent="-285750" defTabSz="927100" eaLnBrk="0" hangingPunct="0">
              <a:defRPr sz="2400" b="1">
                <a:solidFill>
                  <a:schemeClr val="tx1"/>
                </a:solidFill>
                <a:latin typeface="Times New Roman" charset="0"/>
                <a:ea typeface="ＭＳ Ｐゴシック" charset="0"/>
              </a:defRPr>
            </a:lvl2pPr>
            <a:lvl3pPr marL="1143000" indent="-228600" defTabSz="927100" eaLnBrk="0" hangingPunct="0">
              <a:defRPr sz="2400" b="1">
                <a:solidFill>
                  <a:schemeClr val="tx1"/>
                </a:solidFill>
                <a:latin typeface="Times New Roman" charset="0"/>
                <a:ea typeface="ＭＳ Ｐゴシック" charset="0"/>
              </a:defRPr>
            </a:lvl3pPr>
            <a:lvl4pPr marL="1600200" indent="-228600" defTabSz="927100" eaLnBrk="0" hangingPunct="0">
              <a:defRPr sz="2400" b="1">
                <a:solidFill>
                  <a:schemeClr val="tx1"/>
                </a:solidFill>
                <a:latin typeface="Times New Roman" charset="0"/>
                <a:ea typeface="ＭＳ Ｐゴシック" charset="0"/>
              </a:defRPr>
            </a:lvl4pPr>
            <a:lvl5pPr marL="2057400" indent="-228600" defTabSz="927100" eaLnBrk="0" hangingPunct="0">
              <a:defRPr sz="2400" b="1">
                <a:solidFill>
                  <a:schemeClr val="tx1"/>
                </a:solidFill>
                <a:latin typeface="Times New Roman" charset="0"/>
                <a:ea typeface="ＭＳ Ｐゴシック" charset="0"/>
              </a:defRPr>
            </a:lvl5pPr>
            <a:lvl6pPr marL="2514600" indent="-228600" defTabSz="927100" eaLnBrk="0" fontAlgn="base" hangingPunct="0">
              <a:spcBef>
                <a:spcPct val="0"/>
              </a:spcBef>
              <a:spcAft>
                <a:spcPct val="0"/>
              </a:spcAft>
              <a:defRPr sz="2400" b="1">
                <a:solidFill>
                  <a:schemeClr val="tx1"/>
                </a:solidFill>
                <a:latin typeface="Times New Roman" charset="0"/>
                <a:ea typeface="ＭＳ Ｐゴシック" charset="0"/>
              </a:defRPr>
            </a:lvl6pPr>
            <a:lvl7pPr marL="2971800" indent="-228600" defTabSz="927100" eaLnBrk="0" fontAlgn="base" hangingPunct="0">
              <a:spcBef>
                <a:spcPct val="0"/>
              </a:spcBef>
              <a:spcAft>
                <a:spcPct val="0"/>
              </a:spcAft>
              <a:defRPr sz="2400" b="1">
                <a:solidFill>
                  <a:schemeClr val="tx1"/>
                </a:solidFill>
                <a:latin typeface="Times New Roman" charset="0"/>
                <a:ea typeface="ＭＳ Ｐゴシック" charset="0"/>
              </a:defRPr>
            </a:lvl7pPr>
            <a:lvl8pPr marL="3429000" indent="-228600" defTabSz="927100" eaLnBrk="0" fontAlgn="base" hangingPunct="0">
              <a:spcBef>
                <a:spcPct val="0"/>
              </a:spcBef>
              <a:spcAft>
                <a:spcPct val="0"/>
              </a:spcAft>
              <a:defRPr sz="2400" b="1">
                <a:solidFill>
                  <a:schemeClr val="tx1"/>
                </a:solidFill>
                <a:latin typeface="Times New Roman" charset="0"/>
                <a:ea typeface="ＭＳ Ｐゴシック" charset="0"/>
              </a:defRPr>
            </a:lvl8pPr>
            <a:lvl9pPr marL="3886200" indent="-228600" defTabSz="927100" eaLnBrk="0" fontAlgn="base" hangingPunct="0">
              <a:spcBef>
                <a:spcPct val="0"/>
              </a:spcBef>
              <a:spcAft>
                <a:spcPct val="0"/>
              </a:spcAft>
              <a:defRPr sz="2400" b="1">
                <a:solidFill>
                  <a:schemeClr val="tx1"/>
                </a:solidFill>
                <a:latin typeface="Times New Roman" charset="0"/>
                <a:ea typeface="ＭＳ Ｐゴシック" charset="0"/>
              </a:defRPr>
            </a:lvl9pPr>
          </a:lstStyle>
          <a:p>
            <a:pPr eaLnBrk="1" hangingPunct="1"/>
            <a:fld id="{EACE4734-A21A-6E49-B188-7C9327DA5363}" type="slidenum">
              <a:rPr lang="en-US" sz="1200" b="0"/>
              <a:pPr eaLnBrk="1" hangingPunct="1"/>
              <a:t>20</a:t>
            </a:fld>
            <a:endParaRPr lang="en-US" sz="1200" b="0"/>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6"/>
          <p:cNvSpPr>
            <a:spLocks noGrp="1" noChangeArrowheads="1"/>
          </p:cNvSpPr>
          <p:nvPr>
            <p:ph type="ftr" sz="quarter" idx="4"/>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27100" eaLnBrk="0" hangingPunct="0">
              <a:defRPr sz="2400" b="1">
                <a:solidFill>
                  <a:schemeClr val="tx1"/>
                </a:solidFill>
                <a:latin typeface="Times New Roman" charset="0"/>
                <a:ea typeface="ＭＳ Ｐゴシック" charset="0"/>
                <a:cs typeface="ＭＳ Ｐゴシック" charset="0"/>
              </a:defRPr>
            </a:lvl1pPr>
            <a:lvl2pPr marL="742950" indent="-285750" defTabSz="927100" eaLnBrk="0" hangingPunct="0">
              <a:defRPr sz="2400" b="1">
                <a:solidFill>
                  <a:schemeClr val="tx1"/>
                </a:solidFill>
                <a:latin typeface="Times New Roman" charset="0"/>
                <a:ea typeface="ＭＳ Ｐゴシック" charset="0"/>
              </a:defRPr>
            </a:lvl2pPr>
            <a:lvl3pPr marL="1143000" indent="-228600" defTabSz="927100" eaLnBrk="0" hangingPunct="0">
              <a:defRPr sz="2400" b="1">
                <a:solidFill>
                  <a:schemeClr val="tx1"/>
                </a:solidFill>
                <a:latin typeface="Times New Roman" charset="0"/>
                <a:ea typeface="ＭＳ Ｐゴシック" charset="0"/>
              </a:defRPr>
            </a:lvl3pPr>
            <a:lvl4pPr marL="1600200" indent="-228600" defTabSz="927100" eaLnBrk="0" hangingPunct="0">
              <a:defRPr sz="2400" b="1">
                <a:solidFill>
                  <a:schemeClr val="tx1"/>
                </a:solidFill>
                <a:latin typeface="Times New Roman" charset="0"/>
                <a:ea typeface="ＭＳ Ｐゴシック" charset="0"/>
              </a:defRPr>
            </a:lvl4pPr>
            <a:lvl5pPr marL="2057400" indent="-228600" defTabSz="927100" eaLnBrk="0" hangingPunct="0">
              <a:defRPr sz="2400" b="1">
                <a:solidFill>
                  <a:schemeClr val="tx1"/>
                </a:solidFill>
                <a:latin typeface="Times New Roman" charset="0"/>
                <a:ea typeface="ＭＳ Ｐゴシック" charset="0"/>
              </a:defRPr>
            </a:lvl5pPr>
            <a:lvl6pPr marL="2514600" indent="-228600" defTabSz="927100" eaLnBrk="0" fontAlgn="base" hangingPunct="0">
              <a:spcBef>
                <a:spcPct val="0"/>
              </a:spcBef>
              <a:spcAft>
                <a:spcPct val="0"/>
              </a:spcAft>
              <a:defRPr sz="2400" b="1">
                <a:solidFill>
                  <a:schemeClr val="tx1"/>
                </a:solidFill>
                <a:latin typeface="Times New Roman" charset="0"/>
                <a:ea typeface="ＭＳ Ｐゴシック" charset="0"/>
              </a:defRPr>
            </a:lvl6pPr>
            <a:lvl7pPr marL="2971800" indent="-228600" defTabSz="927100" eaLnBrk="0" fontAlgn="base" hangingPunct="0">
              <a:spcBef>
                <a:spcPct val="0"/>
              </a:spcBef>
              <a:spcAft>
                <a:spcPct val="0"/>
              </a:spcAft>
              <a:defRPr sz="2400" b="1">
                <a:solidFill>
                  <a:schemeClr val="tx1"/>
                </a:solidFill>
                <a:latin typeface="Times New Roman" charset="0"/>
                <a:ea typeface="ＭＳ Ｐゴシック" charset="0"/>
              </a:defRPr>
            </a:lvl7pPr>
            <a:lvl8pPr marL="3429000" indent="-228600" defTabSz="927100" eaLnBrk="0" fontAlgn="base" hangingPunct="0">
              <a:spcBef>
                <a:spcPct val="0"/>
              </a:spcBef>
              <a:spcAft>
                <a:spcPct val="0"/>
              </a:spcAft>
              <a:defRPr sz="2400" b="1">
                <a:solidFill>
                  <a:schemeClr val="tx1"/>
                </a:solidFill>
                <a:latin typeface="Times New Roman" charset="0"/>
                <a:ea typeface="ＭＳ Ｐゴシック" charset="0"/>
              </a:defRPr>
            </a:lvl8pPr>
            <a:lvl9pPr marL="3886200" indent="-228600" defTabSz="927100" eaLnBrk="0" fontAlgn="base" hangingPunct="0">
              <a:spcBef>
                <a:spcPct val="0"/>
              </a:spcBef>
              <a:spcAft>
                <a:spcPct val="0"/>
              </a:spcAft>
              <a:defRPr sz="2400" b="1">
                <a:solidFill>
                  <a:schemeClr val="tx1"/>
                </a:solidFill>
                <a:latin typeface="Times New Roman" charset="0"/>
                <a:ea typeface="ＭＳ Ｐゴシック" charset="0"/>
              </a:defRPr>
            </a:lvl9pPr>
          </a:lstStyle>
          <a:p>
            <a:pPr eaLnBrk="1" hangingPunct="1"/>
            <a:r>
              <a:rPr lang="en-US" sz="1200" b="0"/>
              <a:t>IT_Source</a:t>
            </a:r>
          </a:p>
        </p:txBody>
      </p:sp>
      <p:sp>
        <p:nvSpPr>
          <p:cNvPr id="45058" name="Rectangle 7"/>
          <p:cNvSpPr>
            <a:spLocks noGrp="1" noChangeArrowheads="1"/>
          </p:cNvSpPr>
          <p:nvPr>
            <p:ph type="sldNum" sz="quarter" idx="5"/>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27100" eaLnBrk="0" hangingPunct="0">
              <a:defRPr sz="2400" b="1">
                <a:solidFill>
                  <a:schemeClr val="tx1"/>
                </a:solidFill>
                <a:latin typeface="Times New Roman" charset="0"/>
                <a:ea typeface="ＭＳ Ｐゴシック" charset="0"/>
                <a:cs typeface="ＭＳ Ｐゴシック" charset="0"/>
              </a:defRPr>
            </a:lvl1pPr>
            <a:lvl2pPr marL="742950" indent="-285750" defTabSz="927100" eaLnBrk="0" hangingPunct="0">
              <a:defRPr sz="2400" b="1">
                <a:solidFill>
                  <a:schemeClr val="tx1"/>
                </a:solidFill>
                <a:latin typeface="Times New Roman" charset="0"/>
                <a:ea typeface="ＭＳ Ｐゴシック" charset="0"/>
              </a:defRPr>
            </a:lvl2pPr>
            <a:lvl3pPr marL="1143000" indent="-228600" defTabSz="927100" eaLnBrk="0" hangingPunct="0">
              <a:defRPr sz="2400" b="1">
                <a:solidFill>
                  <a:schemeClr val="tx1"/>
                </a:solidFill>
                <a:latin typeface="Times New Roman" charset="0"/>
                <a:ea typeface="ＭＳ Ｐゴシック" charset="0"/>
              </a:defRPr>
            </a:lvl3pPr>
            <a:lvl4pPr marL="1600200" indent="-228600" defTabSz="927100" eaLnBrk="0" hangingPunct="0">
              <a:defRPr sz="2400" b="1">
                <a:solidFill>
                  <a:schemeClr val="tx1"/>
                </a:solidFill>
                <a:latin typeface="Times New Roman" charset="0"/>
                <a:ea typeface="ＭＳ Ｐゴシック" charset="0"/>
              </a:defRPr>
            </a:lvl4pPr>
            <a:lvl5pPr marL="2057400" indent="-228600" defTabSz="927100" eaLnBrk="0" hangingPunct="0">
              <a:defRPr sz="2400" b="1">
                <a:solidFill>
                  <a:schemeClr val="tx1"/>
                </a:solidFill>
                <a:latin typeface="Times New Roman" charset="0"/>
                <a:ea typeface="ＭＳ Ｐゴシック" charset="0"/>
              </a:defRPr>
            </a:lvl5pPr>
            <a:lvl6pPr marL="2514600" indent="-228600" defTabSz="927100" eaLnBrk="0" fontAlgn="base" hangingPunct="0">
              <a:spcBef>
                <a:spcPct val="0"/>
              </a:spcBef>
              <a:spcAft>
                <a:spcPct val="0"/>
              </a:spcAft>
              <a:defRPr sz="2400" b="1">
                <a:solidFill>
                  <a:schemeClr val="tx1"/>
                </a:solidFill>
                <a:latin typeface="Times New Roman" charset="0"/>
                <a:ea typeface="ＭＳ Ｐゴシック" charset="0"/>
              </a:defRPr>
            </a:lvl6pPr>
            <a:lvl7pPr marL="2971800" indent="-228600" defTabSz="927100" eaLnBrk="0" fontAlgn="base" hangingPunct="0">
              <a:spcBef>
                <a:spcPct val="0"/>
              </a:spcBef>
              <a:spcAft>
                <a:spcPct val="0"/>
              </a:spcAft>
              <a:defRPr sz="2400" b="1">
                <a:solidFill>
                  <a:schemeClr val="tx1"/>
                </a:solidFill>
                <a:latin typeface="Times New Roman" charset="0"/>
                <a:ea typeface="ＭＳ Ｐゴシック" charset="0"/>
              </a:defRPr>
            </a:lvl7pPr>
            <a:lvl8pPr marL="3429000" indent="-228600" defTabSz="927100" eaLnBrk="0" fontAlgn="base" hangingPunct="0">
              <a:spcBef>
                <a:spcPct val="0"/>
              </a:spcBef>
              <a:spcAft>
                <a:spcPct val="0"/>
              </a:spcAft>
              <a:defRPr sz="2400" b="1">
                <a:solidFill>
                  <a:schemeClr val="tx1"/>
                </a:solidFill>
                <a:latin typeface="Times New Roman" charset="0"/>
                <a:ea typeface="ＭＳ Ｐゴシック" charset="0"/>
              </a:defRPr>
            </a:lvl8pPr>
            <a:lvl9pPr marL="3886200" indent="-228600" defTabSz="927100" eaLnBrk="0" fontAlgn="base" hangingPunct="0">
              <a:spcBef>
                <a:spcPct val="0"/>
              </a:spcBef>
              <a:spcAft>
                <a:spcPct val="0"/>
              </a:spcAft>
              <a:defRPr sz="2400" b="1">
                <a:solidFill>
                  <a:schemeClr val="tx1"/>
                </a:solidFill>
                <a:latin typeface="Times New Roman" charset="0"/>
                <a:ea typeface="ＭＳ Ｐゴシック" charset="0"/>
              </a:defRPr>
            </a:lvl9pPr>
          </a:lstStyle>
          <a:p>
            <a:pPr eaLnBrk="1" hangingPunct="1"/>
            <a:fld id="{4152127E-A16E-4644-AD9F-32DD67A55AF5}" type="slidenum">
              <a:rPr lang="en-US" sz="1200" b="0"/>
              <a:pPr eaLnBrk="1" hangingPunct="1"/>
              <a:t>22</a:t>
            </a:fld>
            <a:endParaRPr lang="en-US" sz="1200" b="0"/>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6"/>
          <p:cNvSpPr>
            <a:spLocks noGrp="1" noChangeArrowheads="1"/>
          </p:cNvSpPr>
          <p:nvPr>
            <p:ph type="ftr" sz="quarter" idx="4"/>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27100" eaLnBrk="0" hangingPunct="0">
              <a:defRPr sz="2400" b="1">
                <a:solidFill>
                  <a:schemeClr val="tx1"/>
                </a:solidFill>
                <a:latin typeface="Times New Roman" charset="0"/>
                <a:ea typeface="ＭＳ Ｐゴシック" charset="0"/>
                <a:cs typeface="ＭＳ Ｐゴシック" charset="0"/>
              </a:defRPr>
            </a:lvl1pPr>
            <a:lvl2pPr marL="742950" indent="-285750" defTabSz="927100" eaLnBrk="0" hangingPunct="0">
              <a:defRPr sz="2400" b="1">
                <a:solidFill>
                  <a:schemeClr val="tx1"/>
                </a:solidFill>
                <a:latin typeface="Times New Roman" charset="0"/>
                <a:ea typeface="ＭＳ Ｐゴシック" charset="0"/>
              </a:defRPr>
            </a:lvl2pPr>
            <a:lvl3pPr marL="1143000" indent="-228600" defTabSz="927100" eaLnBrk="0" hangingPunct="0">
              <a:defRPr sz="2400" b="1">
                <a:solidFill>
                  <a:schemeClr val="tx1"/>
                </a:solidFill>
                <a:latin typeface="Times New Roman" charset="0"/>
                <a:ea typeface="ＭＳ Ｐゴシック" charset="0"/>
              </a:defRPr>
            </a:lvl3pPr>
            <a:lvl4pPr marL="1600200" indent="-228600" defTabSz="927100" eaLnBrk="0" hangingPunct="0">
              <a:defRPr sz="2400" b="1">
                <a:solidFill>
                  <a:schemeClr val="tx1"/>
                </a:solidFill>
                <a:latin typeface="Times New Roman" charset="0"/>
                <a:ea typeface="ＭＳ Ｐゴシック" charset="0"/>
              </a:defRPr>
            </a:lvl4pPr>
            <a:lvl5pPr marL="2057400" indent="-228600" defTabSz="927100" eaLnBrk="0" hangingPunct="0">
              <a:defRPr sz="2400" b="1">
                <a:solidFill>
                  <a:schemeClr val="tx1"/>
                </a:solidFill>
                <a:latin typeface="Times New Roman" charset="0"/>
                <a:ea typeface="ＭＳ Ｐゴシック" charset="0"/>
              </a:defRPr>
            </a:lvl5pPr>
            <a:lvl6pPr marL="2514600" indent="-228600" defTabSz="927100" eaLnBrk="0" fontAlgn="base" hangingPunct="0">
              <a:spcBef>
                <a:spcPct val="0"/>
              </a:spcBef>
              <a:spcAft>
                <a:spcPct val="0"/>
              </a:spcAft>
              <a:defRPr sz="2400" b="1">
                <a:solidFill>
                  <a:schemeClr val="tx1"/>
                </a:solidFill>
                <a:latin typeface="Times New Roman" charset="0"/>
                <a:ea typeface="ＭＳ Ｐゴシック" charset="0"/>
              </a:defRPr>
            </a:lvl6pPr>
            <a:lvl7pPr marL="2971800" indent="-228600" defTabSz="927100" eaLnBrk="0" fontAlgn="base" hangingPunct="0">
              <a:spcBef>
                <a:spcPct val="0"/>
              </a:spcBef>
              <a:spcAft>
                <a:spcPct val="0"/>
              </a:spcAft>
              <a:defRPr sz="2400" b="1">
                <a:solidFill>
                  <a:schemeClr val="tx1"/>
                </a:solidFill>
                <a:latin typeface="Times New Roman" charset="0"/>
                <a:ea typeface="ＭＳ Ｐゴシック" charset="0"/>
              </a:defRPr>
            </a:lvl7pPr>
            <a:lvl8pPr marL="3429000" indent="-228600" defTabSz="927100" eaLnBrk="0" fontAlgn="base" hangingPunct="0">
              <a:spcBef>
                <a:spcPct val="0"/>
              </a:spcBef>
              <a:spcAft>
                <a:spcPct val="0"/>
              </a:spcAft>
              <a:defRPr sz="2400" b="1">
                <a:solidFill>
                  <a:schemeClr val="tx1"/>
                </a:solidFill>
                <a:latin typeface="Times New Roman" charset="0"/>
                <a:ea typeface="ＭＳ Ｐゴシック" charset="0"/>
              </a:defRPr>
            </a:lvl8pPr>
            <a:lvl9pPr marL="3886200" indent="-228600" defTabSz="927100" eaLnBrk="0" fontAlgn="base" hangingPunct="0">
              <a:spcBef>
                <a:spcPct val="0"/>
              </a:spcBef>
              <a:spcAft>
                <a:spcPct val="0"/>
              </a:spcAft>
              <a:defRPr sz="2400" b="1">
                <a:solidFill>
                  <a:schemeClr val="tx1"/>
                </a:solidFill>
                <a:latin typeface="Times New Roman" charset="0"/>
                <a:ea typeface="ＭＳ Ｐゴシック" charset="0"/>
              </a:defRPr>
            </a:lvl9pPr>
          </a:lstStyle>
          <a:p>
            <a:pPr eaLnBrk="1" hangingPunct="1"/>
            <a:r>
              <a:rPr lang="en-US" sz="1200" b="0"/>
              <a:t>IT_Source</a:t>
            </a:r>
          </a:p>
        </p:txBody>
      </p:sp>
      <p:sp>
        <p:nvSpPr>
          <p:cNvPr id="47106" name="Rectangle 7"/>
          <p:cNvSpPr>
            <a:spLocks noGrp="1" noChangeArrowheads="1"/>
          </p:cNvSpPr>
          <p:nvPr>
            <p:ph type="sldNum" sz="quarter" idx="5"/>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27100" eaLnBrk="0" hangingPunct="0">
              <a:defRPr sz="2400" b="1">
                <a:solidFill>
                  <a:schemeClr val="tx1"/>
                </a:solidFill>
                <a:latin typeface="Times New Roman" charset="0"/>
                <a:ea typeface="ＭＳ Ｐゴシック" charset="0"/>
                <a:cs typeface="ＭＳ Ｐゴシック" charset="0"/>
              </a:defRPr>
            </a:lvl1pPr>
            <a:lvl2pPr marL="742950" indent="-285750" defTabSz="927100" eaLnBrk="0" hangingPunct="0">
              <a:defRPr sz="2400" b="1">
                <a:solidFill>
                  <a:schemeClr val="tx1"/>
                </a:solidFill>
                <a:latin typeface="Times New Roman" charset="0"/>
                <a:ea typeface="ＭＳ Ｐゴシック" charset="0"/>
              </a:defRPr>
            </a:lvl2pPr>
            <a:lvl3pPr marL="1143000" indent="-228600" defTabSz="927100" eaLnBrk="0" hangingPunct="0">
              <a:defRPr sz="2400" b="1">
                <a:solidFill>
                  <a:schemeClr val="tx1"/>
                </a:solidFill>
                <a:latin typeface="Times New Roman" charset="0"/>
                <a:ea typeface="ＭＳ Ｐゴシック" charset="0"/>
              </a:defRPr>
            </a:lvl3pPr>
            <a:lvl4pPr marL="1600200" indent="-228600" defTabSz="927100" eaLnBrk="0" hangingPunct="0">
              <a:defRPr sz="2400" b="1">
                <a:solidFill>
                  <a:schemeClr val="tx1"/>
                </a:solidFill>
                <a:latin typeface="Times New Roman" charset="0"/>
                <a:ea typeface="ＭＳ Ｐゴシック" charset="0"/>
              </a:defRPr>
            </a:lvl4pPr>
            <a:lvl5pPr marL="2057400" indent="-228600" defTabSz="927100" eaLnBrk="0" hangingPunct="0">
              <a:defRPr sz="2400" b="1">
                <a:solidFill>
                  <a:schemeClr val="tx1"/>
                </a:solidFill>
                <a:latin typeface="Times New Roman" charset="0"/>
                <a:ea typeface="ＭＳ Ｐゴシック" charset="0"/>
              </a:defRPr>
            </a:lvl5pPr>
            <a:lvl6pPr marL="2514600" indent="-228600" defTabSz="927100" eaLnBrk="0" fontAlgn="base" hangingPunct="0">
              <a:spcBef>
                <a:spcPct val="0"/>
              </a:spcBef>
              <a:spcAft>
                <a:spcPct val="0"/>
              </a:spcAft>
              <a:defRPr sz="2400" b="1">
                <a:solidFill>
                  <a:schemeClr val="tx1"/>
                </a:solidFill>
                <a:latin typeface="Times New Roman" charset="0"/>
                <a:ea typeface="ＭＳ Ｐゴシック" charset="0"/>
              </a:defRPr>
            </a:lvl6pPr>
            <a:lvl7pPr marL="2971800" indent="-228600" defTabSz="927100" eaLnBrk="0" fontAlgn="base" hangingPunct="0">
              <a:spcBef>
                <a:spcPct val="0"/>
              </a:spcBef>
              <a:spcAft>
                <a:spcPct val="0"/>
              </a:spcAft>
              <a:defRPr sz="2400" b="1">
                <a:solidFill>
                  <a:schemeClr val="tx1"/>
                </a:solidFill>
                <a:latin typeface="Times New Roman" charset="0"/>
                <a:ea typeface="ＭＳ Ｐゴシック" charset="0"/>
              </a:defRPr>
            </a:lvl7pPr>
            <a:lvl8pPr marL="3429000" indent="-228600" defTabSz="927100" eaLnBrk="0" fontAlgn="base" hangingPunct="0">
              <a:spcBef>
                <a:spcPct val="0"/>
              </a:spcBef>
              <a:spcAft>
                <a:spcPct val="0"/>
              </a:spcAft>
              <a:defRPr sz="2400" b="1">
                <a:solidFill>
                  <a:schemeClr val="tx1"/>
                </a:solidFill>
                <a:latin typeface="Times New Roman" charset="0"/>
                <a:ea typeface="ＭＳ Ｐゴシック" charset="0"/>
              </a:defRPr>
            </a:lvl8pPr>
            <a:lvl9pPr marL="3886200" indent="-228600" defTabSz="927100" eaLnBrk="0" fontAlgn="base" hangingPunct="0">
              <a:spcBef>
                <a:spcPct val="0"/>
              </a:spcBef>
              <a:spcAft>
                <a:spcPct val="0"/>
              </a:spcAft>
              <a:defRPr sz="2400" b="1">
                <a:solidFill>
                  <a:schemeClr val="tx1"/>
                </a:solidFill>
                <a:latin typeface="Times New Roman" charset="0"/>
                <a:ea typeface="ＭＳ Ｐゴシック" charset="0"/>
              </a:defRPr>
            </a:lvl9pPr>
          </a:lstStyle>
          <a:p>
            <a:pPr eaLnBrk="1" hangingPunct="1"/>
            <a:fld id="{4B9907B9-EC03-084E-9D65-BCB39E45620B}" type="slidenum">
              <a:rPr lang="en-US" sz="1200" b="0"/>
              <a:pPr eaLnBrk="1" hangingPunct="1"/>
              <a:t>23</a:t>
            </a:fld>
            <a:endParaRPr lang="en-US" sz="1200" b="0"/>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6"/>
          <p:cNvSpPr>
            <a:spLocks noGrp="1" noChangeArrowheads="1"/>
          </p:cNvSpPr>
          <p:nvPr>
            <p:ph type="ftr" sz="quarter" idx="4"/>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27100" eaLnBrk="0" hangingPunct="0">
              <a:defRPr sz="2400" b="1">
                <a:solidFill>
                  <a:schemeClr val="tx1"/>
                </a:solidFill>
                <a:latin typeface="Times New Roman" charset="0"/>
                <a:ea typeface="ＭＳ Ｐゴシック" charset="0"/>
                <a:cs typeface="ＭＳ Ｐゴシック" charset="0"/>
              </a:defRPr>
            </a:lvl1pPr>
            <a:lvl2pPr marL="742950" indent="-285750" defTabSz="927100" eaLnBrk="0" hangingPunct="0">
              <a:defRPr sz="2400" b="1">
                <a:solidFill>
                  <a:schemeClr val="tx1"/>
                </a:solidFill>
                <a:latin typeface="Times New Roman" charset="0"/>
                <a:ea typeface="ＭＳ Ｐゴシック" charset="0"/>
              </a:defRPr>
            </a:lvl2pPr>
            <a:lvl3pPr marL="1143000" indent="-228600" defTabSz="927100" eaLnBrk="0" hangingPunct="0">
              <a:defRPr sz="2400" b="1">
                <a:solidFill>
                  <a:schemeClr val="tx1"/>
                </a:solidFill>
                <a:latin typeface="Times New Roman" charset="0"/>
                <a:ea typeface="ＭＳ Ｐゴシック" charset="0"/>
              </a:defRPr>
            </a:lvl3pPr>
            <a:lvl4pPr marL="1600200" indent="-228600" defTabSz="927100" eaLnBrk="0" hangingPunct="0">
              <a:defRPr sz="2400" b="1">
                <a:solidFill>
                  <a:schemeClr val="tx1"/>
                </a:solidFill>
                <a:latin typeface="Times New Roman" charset="0"/>
                <a:ea typeface="ＭＳ Ｐゴシック" charset="0"/>
              </a:defRPr>
            </a:lvl4pPr>
            <a:lvl5pPr marL="2057400" indent="-228600" defTabSz="927100" eaLnBrk="0" hangingPunct="0">
              <a:defRPr sz="2400" b="1">
                <a:solidFill>
                  <a:schemeClr val="tx1"/>
                </a:solidFill>
                <a:latin typeface="Times New Roman" charset="0"/>
                <a:ea typeface="ＭＳ Ｐゴシック" charset="0"/>
              </a:defRPr>
            </a:lvl5pPr>
            <a:lvl6pPr marL="2514600" indent="-228600" defTabSz="927100" eaLnBrk="0" fontAlgn="base" hangingPunct="0">
              <a:spcBef>
                <a:spcPct val="0"/>
              </a:spcBef>
              <a:spcAft>
                <a:spcPct val="0"/>
              </a:spcAft>
              <a:defRPr sz="2400" b="1">
                <a:solidFill>
                  <a:schemeClr val="tx1"/>
                </a:solidFill>
                <a:latin typeface="Times New Roman" charset="0"/>
                <a:ea typeface="ＭＳ Ｐゴシック" charset="0"/>
              </a:defRPr>
            </a:lvl6pPr>
            <a:lvl7pPr marL="2971800" indent="-228600" defTabSz="927100" eaLnBrk="0" fontAlgn="base" hangingPunct="0">
              <a:spcBef>
                <a:spcPct val="0"/>
              </a:spcBef>
              <a:spcAft>
                <a:spcPct val="0"/>
              </a:spcAft>
              <a:defRPr sz="2400" b="1">
                <a:solidFill>
                  <a:schemeClr val="tx1"/>
                </a:solidFill>
                <a:latin typeface="Times New Roman" charset="0"/>
                <a:ea typeface="ＭＳ Ｐゴシック" charset="0"/>
              </a:defRPr>
            </a:lvl7pPr>
            <a:lvl8pPr marL="3429000" indent="-228600" defTabSz="927100" eaLnBrk="0" fontAlgn="base" hangingPunct="0">
              <a:spcBef>
                <a:spcPct val="0"/>
              </a:spcBef>
              <a:spcAft>
                <a:spcPct val="0"/>
              </a:spcAft>
              <a:defRPr sz="2400" b="1">
                <a:solidFill>
                  <a:schemeClr val="tx1"/>
                </a:solidFill>
                <a:latin typeface="Times New Roman" charset="0"/>
                <a:ea typeface="ＭＳ Ｐゴシック" charset="0"/>
              </a:defRPr>
            </a:lvl8pPr>
            <a:lvl9pPr marL="3886200" indent="-228600" defTabSz="927100" eaLnBrk="0" fontAlgn="base" hangingPunct="0">
              <a:spcBef>
                <a:spcPct val="0"/>
              </a:spcBef>
              <a:spcAft>
                <a:spcPct val="0"/>
              </a:spcAft>
              <a:defRPr sz="2400" b="1">
                <a:solidFill>
                  <a:schemeClr val="tx1"/>
                </a:solidFill>
                <a:latin typeface="Times New Roman" charset="0"/>
                <a:ea typeface="ＭＳ Ｐゴシック" charset="0"/>
              </a:defRPr>
            </a:lvl9pPr>
          </a:lstStyle>
          <a:p>
            <a:pPr eaLnBrk="1" hangingPunct="1"/>
            <a:r>
              <a:rPr lang="en-US" sz="1200" b="0"/>
              <a:t>IT_Source</a:t>
            </a:r>
          </a:p>
        </p:txBody>
      </p:sp>
      <p:sp>
        <p:nvSpPr>
          <p:cNvPr id="49154" name="Rectangle 7"/>
          <p:cNvSpPr>
            <a:spLocks noGrp="1" noChangeArrowheads="1"/>
          </p:cNvSpPr>
          <p:nvPr>
            <p:ph type="sldNum" sz="quarter" idx="5"/>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27100" eaLnBrk="0" hangingPunct="0">
              <a:defRPr sz="2400" b="1">
                <a:solidFill>
                  <a:schemeClr val="tx1"/>
                </a:solidFill>
                <a:latin typeface="Times New Roman" charset="0"/>
                <a:ea typeface="ＭＳ Ｐゴシック" charset="0"/>
                <a:cs typeface="ＭＳ Ｐゴシック" charset="0"/>
              </a:defRPr>
            </a:lvl1pPr>
            <a:lvl2pPr marL="742950" indent="-285750" defTabSz="927100" eaLnBrk="0" hangingPunct="0">
              <a:defRPr sz="2400" b="1">
                <a:solidFill>
                  <a:schemeClr val="tx1"/>
                </a:solidFill>
                <a:latin typeface="Times New Roman" charset="0"/>
                <a:ea typeface="ＭＳ Ｐゴシック" charset="0"/>
              </a:defRPr>
            </a:lvl2pPr>
            <a:lvl3pPr marL="1143000" indent="-228600" defTabSz="927100" eaLnBrk="0" hangingPunct="0">
              <a:defRPr sz="2400" b="1">
                <a:solidFill>
                  <a:schemeClr val="tx1"/>
                </a:solidFill>
                <a:latin typeface="Times New Roman" charset="0"/>
                <a:ea typeface="ＭＳ Ｐゴシック" charset="0"/>
              </a:defRPr>
            </a:lvl3pPr>
            <a:lvl4pPr marL="1600200" indent="-228600" defTabSz="927100" eaLnBrk="0" hangingPunct="0">
              <a:defRPr sz="2400" b="1">
                <a:solidFill>
                  <a:schemeClr val="tx1"/>
                </a:solidFill>
                <a:latin typeface="Times New Roman" charset="0"/>
                <a:ea typeface="ＭＳ Ｐゴシック" charset="0"/>
              </a:defRPr>
            </a:lvl4pPr>
            <a:lvl5pPr marL="2057400" indent="-228600" defTabSz="927100" eaLnBrk="0" hangingPunct="0">
              <a:defRPr sz="2400" b="1">
                <a:solidFill>
                  <a:schemeClr val="tx1"/>
                </a:solidFill>
                <a:latin typeface="Times New Roman" charset="0"/>
                <a:ea typeface="ＭＳ Ｐゴシック" charset="0"/>
              </a:defRPr>
            </a:lvl5pPr>
            <a:lvl6pPr marL="2514600" indent="-228600" defTabSz="927100" eaLnBrk="0" fontAlgn="base" hangingPunct="0">
              <a:spcBef>
                <a:spcPct val="0"/>
              </a:spcBef>
              <a:spcAft>
                <a:spcPct val="0"/>
              </a:spcAft>
              <a:defRPr sz="2400" b="1">
                <a:solidFill>
                  <a:schemeClr val="tx1"/>
                </a:solidFill>
                <a:latin typeface="Times New Roman" charset="0"/>
                <a:ea typeface="ＭＳ Ｐゴシック" charset="0"/>
              </a:defRPr>
            </a:lvl6pPr>
            <a:lvl7pPr marL="2971800" indent="-228600" defTabSz="927100" eaLnBrk="0" fontAlgn="base" hangingPunct="0">
              <a:spcBef>
                <a:spcPct val="0"/>
              </a:spcBef>
              <a:spcAft>
                <a:spcPct val="0"/>
              </a:spcAft>
              <a:defRPr sz="2400" b="1">
                <a:solidFill>
                  <a:schemeClr val="tx1"/>
                </a:solidFill>
                <a:latin typeface="Times New Roman" charset="0"/>
                <a:ea typeface="ＭＳ Ｐゴシック" charset="0"/>
              </a:defRPr>
            </a:lvl7pPr>
            <a:lvl8pPr marL="3429000" indent="-228600" defTabSz="927100" eaLnBrk="0" fontAlgn="base" hangingPunct="0">
              <a:spcBef>
                <a:spcPct val="0"/>
              </a:spcBef>
              <a:spcAft>
                <a:spcPct val="0"/>
              </a:spcAft>
              <a:defRPr sz="2400" b="1">
                <a:solidFill>
                  <a:schemeClr val="tx1"/>
                </a:solidFill>
                <a:latin typeface="Times New Roman" charset="0"/>
                <a:ea typeface="ＭＳ Ｐゴシック" charset="0"/>
              </a:defRPr>
            </a:lvl8pPr>
            <a:lvl9pPr marL="3886200" indent="-228600" defTabSz="927100" eaLnBrk="0" fontAlgn="base" hangingPunct="0">
              <a:spcBef>
                <a:spcPct val="0"/>
              </a:spcBef>
              <a:spcAft>
                <a:spcPct val="0"/>
              </a:spcAft>
              <a:defRPr sz="2400" b="1">
                <a:solidFill>
                  <a:schemeClr val="tx1"/>
                </a:solidFill>
                <a:latin typeface="Times New Roman" charset="0"/>
                <a:ea typeface="ＭＳ Ｐゴシック" charset="0"/>
              </a:defRPr>
            </a:lvl9pPr>
          </a:lstStyle>
          <a:p>
            <a:pPr eaLnBrk="1" hangingPunct="1"/>
            <a:fld id="{8CB44C88-D526-AB48-8354-4F02523F0253}" type="slidenum">
              <a:rPr lang="en-US" sz="1200" b="0"/>
              <a:pPr eaLnBrk="1" hangingPunct="1"/>
              <a:t>24</a:t>
            </a:fld>
            <a:endParaRPr lang="en-US" sz="1200" b="0"/>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6"/>
          <p:cNvSpPr>
            <a:spLocks noGrp="1" noChangeArrowheads="1"/>
          </p:cNvSpPr>
          <p:nvPr>
            <p:ph type="ftr" sz="quarter" idx="4"/>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27100" eaLnBrk="0" hangingPunct="0">
              <a:defRPr sz="2400" b="1">
                <a:solidFill>
                  <a:schemeClr val="tx1"/>
                </a:solidFill>
                <a:latin typeface="Times New Roman" charset="0"/>
                <a:ea typeface="ＭＳ Ｐゴシック" charset="0"/>
                <a:cs typeface="ＭＳ Ｐゴシック" charset="0"/>
              </a:defRPr>
            </a:lvl1pPr>
            <a:lvl2pPr marL="742950" indent="-285750" defTabSz="927100" eaLnBrk="0" hangingPunct="0">
              <a:defRPr sz="2400" b="1">
                <a:solidFill>
                  <a:schemeClr val="tx1"/>
                </a:solidFill>
                <a:latin typeface="Times New Roman" charset="0"/>
                <a:ea typeface="ＭＳ Ｐゴシック" charset="0"/>
              </a:defRPr>
            </a:lvl2pPr>
            <a:lvl3pPr marL="1143000" indent="-228600" defTabSz="927100" eaLnBrk="0" hangingPunct="0">
              <a:defRPr sz="2400" b="1">
                <a:solidFill>
                  <a:schemeClr val="tx1"/>
                </a:solidFill>
                <a:latin typeface="Times New Roman" charset="0"/>
                <a:ea typeface="ＭＳ Ｐゴシック" charset="0"/>
              </a:defRPr>
            </a:lvl3pPr>
            <a:lvl4pPr marL="1600200" indent="-228600" defTabSz="927100" eaLnBrk="0" hangingPunct="0">
              <a:defRPr sz="2400" b="1">
                <a:solidFill>
                  <a:schemeClr val="tx1"/>
                </a:solidFill>
                <a:latin typeface="Times New Roman" charset="0"/>
                <a:ea typeface="ＭＳ Ｐゴシック" charset="0"/>
              </a:defRPr>
            </a:lvl4pPr>
            <a:lvl5pPr marL="2057400" indent="-228600" defTabSz="927100" eaLnBrk="0" hangingPunct="0">
              <a:defRPr sz="2400" b="1">
                <a:solidFill>
                  <a:schemeClr val="tx1"/>
                </a:solidFill>
                <a:latin typeface="Times New Roman" charset="0"/>
                <a:ea typeface="ＭＳ Ｐゴシック" charset="0"/>
              </a:defRPr>
            </a:lvl5pPr>
            <a:lvl6pPr marL="2514600" indent="-228600" defTabSz="927100" eaLnBrk="0" fontAlgn="base" hangingPunct="0">
              <a:spcBef>
                <a:spcPct val="0"/>
              </a:spcBef>
              <a:spcAft>
                <a:spcPct val="0"/>
              </a:spcAft>
              <a:defRPr sz="2400" b="1">
                <a:solidFill>
                  <a:schemeClr val="tx1"/>
                </a:solidFill>
                <a:latin typeface="Times New Roman" charset="0"/>
                <a:ea typeface="ＭＳ Ｐゴシック" charset="0"/>
              </a:defRPr>
            </a:lvl6pPr>
            <a:lvl7pPr marL="2971800" indent="-228600" defTabSz="927100" eaLnBrk="0" fontAlgn="base" hangingPunct="0">
              <a:spcBef>
                <a:spcPct val="0"/>
              </a:spcBef>
              <a:spcAft>
                <a:spcPct val="0"/>
              </a:spcAft>
              <a:defRPr sz="2400" b="1">
                <a:solidFill>
                  <a:schemeClr val="tx1"/>
                </a:solidFill>
                <a:latin typeface="Times New Roman" charset="0"/>
                <a:ea typeface="ＭＳ Ｐゴシック" charset="0"/>
              </a:defRPr>
            </a:lvl7pPr>
            <a:lvl8pPr marL="3429000" indent="-228600" defTabSz="927100" eaLnBrk="0" fontAlgn="base" hangingPunct="0">
              <a:spcBef>
                <a:spcPct val="0"/>
              </a:spcBef>
              <a:spcAft>
                <a:spcPct val="0"/>
              </a:spcAft>
              <a:defRPr sz="2400" b="1">
                <a:solidFill>
                  <a:schemeClr val="tx1"/>
                </a:solidFill>
                <a:latin typeface="Times New Roman" charset="0"/>
                <a:ea typeface="ＭＳ Ｐゴシック" charset="0"/>
              </a:defRPr>
            </a:lvl8pPr>
            <a:lvl9pPr marL="3886200" indent="-228600" defTabSz="927100" eaLnBrk="0" fontAlgn="base" hangingPunct="0">
              <a:spcBef>
                <a:spcPct val="0"/>
              </a:spcBef>
              <a:spcAft>
                <a:spcPct val="0"/>
              </a:spcAft>
              <a:defRPr sz="2400" b="1">
                <a:solidFill>
                  <a:schemeClr val="tx1"/>
                </a:solidFill>
                <a:latin typeface="Times New Roman" charset="0"/>
                <a:ea typeface="ＭＳ Ｐゴシック" charset="0"/>
              </a:defRPr>
            </a:lvl9pPr>
          </a:lstStyle>
          <a:p>
            <a:pPr eaLnBrk="1" hangingPunct="1"/>
            <a:r>
              <a:rPr lang="en-US" sz="1200" b="0"/>
              <a:t>IT_Source</a:t>
            </a:r>
          </a:p>
        </p:txBody>
      </p:sp>
      <p:sp>
        <p:nvSpPr>
          <p:cNvPr id="51202" name="Rectangle 7"/>
          <p:cNvSpPr>
            <a:spLocks noGrp="1" noChangeArrowheads="1"/>
          </p:cNvSpPr>
          <p:nvPr>
            <p:ph type="sldNum" sz="quarter" idx="5"/>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27100" eaLnBrk="0" hangingPunct="0">
              <a:defRPr sz="2400" b="1">
                <a:solidFill>
                  <a:schemeClr val="tx1"/>
                </a:solidFill>
                <a:latin typeface="Times New Roman" charset="0"/>
                <a:ea typeface="ＭＳ Ｐゴシック" charset="0"/>
                <a:cs typeface="ＭＳ Ｐゴシック" charset="0"/>
              </a:defRPr>
            </a:lvl1pPr>
            <a:lvl2pPr marL="742950" indent="-285750" defTabSz="927100" eaLnBrk="0" hangingPunct="0">
              <a:defRPr sz="2400" b="1">
                <a:solidFill>
                  <a:schemeClr val="tx1"/>
                </a:solidFill>
                <a:latin typeface="Times New Roman" charset="0"/>
                <a:ea typeface="ＭＳ Ｐゴシック" charset="0"/>
              </a:defRPr>
            </a:lvl2pPr>
            <a:lvl3pPr marL="1143000" indent="-228600" defTabSz="927100" eaLnBrk="0" hangingPunct="0">
              <a:defRPr sz="2400" b="1">
                <a:solidFill>
                  <a:schemeClr val="tx1"/>
                </a:solidFill>
                <a:latin typeface="Times New Roman" charset="0"/>
                <a:ea typeface="ＭＳ Ｐゴシック" charset="0"/>
              </a:defRPr>
            </a:lvl3pPr>
            <a:lvl4pPr marL="1600200" indent="-228600" defTabSz="927100" eaLnBrk="0" hangingPunct="0">
              <a:defRPr sz="2400" b="1">
                <a:solidFill>
                  <a:schemeClr val="tx1"/>
                </a:solidFill>
                <a:latin typeface="Times New Roman" charset="0"/>
                <a:ea typeface="ＭＳ Ｐゴシック" charset="0"/>
              </a:defRPr>
            </a:lvl4pPr>
            <a:lvl5pPr marL="2057400" indent="-228600" defTabSz="927100" eaLnBrk="0" hangingPunct="0">
              <a:defRPr sz="2400" b="1">
                <a:solidFill>
                  <a:schemeClr val="tx1"/>
                </a:solidFill>
                <a:latin typeface="Times New Roman" charset="0"/>
                <a:ea typeface="ＭＳ Ｐゴシック" charset="0"/>
              </a:defRPr>
            </a:lvl5pPr>
            <a:lvl6pPr marL="2514600" indent="-228600" defTabSz="927100" eaLnBrk="0" fontAlgn="base" hangingPunct="0">
              <a:spcBef>
                <a:spcPct val="0"/>
              </a:spcBef>
              <a:spcAft>
                <a:spcPct val="0"/>
              </a:spcAft>
              <a:defRPr sz="2400" b="1">
                <a:solidFill>
                  <a:schemeClr val="tx1"/>
                </a:solidFill>
                <a:latin typeface="Times New Roman" charset="0"/>
                <a:ea typeface="ＭＳ Ｐゴシック" charset="0"/>
              </a:defRPr>
            </a:lvl6pPr>
            <a:lvl7pPr marL="2971800" indent="-228600" defTabSz="927100" eaLnBrk="0" fontAlgn="base" hangingPunct="0">
              <a:spcBef>
                <a:spcPct val="0"/>
              </a:spcBef>
              <a:spcAft>
                <a:spcPct val="0"/>
              </a:spcAft>
              <a:defRPr sz="2400" b="1">
                <a:solidFill>
                  <a:schemeClr val="tx1"/>
                </a:solidFill>
                <a:latin typeface="Times New Roman" charset="0"/>
                <a:ea typeface="ＭＳ Ｐゴシック" charset="0"/>
              </a:defRPr>
            </a:lvl7pPr>
            <a:lvl8pPr marL="3429000" indent="-228600" defTabSz="927100" eaLnBrk="0" fontAlgn="base" hangingPunct="0">
              <a:spcBef>
                <a:spcPct val="0"/>
              </a:spcBef>
              <a:spcAft>
                <a:spcPct val="0"/>
              </a:spcAft>
              <a:defRPr sz="2400" b="1">
                <a:solidFill>
                  <a:schemeClr val="tx1"/>
                </a:solidFill>
                <a:latin typeface="Times New Roman" charset="0"/>
                <a:ea typeface="ＭＳ Ｐゴシック" charset="0"/>
              </a:defRPr>
            </a:lvl8pPr>
            <a:lvl9pPr marL="3886200" indent="-228600" defTabSz="927100" eaLnBrk="0" fontAlgn="base" hangingPunct="0">
              <a:spcBef>
                <a:spcPct val="0"/>
              </a:spcBef>
              <a:spcAft>
                <a:spcPct val="0"/>
              </a:spcAft>
              <a:defRPr sz="2400" b="1">
                <a:solidFill>
                  <a:schemeClr val="tx1"/>
                </a:solidFill>
                <a:latin typeface="Times New Roman" charset="0"/>
                <a:ea typeface="ＭＳ Ｐゴシック" charset="0"/>
              </a:defRPr>
            </a:lvl9pPr>
          </a:lstStyle>
          <a:p>
            <a:pPr eaLnBrk="1" hangingPunct="1"/>
            <a:fld id="{A7D06DFB-765D-EE4E-A83E-57379E0A55EA}" type="slidenum">
              <a:rPr lang="en-US" sz="1200" b="0"/>
              <a:pPr eaLnBrk="1" hangingPunct="1"/>
              <a:t>25</a:t>
            </a:fld>
            <a:endParaRPr lang="en-US" sz="1200" b="0"/>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6"/>
          <p:cNvSpPr>
            <a:spLocks noGrp="1" noChangeArrowheads="1"/>
          </p:cNvSpPr>
          <p:nvPr>
            <p:ph type="ftr" sz="quarter" idx="4"/>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27100" eaLnBrk="0" hangingPunct="0">
              <a:defRPr sz="2400" b="1">
                <a:solidFill>
                  <a:schemeClr val="tx1"/>
                </a:solidFill>
                <a:latin typeface="Times New Roman" charset="0"/>
                <a:ea typeface="ＭＳ Ｐゴシック" charset="0"/>
                <a:cs typeface="ＭＳ Ｐゴシック" charset="0"/>
              </a:defRPr>
            </a:lvl1pPr>
            <a:lvl2pPr marL="742950" indent="-285750" defTabSz="927100" eaLnBrk="0" hangingPunct="0">
              <a:defRPr sz="2400" b="1">
                <a:solidFill>
                  <a:schemeClr val="tx1"/>
                </a:solidFill>
                <a:latin typeface="Times New Roman" charset="0"/>
                <a:ea typeface="ＭＳ Ｐゴシック" charset="0"/>
              </a:defRPr>
            </a:lvl2pPr>
            <a:lvl3pPr marL="1143000" indent="-228600" defTabSz="927100" eaLnBrk="0" hangingPunct="0">
              <a:defRPr sz="2400" b="1">
                <a:solidFill>
                  <a:schemeClr val="tx1"/>
                </a:solidFill>
                <a:latin typeface="Times New Roman" charset="0"/>
                <a:ea typeface="ＭＳ Ｐゴシック" charset="0"/>
              </a:defRPr>
            </a:lvl3pPr>
            <a:lvl4pPr marL="1600200" indent="-228600" defTabSz="927100" eaLnBrk="0" hangingPunct="0">
              <a:defRPr sz="2400" b="1">
                <a:solidFill>
                  <a:schemeClr val="tx1"/>
                </a:solidFill>
                <a:latin typeface="Times New Roman" charset="0"/>
                <a:ea typeface="ＭＳ Ｐゴシック" charset="0"/>
              </a:defRPr>
            </a:lvl4pPr>
            <a:lvl5pPr marL="2057400" indent="-228600" defTabSz="927100" eaLnBrk="0" hangingPunct="0">
              <a:defRPr sz="2400" b="1">
                <a:solidFill>
                  <a:schemeClr val="tx1"/>
                </a:solidFill>
                <a:latin typeface="Times New Roman" charset="0"/>
                <a:ea typeface="ＭＳ Ｐゴシック" charset="0"/>
              </a:defRPr>
            </a:lvl5pPr>
            <a:lvl6pPr marL="2514600" indent="-228600" defTabSz="927100" eaLnBrk="0" fontAlgn="base" hangingPunct="0">
              <a:spcBef>
                <a:spcPct val="0"/>
              </a:spcBef>
              <a:spcAft>
                <a:spcPct val="0"/>
              </a:spcAft>
              <a:defRPr sz="2400" b="1">
                <a:solidFill>
                  <a:schemeClr val="tx1"/>
                </a:solidFill>
                <a:latin typeface="Times New Roman" charset="0"/>
                <a:ea typeface="ＭＳ Ｐゴシック" charset="0"/>
              </a:defRPr>
            </a:lvl6pPr>
            <a:lvl7pPr marL="2971800" indent="-228600" defTabSz="927100" eaLnBrk="0" fontAlgn="base" hangingPunct="0">
              <a:spcBef>
                <a:spcPct val="0"/>
              </a:spcBef>
              <a:spcAft>
                <a:spcPct val="0"/>
              </a:spcAft>
              <a:defRPr sz="2400" b="1">
                <a:solidFill>
                  <a:schemeClr val="tx1"/>
                </a:solidFill>
                <a:latin typeface="Times New Roman" charset="0"/>
                <a:ea typeface="ＭＳ Ｐゴシック" charset="0"/>
              </a:defRPr>
            </a:lvl7pPr>
            <a:lvl8pPr marL="3429000" indent="-228600" defTabSz="927100" eaLnBrk="0" fontAlgn="base" hangingPunct="0">
              <a:spcBef>
                <a:spcPct val="0"/>
              </a:spcBef>
              <a:spcAft>
                <a:spcPct val="0"/>
              </a:spcAft>
              <a:defRPr sz="2400" b="1">
                <a:solidFill>
                  <a:schemeClr val="tx1"/>
                </a:solidFill>
                <a:latin typeface="Times New Roman" charset="0"/>
                <a:ea typeface="ＭＳ Ｐゴシック" charset="0"/>
              </a:defRPr>
            </a:lvl8pPr>
            <a:lvl9pPr marL="3886200" indent="-228600" defTabSz="927100" eaLnBrk="0" fontAlgn="base" hangingPunct="0">
              <a:spcBef>
                <a:spcPct val="0"/>
              </a:spcBef>
              <a:spcAft>
                <a:spcPct val="0"/>
              </a:spcAft>
              <a:defRPr sz="2400" b="1">
                <a:solidFill>
                  <a:schemeClr val="tx1"/>
                </a:solidFill>
                <a:latin typeface="Times New Roman" charset="0"/>
                <a:ea typeface="ＭＳ Ｐゴシック" charset="0"/>
              </a:defRPr>
            </a:lvl9pPr>
          </a:lstStyle>
          <a:p>
            <a:pPr eaLnBrk="1" hangingPunct="1"/>
            <a:r>
              <a:rPr lang="en-US" sz="1200" b="0"/>
              <a:t>IT_Source</a:t>
            </a:r>
          </a:p>
        </p:txBody>
      </p:sp>
      <p:sp>
        <p:nvSpPr>
          <p:cNvPr id="18434" name="Rectangle 7"/>
          <p:cNvSpPr>
            <a:spLocks noGrp="1" noChangeArrowheads="1"/>
          </p:cNvSpPr>
          <p:nvPr>
            <p:ph type="sldNum" sz="quarter" idx="5"/>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27100" eaLnBrk="0" hangingPunct="0">
              <a:defRPr sz="2400" b="1">
                <a:solidFill>
                  <a:schemeClr val="tx1"/>
                </a:solidFill>
                <a:latin typeface="Times New Roman" charset="0"/>
                <a:ea typeface="ＭＳ Ｐゴシック" charset="0"/>
                <a:cs typeface="ＭＳ Ｐゴシック" charset="0"/>
              </a:defRPr>
            </a:lvl1pPr>
            <a:lvl2pPr marL="742950" indent="-285750" defTabSz="927100" eaLnBrk="0" hangingPunct="0">
              <a:defRPr sz="2400" b="1">
                <a:solidFill>
                  <a:schemeClr val="tx1"/>
                </a:solidFill>
                <a:latin typeface="Times New Roman" charset="0"/>
                <a:ea typeface="ＭＳ Ｐゴシック" charset="0"/>
              </a:defRPr>
            </a:lvl2pPr>
            <a:lvl3pPr marL="1143000" indent="-228600" defTabSz="927100" eaLnBrk="0" hangingPunct="0">
              <a:defRPr sz="2400" b="1">
                <a:solidFill>
                  <a:schemeClr val="tx1"/>
                </a:solidFill>
                <a:latin typeface="Times New Roman" charset="0"/>
                <a:ea typeface="ＭＳ Ｐゴシック" charset="0"/>
              </a:defRPr>
            </a:lvl3pPr>
            <a:lvl4pPr marL="1600200" indent="-228600" defTabSz="927100" eaLnBrk="0" hangingPunct="0">
              <a:defRPr sz="2400" b="1">
                <a:solidFill>
                  <a:schemeClr val="tx1"/>
                </a:solidFill>
                <a:latin typeface="Times New Roman" charset="0"/>
                <a:ea typeface="ＭＳ Ｐゴシック" charset="0"/>
              </a:defRPr>
            </a:lvl4pPr>
            <a:lvl5pPr marL="2057400" indent="-228600" defTabSz="927100" eaLnBrk="0" hangingPunct="0">
              <a:defRPr sz="2400" b="1">
                <a:solidFill>
                  <a:schemeClr val="tx1"/>
                </a:solidFill>
                <a:latin typeface="Times New Roman" charset="0"/>
                <a:ea typeface="ＭＳ Ｐゴシック" charset="0"/>
              </a:defRPr>
            </a:lvl5pPr>
            <a:lvl6pPr marL="2514600" indent="-228600" defTabSz="927100" eaLnBrk="0" fontAlgn="base" hangingPunct="0">
              <a:spcBef>
                <a:spcPct val="0"/>
              </a:spcBef>
              <a:spcAft>
                <a:spcPct val="0"/>
              </a:spcAft>
              <a:defRPr sz="2400" b="1">
                <a:solidFill>
                  <a:schemeClr val="tx1"/>
                </a:solidFill>
                <a:latin typeface="Times New Roman" charset="0"/>
                <a:ea typeface="ＭＳ Ｐゴシック" charset="0"/>
              </a:defRPr>
            </a:lvl6pPr>
            <a:lvl7pPr marL="2971800" indent="-228600" defTabSz="927100" eaLnBrk="0" fontAlgn="base" hangingPunct="0">
              <a:spcBef>
                <a:spcPct val="0"/>
              </a:spcBef>
              <a:spcAft>
                <a:spcPct val="0"/>
              </a:spcAft>
              <a:defRPr sz="2400" b="1">
                <a:solidFill>
                  <a:schemeClr val="tx1"/>
                </a:solidFill>
                <a:latin typeface="Times New Roman" charset="0"/>
                <a:ea typeface="ＭＳ Ｐゴシック" charset="0"/>
              </a:defRPr>
            </a:lvl7pPr>
            <a:lvl8pPr marL="3429000" indent="-228600" defTabSz="927100" eaLnBrk="0" fontAlgn="base" hangingPunct="0">
              <a:spcBef>
                <a:spcPct val="0"/>
              </a:spcBef>
              <a:spcAft>
                <a:spcPct val="0"/>
              </a:spcAft>
              <a:defRPr sz="2400" b="1">
                <a:solidFill>
                  <a:schemeClr val="tx1"/>
                </a:solidFill>
                <a:latin typeface="Times New Roman" charset="0"/>
                <a:ea typeface="ＭＳ Ｐゴシック" charset="0"/>
              </a:defRPr>
            </a:lvl8pPr>
            <a:lvl9pPr marL="3886200" indent="-228600" defTabSz="927100" eaLnBrk="0" fontAlgn="base" hangingPunct="0">
              <a:spcBef>
                <a:spcPct val="0"/>
              </a:spcBef>
              <a:spcAft>
                <a:spcPct val="0"/>
              </a:spcAft>
              <a:defRPr sz="2400" b="1">
                <a:solidFill>
                  <a:schemeClr val="tx1"/>
                </a:solidFill>
                <a:latin typeface="Times New Roman" charset="0"/>
                <a:ea typeface="ＭＳ Ｐゴシック" charset="0"/>
              </a:defRPr>
            </a:lvl9pPr>
          </a:lstStyle>
          <a:p>
            <a:pPr eaLnBrk="1" hangingPunct="1"/>
            <a:fld id="{34B4E791-0744-BE45-9B62-6B9821A0C08D}" type="slidenum">
              <a:rPr lang="en-US" sz="1200" b="0"/>
              <a:pPr eaLnBrk="1" hangingPunct="1"/>
              <a:t>5</a:t>
            </a:fld>
            <a:endParaRPr lang="en-US" sz="1200" b="0"/>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6"/>
          <p:cNvSpPr>
            <a:spLocks noGrp="1" noChangeArrowheads="1"/>
          </p:cNvSpPr>
          <p:nvPr>
            <p:ph type="ftr" sz="quarter" idx="4"/>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27100" eaLnBrk="0" hangingPunct="0">
              <a:defRPr sz="2400" b="1">
                <a:solidFill>
                  <a:schemeClr val="tx1"/>
                </a:solidFill>
                <a:latin typeface="Times New Roman" charset="0"/>
                <a:ea typeface="ＭＳ Ｐゴシック" charset="0"/>
                <a:cs typeface="ＭＳ Ｐゴシック" charset="0"/>
              </a:defRPr>
            </a:lvl1pPr>
            <a:lvl2pPr marL="742950" indent="-285750" defTabSz="927100" eaLnBrk="0" hangingPunct="0">
              <a:defRPr sz="2400" b="1">
                <a:solidFill>
                  <a:schemeClr val="tx1"/>
                </a:solidFill>
                <a:latin typeface="Times New Roman" charset="0"/>
                <a:ea typeface="ＭＳ Ｐゴシック" charset="0"/>
              </a:defRPr>
            </a:lvl2pPr>
            <a:lvl3pPr marL="1143000" indent="-228600" defTabSz="927100" eaLnBrk="0" hangingPunct="0">
              <a:defRPr sz="2400" b="1">
                <a:solidFill>
                  <a:schemeClr val="tx1"/>
                </a:solidFill>
                <a:latin typeface="Times New Roman" charset="0"/>
                <a:ea typeface="ＭＳ Ｐゴシック" charset="0"/>
              </a:defRPr>
            </a:lvl3pPr>
            <a:lvl4pPr marL="1600200" indent="-228600" defTabSz="927100" eaLnBrk="0" hangingPunct="0">
              <a:defRPr sz="2400" b="1">
                <a:solidFill>
                  <a:schemeClr val="tx1"/>
                </a:solidFill>
                <a:latin typeface="Times New Roman" charset="0"/>
                <a:ea typeface="ＭＳ Ｐゴシック" charset="0"/>
              </a:defRPr>
            </a:lvl4pPr>
            <a:lvl5pPr marL="2057400" indent="-228600" defTabSz="927100" eaLnBrk="0" hangingPunct="0">
              <a:defRPr sz="2400" b="1">
                <a:solidFill>
                  <a:schemeClr val="tx1"/>
                </a:solidFill>
                <a:latin typeface="Times New Roman" charset="0"/>
                <a:ea typeface="ＭＳ Ｐゴシック" charset="0"/>
              </a:defRPr>
            </a:lvl5pPr>
            <a:lvl6pPr marL="2514600" indent="-228600" defTabSz="927100" eaLnBrk="0" fontAlgn="base" hangingPunct="0">
              <a:spcBef>
                <a:spcPct val="0"/>
              </a:spcBef>
              <a:spcAft>
                <a:spcPct val="0"/>
              </a:spcAft>
              <a:defRPr sz="2400" b="1">
                <a:solidFill>
                  <a:schemeClr val="tx1"/>
                </a:solidFill>
                <a:latin typeface="Times New Roman" charset="0"/>
                <a:ea typeface="ＭＳ Ｐゴシック" charset="0"/>
              </a:defRPr>
            </a:lvl6pPr>
            <a:lvl7pPr marL="2971800" indent="-228600" defTabSz="927100" eaLnBrk="0" fontAlgn="base" hangingPunct="0">
              <a:spcBef>
                <a:spcPct val="0"/>
              </a:spcBef>
              <a:spcAft>
                <a:spcPct val="0"/>
              </a:spcAft>
              <a:defRPr sz="2400" b="1">
                <a:solidFill>
                  <a:schemeClr val="tx1"/>
                </a:solidFill>
                <a:latin typeface="Times New Roman" charset="0"/>
                <a:ea typeface="ＭＳ Ｐゴシック" charset="0"/>
              </a:defRPr>
            </a:lvl7pPr>
            <a:lvl8pPr marL="3429000" indent="-228600" defTabSz="927100" eaLnBrk="0" fontAlgn="base" hangingPunct="0">
              <a:spcBef>
                <a:spcPct val="0"/>
              </a:spcBef>
              <a:spcAft>
                <a:spcPct val="0"/>
              </a:spcAft>
              <a:defRPr sz="2400" b="1">
                <a:solidFill>
                  <a:schemeClr val="tx1"/>
                </a:solidFill>
                <a:latin typeface="Times New Roman" charset="0"/>
                <a:ea typeface="ＭＳ Ｐゴシック" charset="0"/>
              </a:defRPr>
            </a:lvl8pPr>
            <a:lvl9pPr marL="3886200" indent="-228600" defTabSz="927100" eaLnBrk="0" fontAlgn="base" hangingPunct="0">
              <a:spcBef>
                <a:spcPct val="0"/>
              </a:spcBef>
              <a:spcAft>
                <a:spcPct val="0"/>
              </a:spcAft>
              <a:defRPr sz="2400" b="1">
                <a:solidFill>
                  <a:schemeClr val="tx1"/>
                </a:solidFill>
                <a:latin typeface="Times New Roman" charset="0"/>
                <a:ea typeface="ＭＳ Ｐゴシック" charset="0"/>
              </a:defRPr>
            </a:lvl9pPr>
          </a:lstStyle>
          <a:p>
            <a:pPr eaLnBrk="1" hangingPunct="1"/>
            <a:r>
              <a:rPr lang="en-US" sz="1200" b="0"/>
              <a:t>IT_Source</a:t>
            </a:r>
          </a:p>
        </p:txBody>
      </p:sp>
      <p:sp>
        <p:nvSpPr>
          <p:cNvPr id="20482" name="Rectangle 7"/>
          <p:cNvSpPr>
            <a:spLocks noGrp="1" noChangeArrowheads="1"/>
          </p:cNvSpPr>
          <p:nvPr>
            <p:ph type="sldNum" sz="quarter" idx="5"/>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27100" eaLnBrk="0" hangingPunct="0">
              <a:defRPr sz="2400" b="1">
                <a:solidFill>
                  <a:schemeClr val="tx1"/>
                </a:solidFill>
                <a:latin typeface="Times New Roman" charset="0"/>
                <a:ea typeface="ＭＳ Ｐゴシック" charset="0"/>
                <a:cs typeface="ＭＳ Ｐゴシック" charset="0"/>
              </a:defRPr>
            </a:lvl1pPr>
            <a:lvl2pPr marL="742950" indent="-285750" defTabSz="927100" eaLnBrk="0" hangingPunct="0">
              <a:defRPr sz="2400" b="1">
                <a:solidFill>
                  <a:schemeClr val="tx1"/>
                </a:solidFill>
                <a:latin typeface="Times New Roman" charset="0"/>
                <a:ea typeface="ＭＳ Ｐゴシック" charset="0"/>
              </a:defRPr>
            </a:lvl2pPr>
            <a:lvl3pPr marL="1143000" indent="-228600" defTabSz="927100" eaLnBrk="0" hangingPunct="0">
              <a:defRPr sz="2400" b="1">
                <a:solidFill>
                  <a:schemeClr val="tx1"/>
                </a:solidFill>
                <a:latin typeface="Times New Roman" charset="0"/>
                <a:ea typeface="ＭＳ Ｐゴシック" charset="0"/>
              </a:defRPr>
            </a:lvl3pPr>
            <a:lvl4pPr marL="1600200" indent="-228600" defTabSz="927100" eaLnBrk="0" hangingPunct="0">
              <a:defRPr sz="2400" b="1">
                <a:solidFill>
                  <a:schemeClr val="tx1"/>
                </a:solidFill>
                <a:latin typeface="Times New Roman" charset="0"/>
                <a:ea typeface="ＭＳ Ｐゴシック" charset="0"/>
              </a:defRPr>
            </a:lvl4pPr>
            <a:lvl5pPr marL="2057400" indent="-228600" defTabSz="927100" eaLnBrk="0" hangingPunct="0">
              <a:defRPr sz="2400" b="1">
                <a:solidFill>
                  <a:schemeClr val="tx1"/>
                </a:solidFill>
                <a:latin typeface="Times New Roman" charset="0"/>
                <a:ea typeface="ＭＳ Ｐゴシック" charset="0"/>
              </a:defRPr>
            </a:lvl5pPr>
            <a:lvl6pPr marL="2514600" indent="-228600" defTabSz="927100" eaLnBrk="0" fontAlgn="base" hangingPunct="0">
              <a:spcBef>
                <a:spcPct val="0"/>
              </a:spcBef>
              <a:spcAft>
                <a:spcPct val="0"/>
              </a:spcAft>
              <a:defRPr sz="2400" b="1">
                <a:solidFill>
                  <a:schemeClr val="tx1"/>
                </a:solidFill>
                <a:latin typeface="Times New Roman" charset="0"/>
                <a:ea typeface="ＭＳ Ｐゴシック" charset="0"/>
              </a:defRPr>
            </a:lvl6pPr>
            <a:lvl7pPr marL="2971800" indent="-228600" defTabSz="927100" eaLnBrk="0" fontAlgn="base" hangingPunct="0">
              <a:spcBef>
                <a:spcPct val="0"/>
              </a:spcBef>
              <a:spcAft>
                <a:spcPct val="0"/>
              </a:spcAft>
              <a:defRPr sz="2400" b="1">
                <a:solidFill>
                  <a:schemeClr val="tx1"/>
                </a:solidFill>
                <a:latin typeface="Times New Roman" charset="0"/>
                <a:ea typeface="ＭＳ Ｐゴシック" charset="0"/>
              </a:defRPr>
            </a:lvl7pPr>
            <a:lvl8pPr marL="3429000" indent="-228600" defTabSz="927100" eaLnBrk="0" fontAlgn="base" hangingPunct="0">
              <a:spcBef>
                <a:spcPct val="0"/>
              </a:spcBef>
              <a:spcAft>
                <a:spcPct val="0"/>
              </a:spcAft>
              <a:defRPr sz="2400" b="1">
                <a:solidFill>
                  <a:schemeClr val="tx1"/>
                </a:solidFill>
                <a:latin typeface="Times New Roman" charset="0"/>
                <a:ea typeface="ＭＳ Ｐゴシック" charset="0"/>
              </a:defRPr>
            </a:lvl8pPr>
            <a:lvl9pPr marL="3886200" indent="-228600" defTabSz="927100" eaLnBrk="0" fontAlgn="base" hangingPunct="0">
              <a:spcBef>
                <a:spcPct val="0"/>
              </a:spcBef>
              <a:spcAft>
                <a:spcPct val="0"/>
              </a:spcAft>
              <a:defRPr sz="2400" b="1">
                <a:solidFill>
                  <a:schemeClr val="tx1"/>
                </a:solidFill>
                <a:latin typeface="Times New Roman" charset="0"/>
                <a:ea typeface="ＭＳ Ｐゴシック" charset="0"/>
              </a:defRPr>
            </a:lvl9pPr>
          </a:lstStyle>
          <a:p>
            <a:pPr eaLnBrk="1" hangingPunct="1"/>
            <a:fld id="{76F2C7EF-F024-D945-9750-A192A15E44F5}" type="slidenum">
              <a:rPr lang="en-US" sz="1200" b="0"/>
              <a:pPr eaLnBrk="1" hangingPunct="1"/>
              <a:t>6</a:t>
            </a:fld>
            <a:endParaRPr lang="en-US" sz="1200" b="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6"/>
          <p:cNvSpPr>
            <a:spLocks noGrp="1" noChangeArrowheads="1"/>
          </p:cNvSpPr>
          <p:nvPr>
            <p:ph type="ftr" sz="quarter" idx="4"/>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27100" eaLnBrk="0" hangingPunct="0">
              <a:defRPr sz="2400" b="1">
                <a:solidFill>
                  <a:schemeClr val="tx1"/>
                </a:solidFill>
                <a:latin typeface="Times New Roman" charset="0"/>
                <a:ea typeface="ＭＳ Ｐゴシック" charset="0"/>
                <a:cs typeface="ＭＳ Ｐゴシック" charset="0"/>
              </a:defRPr>
            </a:lvl1pPr>
            <a:lvl2pPr marL="742950" indent="-285750" defTabSz="927100" eaLnBrk="0" hangingPunct="0">
              <a:defRPr sz="2400" b="1">
                <a:solidFill>
                  <a:schemeClr val="tx1"/>
                </a:solidFill>
                <a:latin typeface="Times New Roman" charset="0"/>
                <a:ea typeface="ＭＳ Ｐゴシック" charset="0"/>
              </a:defRPr>
            </a:lvl2pPr>
            <a:lvl3pPr marL="1143000" indent="-228600" defTabSz="927100" eaLnBrk="0" hangingPunct="0">
              <a:defRPr sz="2400" b="1">
                <a:solidFill>
                  <a:schemeClr val="tx1"/>
                </a:solidFill>
                <a:latin typeface="Times New Roman" charset="0"/>
                <a:ea typeface="ＭＳ Ｐゴシック" charset="0"/>
              </a:defRPr>
            </a:lvl3pPr>
            <a:lvl4pPr marL="1600200" indent="-228600" defTabSz="927100" eaLnBrk="0" hangingPunct="0">
              <a:defRPr sz="2400" b="1">
                <a:solidFill>
                  <a:schemeClr val="tx1"/>
                </a:solidFill>
                <a:latin typeface="Times New Roman" charset="0"/>
                <a:ea typeface="ＭＳ Ｐゴシック" charset="0"/>
              </a:defRPr>
            </a:lvl4pPr>
            <a:lvl5pPr marL="2057400" indent="-228600" defTabSz="927100" eaLnBrk="0" hangingPunct="0">
              <a:defRPr sz="2400" b="1">
                <a:solidFill>
                  <a:schemeClr val="tx1"/>
                </a:solidFill>
                <a:latin typeface="Times New Roman" charset="0"/>
                <a:ea typeface="ＭＳ Ｐゴシック" charset="0"/>
              </a:defRPr>
            </a:lvl5pPr>
            <a:lvl6pPr marL="2514600" indent="-228600" defTabSz="927100" eaLnBrk="0" fontAlgn="base" hangingPunct="0">
              <a:spcBef>
                <a:spcPct val="0"/>
              </a:spcBef>
              <a:spcAft>
                <a:spcPct val="0"/>
              </a:spcAft>
              <a:defRPr sz="2400" b="1">
                <a:solidFill>
                  <a:schemeClr val="tx1"/>
                </a:solidFill>
                <a:latin typeface="Times New Roman" charset="0"/>
                <a:ea typeface="ＭＳ Ｐゴシック" charset="0"/>
              </a:defRPr>
            </a:lvl6pPr>
            <a:lvl7pPr marL="2971800" indent="-228600" defTabSz="927100" eaLnBrk="0" fontAlgn="base" hangingPunct="0">
              <a:spcBef>
                <a:spcPct val="0"/>
              </a:spcBef>
              <a:spcAft>
                <a:spcPct val="0"/>
              </a:spcAft>
              <a:defRPr sz="2400" b="1">
                <a:solidFill>
                  <a:schemeClr val="tx1"/>
                </a:solidFill>
                <a:latin typeface="Times New Roman" charset="0"/>
                <a:ea typeface="ＭＳ Ｐゴシック" charset="0"/>
              </a:defRPr>
            </a:lvl7pPr>
            <a:lvl8pPr marL="3429000" indent="-228600" defTabSz="927100" eaLnBrk="0" fontAlgn="base" hangingPunct="0">
              <a:spcBef>
                <a:spcPct val="0"/>
              </a:spcBef>
              <a:spcAft>
                <a:spcPct val="0"/>
              </a:spcAft>
              <a:defRPr sz="2400" b="1">
                <a:solidFill>
                  <a:schemeClr val="tx1"/>
                </a:solidFill>
                <a:latin typeface="Times New Roman" charset="0"/>
                <a:ea typeface="ＭＳ Ｐゴシック" charset="0"/>
              </a:defRPr>
            </a:lvl8pPr>
            <a:lvl9pPr marL="3886200" indent="-228600" defTabSz="927100" eaLnBrk="0" fontAlgn="base" hangingPunct="0">
              <a:spcBef>
                <a:spcPct val="0"/>
              </a:spcBef>
              <a:spcAft>
                <a:spcPct val="0"/>
              </a:spcAft>
              <a:defRPr sz="2400" b="1">
                <a:solidFill>
                  <a:schemeClr val="tx1"/>
                </a:solidFill>
                <a:latin typeface="Times New Roman" charset="0"/>
                <a:ea typeface="ＭＳ Ｐゴシック" charset="0"/>
              </a:defRPr>
            </a:lvl9pPr>
          </a:lstStyle>
          <a:p>
            <a:pPr eaLnBrk="1" hangingPunct="1"/>
            <a:r>
              <a:rPr lang="en-US" sz="1200" b="0"/>
              <a:t>IT_Source</a:t>
            </a:r>
          </a:p>
        </p:txBody>
      </p:sp>
      <p:sp>
        <p:nvSpPr>
          <p:cNvPr id="22530" name="Rectangle 7"/>
          <p:cNvSpPr>
            <a:spLocks noGrp="1" noChangeArrowheads="1"/>
          </p:cNvSpPr>
          <p:nvPr>
            <p:ph type="sldNum" sz="quarter" idx="5"/>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27100" eaLnBrk="0" hangingPunct="0">
              <a:defRPr sz="2400" b="1">
                <a:solidFill>
                  <a:schemeClr val="tx1"/>
                </a:solidFill>
                <a:latin typeface="Times New Roman" charset="0"/>
                <a:ea typeface="ＭＳ Ｐゴシック" charset="0"/>
                <a:cs typeface="ＭＳ Ｐゴシック" charset="0"/>
              </a:defRPr>
            </a:lvl1pPr>
            <a:lvl2pPr marL="742950" indent="-285750" defTabSz="927100" eaLnBrk="0" hangingPunct="0">
              <a:defRPr sz="2400" b="1">
                <a:solidFill>
                  <a:schemeClr val="tx1"/>
                </a:solidFill>
                <a:latin typeface="Times New Roman" charset="0"/>
                <a:ea typeface="ＭＳ Ｐゴシック" charset="0"/>
              </a:defRPr>
            </a:lvl2pPr>
            <a:lvl3pPr marL="1143000" indent="-228600" defTabSz="927100" eaLnBrk="0" hangingPunct="0">
              <a:defRPr sz="2400" b="1">
                <a:solidFill>
                  <a:schemeClr val="tx1"/>
                </a:solidFill>
                <a:latin typeface="Times New Roman" charset="0"/>
                <a:ea typeface="ＭＳ Ｐゴシック" charset="0"/>
              </a:defRPr>
            </a:lvl3pPr>
            <a:lvl4pPr marL="1600200" indent="-228600" defTabSz="927100" eaLnBrk="0" hangingPunct="0">
              <a:defRPr sz="2400" b="1">
                <a:solidFill>
                  <a:schemeClr val="tx1"/>
                </a:solidFill>
                <a:latin typeface="Times New Roman" charset="0"/>
                <a:ea typeface="ＭＳ Ｐゴシック" charset="0"/>
              </a:defRPr>
            </a:lvl4pPr>
            <a:lvl5pPr marL="2057400" indent="-228600" defTabSz="927100" eaLnBrk="0" hangingPunct="0">
              <a:defRPr sz="2400" b="1">
                <a:solidFill>
                  <a:schemeClr val="tx1"/>
                </a:solidFill>
                <a:latin typeface="Times New Roman" charset="0"/>
                <a:ea typeface="ＭＳ Ｐゴシック" charset="0"/>
              </a:defRPr>
            </a:lvl5pPr>
            <a:lvl6pPr marL="2514600" indent="-228600" defTabSz="927100" eaLnBrk="0" fontAlgn="base" hangingPunct="0">
              <a:spcBef>
                <a:spcPct val="0"/>
              </a:spcBef>
              <a:spcAft>
                <a:spcPct val="0"/>
              </a:spcAft>
              <a:defRPr sz="2400" b="1">
                <a:solidFill>
                  <a:schemeClr val="tx1"/>
                </a:solidFill>
                <a:latin typeface="Times New Roman" charset="0"/>
                <a:ea typeface="ＭＳ Ｐゴシック" charset="0"/>
              </a:defRPr>
            </a:lvl6pPr>
            <a:lvl7pPr marL="2971800" indent="-228600" defTabSz="927100" eaLnBrk="0" fontAlgn="base" hangingPunct="0">
              <a:spcBef>
                <a:spcPct val="0"/>
              </a:spcBef>
              <a:spcAft>
                <a:spcPct val="0"/>
              </a:spcAft>
              <a:defRPr sz="2400" b="1">
                <a:solidFill>
                  <a:schemeClr val="tx1"/>
                </a:solidFill>
                <a:latin typeface="Times New Roman" charset="0"/>
                <a:ea typeface="ＭＳ Ｐゴシック" charset="0"/>
              </a:defRPr>
            </a:lvl7pPr>
            <a:lvl8pPr marL="3429000" indent="-228600" defTabSz="927100" eaLnBrk="0" fontAlgn="base" hangingPunct="0">
              <a:spcBef>
                <a:spcPct val="0"/>
              </a:spcBef>
              <a:spcAft>
                <a:spcPct val="0"/>
              </a:spcAft>
              <a:defRPr sz="2400" b="1">
                <a:solidFill>
                  <a:schemeClr val="tx1"/>
                </a:solidFill>
                <a:latin typeface="Times New Roman" charset="0"/>
                <a:ea typeface="ＭＳ Ｐゴシック" charset="0"/>
              </a:defRPr>
            </a:lvl8pPr>
            <a:lvl9pPr marL="3886200" indent="-228600" defTabSz="927100" eaLnBrk="0" fontAlgn="base" hangingPunct="0">
              <a:spcBef>
                <a:spcPct val="0"/>
              </a:spcBef>
              <a:spcAft>
                <a:spcPct val="0"/>
              </a:spcAft>
              <a:defRPr sz="2400" b="1">
                <a:solidFill>
                  <a:schemeClr val="tx1"/>
                </a:solidFill>
                <a:latin typeface="Times New Roman" charset="0"/>
                <a:ea typeface="ＭＳ Ｐゴシック" charset="0"/>
              </a:defRPr>
            </a:lvl9pPr>
          </a:lstStyle>
          <a:p>
            <a:pPr eaLnBrk="1" hangingPunct="1"/>
            <a:fld id="{00F72FBF-086A-C34D-9BD2-3D1958ABDEB9}" type="slidenum">
              <a:rPr lang="en-US" sz="1200" b="0"/>
              <a:pPr eaLnBrk="1" hangingPunct="1"/>
              <a:t>7</a:t>
            </a:fld>
            <a:endParaRPr lang="en-US" sz="1200" b="0"/>
          </a:p>
        </p:txBody>
      </p:sp>
      <p:sp>
        <p:nvSpPr>
          <p:cNvPr id="22531" name="Rectangle 2"/>
          <p:cNvSpPr>
            <a:spLocks noGrp="1" noRot="1" noChangeAspect="1" noChangeArrowheads="1" noTextEdit="1"/>
          </p:cNvSpPr>
          <p:nvPr>
            <p:ph type="sldImg"/>
          </p:nvPr>
        </p:nvSpPr>
        <p:spPr>
          <a:ln/>
        </p:spPr>
      </p:sp>
      <p:sp>
        <p:nvSpPr>
          <p:cNvPr id="22532" name="Rectangle 3"/>
          <p:cNvSpPr>
            <a:spLocks noGrp="1" noChangeArrowheads="1"/>
          </p:cNvSpPr>
          <p:nvPr>
            <p:ph type="body" idx="1"/>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6"/>
          <p:cNvSpPr>
            <a:spLocks noGrp="1" noChangeArrowheads="1"/>
          </p:cNvSpPr>
          <p:nvPr>
            <p:ph type="ftr" sz="quarter" idx="4"/>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27100" eaLnBrk="0" hangingPunct="0">
              <a:defRPr sz="2400" b="1">
                <a:solidFill>
                  <a:schemeClr val="tx1"/>
                </a:solidFill>
                <a:latin typeface="Times New Roman" charset="0"/>
                <a:ea typeface="ＭＳ Ｐゴシック" charset="0"/>
                <a:cs typeface="ＭＳ Ｐゴシック" charset="0"/>
              </a:defRPr>
            </a:lvl1pPr>
            <a:lvl2pPr marL="742950" indent="-285750" defTabSz="927100" eaLnBrk="0" hangingPunct="0">
              <a:defRPr sz="2400" b="1">
                <a:solidFill>
                  <a:schemeClr val="tx1"/>
                </a:solidFill>
                <a:latin typeface="Times New Roman" charset="0"/>
                <a:ea typeface="ＭＳ Ｐゴシック" charset="0"/>
              </a:defRPr>
            </a:lvl2pPr>
            <a:lvl3pPr marL="1143000" indent="-228600" defTabSz="927100" eaLnBrk="0" hangingPunct="0">
              <a:defRPr sz="2400" b="1">
                <a:solidFill>
                  <a:schemeClr val="tx1"/>
                </a:solidFill>
                <a:latin typeface="Times New Roman" charset="0"/>
                <a:ea typeface="ＭＳ Ｐゴシック" charset="0"/>
              </a:defRPr>
            </a:lvl3pPr>
            <a:lvl4pPr marL="1600200" indent="-228600" defTabSz="927100" eaLnBrk="0" hangingPunct="0">
              <a:defRPr sz="2400" b="1">
                <a:solidFill>
                  <a:schemeClr val="tx1"/>
                </a:solidFill>
                <a:latin typeface="Times New Roman" charset="0"/>
                <a:ea typeface="ＭＳ Ｐゴシック" charset="0"/>
              </a:defRPr>
            </a:lvl4pPr>
            <a:lvl5pPr marL="2057400" indent="-228600" defTabSz="927100" eaLnBrk="0" hangingPunct="0">
              <a:defRPr sz="2400" b="1">
                <a:solidFill>
                  <a:schemeClr val="tx1"/>
                </a:solidFill>
                <a:latin typeface="Times New Roman" charset="0"/>
                <a:ea typeface="ＭＳ Ｐゴシック" charset="0"/>
              </a:defRPr>
            </a:lvl5pPr>
            <a:lvl6pPr marL="2514600" indent="-228600" defTabSz="927100" eaLnBrk="0" fontAlgn="base" hangingPunct="0">
              <a:spcBef>
                <a:spcPct val="0"/>
              </a:spcBef>
              <a:spcAft>
                <a:spcPct val="0"/>
              </a:spcAft>
              <a:defRPr sz="2400" b="1">
                <a:solidFill>
                  <a:schemeClr val="tx1"/>
                </a:solidFill>
                <a:latin typeface="Times New Roman" charset="0"/>
                <a:ea typeface="ＭＳ Ｐゴシック" charset="0"/>
              </a:defRPr>
            </a:lvl6pPr>
            <a:lvl7pPr marL="2971800" indent="-228600" defTabSz="927100" eaLnBrk="0" fontAlgn="base" hangingPunct="0">
              <a:spcBef>
                <a:spcPct val="0"/>
              </a:spcBef>
              <a:spcAft>
                <a:spcPct val="0"/>
              </a:spcAft>
              <a:defRPr sz="2400" b="1">
                <a:solidFill>
                  <a:schemeClr val="tx1"/>
                </a:solidFill>
                <a:latin typeface="Times New Roman" charset="0"/>
                <a:ea typeface="ＭＳ Ｐゴシック" charset="0"/>
              </a:defRPr>
            </a:lvl7pPr>
            <a:lvl8pPr marL="3429000" indent="-228600" defTabSz="927100" eaLnBrk="0" fontAlgn="base" hangingPunct="0">
              <a:spcBef>
                <a:spcPct val="0"/>
              </a:spcBef>
              <a:spcAft>
                <a:spcPct val="0"/>
              </a:spcAft>
              <a:defRPr sz="2400" b="1">
                <a:solidFill>
                  <a:schemeClr val="tx1"/>
                </a:solidFill>
                <a:latin typeface="Times New Roman" charset="0"/>
                <a:ea typeface="ＭＳ Ｐゴシック" charset="0"/>
              </a:defRPr>
            </a:lvl8pPr>
            <a:lvl9pPr marL="3886200" indent="-228600" defTabSz="927100" eaLnBrk="0" fontAlgn="base" hangingPunct="0">
              <a:spcBef>
                <a:spcPct val="0"/>
              </a:spcBef>
              <a:spcAft>
                <a:spcPct val="0"/>
              </a:spcAft>
              <a:defRPr sz="2400" b="1">
                <a:solidFill>
                  <a:schemeClr val="tx1"/>
                </a:solidFill>
                <a:latin typeface="Times New Roman" charset="0"/>
                <a:ea typeface="ＭＳ Ｐゴシック" charset="0"/>
              </a:defRPr>
            </a:lvl9pPr>
          </a:lstStyle>
          <a:p>
            <a:pPr eaLnBrk="1" hangingPunct="1"/>
            <a:r>
              <a:rPr lang="en-US" sz="1200" b="0"/>
              <a:t>IT_Source</a:t>
            </a:r>
          </a:p>
        </p:txBody>
      </p:sp>
      <p:sp>
        <p:nvSpPr>
          <p:cNvPr id="24578" name="Rectangle 7"/>
          <p:cNvSpPr>
            <a:spLocks noGrp="1" noChangeArrowheads="1"/>
          </p:cNvSpPr>
          <p:nvPr>
            <p:ph type="sldNum" sz="quarter" idx="5"/>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27100" eaLnBrk="0" hangingPunct="0">
              <a:defRPr sz="2400" b="1">
                <a:solidFill>
                  <a:schemeClr val="tx1"/>
                </a:solidFill>
                <a:latin typeface="Times New Roman" charset="0"/>
                <a:ea typeface="ＭＳ Ｐゴシック" charset="0"/>
                <a:cs typeface="ＭＳ Ｐゴシック" charset="0"/>
              </a:defRPr>
            </a:lvl1pPr>
            <a:lvl2pPr marL="742950" indent="-285750" defTabSz="927100" eaLnBrk="0" hangingPunct="0">
              <a:defRPr sz="2400" b="1">
                <a:solidFill>
                  <a:schemeClr val="tx1"/>
                </a:solidFill>
                <a:latin typeface="Times New Roman" charset="0"/>
                <a:ea typeface="ＭＳ Ｐゴシック" charset="0"/>
              </a:defRPr>
            </a:lvl2pPr>
            <a:lvl3pPr marL="1143000" indent="-228600" defTabSz="927100" eaLnBrk="0" hangingPunct="0">
              <a:defRPr sz="2400" b="1">
                <a:solidFill>
                  <a:schemeClr val="tx1"/>
                </a:solidFill>
                <a:latin typeface="Times New Roman" charset="0"/>
                <a:ea typeface="ＭＳ Ｐゴシック" charset="0"/>
              </a:defRPr>
            </a:lvl3pPr>
            <a:lvl4pPr marL="1600200" indent="-228600" defTabSz="927100" eaLnBrk="0" hangingPunct="0">
              <a:defRPr sz="2400" b="1">
                <a:solidFill>
                  <a:schemeClr val="tx1"/>
                </a:solidFill>
                <a:latin typeface="Times New Roman" charset="0"/>
                <a:ea typeface="ＭＳ Ｐゴシック" charset="0"/>
              </a:defRPr>
            </a:lvl4pPr>
            <a:lvl5pPr marL="2057400" indent="-228600" defTabSz="927100" eaLnBrk="0" hangingPunct="0">
              <a:defRPr sz="2400" b="1">
                <a:solidFill>
                  <a:schemeClr val="tx1"/>
                </a:solidFill>
                <a:latin typeface="Times New Roman" charset="0"/>
                <a:ea typeface="ＭＳ Ｐゴシック" charset="0"/>
              </a:defRPr>
            </a:lvl5pPr>
            <a:lvl6pPr marL="2514600" indent="-228600" defTabSz="927100" eaLnBrk="0" fontAlgn="base" hangingPunct="0">
              <a:spcBef>
                <a:spcPct val="0"/>
              </a:spcBef>
              <a:spcAft>
                <a:spcPct val="0"/>
              </a:spcAft>
              <a:defRPr sz="2400" b="1">
                <a:solidFill>
                  <a:schemeClr val="tx1"/>
                </a:solidFill>
                <a:latin typeface="Times New Roman" charset="0"/>
                <a:ea typeface="ＭＳ Ｐゴシック" charset="0"/>
              </a:defRPr>
            </a:lvl6pPr>
            <a:lvl7pPr marL="2971800" indent="-228600" defTabSz="927100" eaLnBrk="0" fontAlgn="base" hangingPunct="0">
              <a:spcBef>
                <a:spcPct val="0"/>
              </a:spcBef>
              <a:spcAft>
                <a:spcPct val="0"/>
              </a:spcAft>
              <a:defRPr sz="2400" b="1">
                <a:solidFill>
                  <a:schemeClr val="tx1"/>
                </a:solidFill>
                <a:latin typeface="Times New Roman" charset="0"/>
                <a:ea typeface="ＭＳ Ｐゴシック" charset="0"/>
              </a:defRPr>
            </a:lvl7pPr>
            <a:lvl8pPr marL="3429000" indent="-228600" defTabSz="927100" eaLnBrk="0" fontAlgn="base" hangingPunct="0">
              <a:spcBef>
                <a:spcPct val="0"/>
              </a:spcBef>
              <a:spcAft>
                <a:spcPct val="0"/>
              </a:spcAft>
              <a:defRPr sz="2400" b="1">
                <a:solidFill>
                  <a:schemeClr val="tx1"/>
                </a:solidFill>
                <a:latin typeface="Times New Roman" charset="0"/>
                <a:ea typeface="ＭＳ Ｐゴシック" charset="0"/>
              </a:defRPr>
            </a:lvl8pPr>
            <a:lvl9pPr marL="3886200" indent="-228600" defTabSz="927100" eaLnBrk="0" fontAlgn="base" hangingPunct="0">
              <a:spcBef>
                <a:spcPct val="0"/>
              </a:spcBef>
              <a:spcAft>
                <a:spcPct val="0"/>
              </a:spcAft>
              <a:defRPr sz="2400" b="1">
                <a:solidFill>
                  <a:schemeClr val="tx1"/>
                </a:solidFill>
                <a:latin typeface="Times New Roman" charset="0"/>
                <a:ea typeface="ＭＳ Ｐゴシック" charset="0"/>
              </a:defRPr>
            </a:lvl9pPr>
          </a:lstStyle>
          <a:p>
            <a:pPr eaLnBrk="1" hangingPunct="1"/>
            <a:fld id="{0092F324-1B2F-754D-AFC7-D08D2AD61591}" type="slidenum">
              <a:rPr lang="en-US" sz="1200" b="0"/>
              <a:pPr eaLnBrk="1" hangingPunct="1"/>
              <a:t>9</a:t>
            </a:fld>
            <a:endParaRPr lang="en-US" sz="1200" b="0"/>
          </a:p>
        </p:txBody>
      </p:sp>
      <p:sp>
        <p:nvSpPr>
          <p:cNvPr id="24579" name="Rectangle 2"/>
          <p:cNvSpPr>
            <a:spLocks noGrp="1" noRot="1" noChangeAspect="1" noChangeArrowheads="1" noTextEdit="1"/>
          </p:cNvSpPr>
          <p:nvPr>
            <p:ph type="sldImg"/>
          </p:nvPr>
        </p:nvSpPr>
        <p:spPr>
          <a:ln/>
        </p:spPr>
      </p:sp>
      <p:sp>
        <p:nvSpPr>
          <p:cNvPr id="24580" name="Rectangle 3"/>
          <p:cNvSpPr>
            <a:spLocks noGrp="1" noChangeArrowheads="1"/>
          </p:cNvSpPr>
          <p:nvPr>
            <p:ph type="body" idx="1"/>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6"/>
          <p:cNvSpPr>
            <a:spLocks noGrp="1" noChangeArrowheads="1"/>
          </p:cNvSpPr>
          <p:nvPr>
            <p:ph type="ftr" sz="quarter" idx="4"/>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27100" eaLnBrk="0" hangingPunct="0">
              <a:defRPr sz="2400" b="1">
                <a:solidFill>
                  <a:schemeClr val="tx1"/>
                </a:solidFill>
                <a:latin typeface="Times New Roman" charset="0"/>
                <a:ea typeface="ＭＳ Ｐゴシック" charset="0"/>
                <a:cs typeface="ＭＳ Ｐゴシック" charset="0"/>
              </a:defRPr>
            </a:lvl1pPr>
            <a:lvl2pPr marL="742950" indent="-285750" defTabSz="927100" eaLnBrk="0" hangingPunct="0">
              <a:defRPr sz="2400" b="1">
                <a:solidFill>
                  <a:schemeClr val="tx1"/>
                </a:solidFill>
                <a:latin typeface="Times New Roman" charset="0"/>
                <a:ea typeface="ＭＳ Ｐゴシック" charset="0"/>
              </a:defRPr>
            </a:lvl2pPr>
            <a:lvl3pPr marL="1143000" indent="-228600" defTabSz="927100" eaLnBrk="0" hangingPunct="0">
              <a:defRPr sz="2400" b="1">
                <a:solidFill>
                  <a:schemeClr val="tx1"/>
                </a:solidFill>
                <a:latin typeface="Times New Roman" charset="0"/>
                <a:ea typeface="ＭＳ Ｐゴシック" charset="0"/>
              </a:defRPr>
            </a:lvl3pPr>
            <a:lvl4pPr marL="1600200" indent="-228600" defTabSz="927100" eaLnBrk="0" hangingPunct="0">
              <a:defRPr sz="2400" b="1">
                <a:solidFill>
                  <a:schemeClr val="tx1"/>
                </a:solidFill>
                <a:latin typeface="Times New Roman" charset="0"/>
                <a:ea typeface="ＭＳ Ｐゴシック" charset="0"/>
              </a:defRPr>
            </a:lvl4pPr>
            <a:lvl5pPr marL="2057400" indent="-228600" defTabSz="927100" eaLnBrk="0" hangingPunct="0">
              <a:defRPr sz="2400" b="1">
                <a:solidFill>
                  <a:schemeClr val="tx1"/>
                </a:solidFill>
                <a:latin typeface="Times New Roman" charset="0"/>
                <a:ea typeface="ＭＳ Ｐゴシック" charset="0"/>
              </a:defRPr>
            </a:lvl5pPr>
            <a:lvl6pPr marL="2514600" indent="-228600" defTabSz="927100" eaLnBrk="0" fontAlgn="base" hangingPunct="0">
              <a:spcBef>
                <a:spcPct val="0"/>
              </a:spcBef>
              <a:spcAft>
                <a:spcPct val="0"/>
              </a:spcAft>
              <a:defRPr sz="2400" b="1">
                <a:solidFill>
                  <a:schemeClr val="tx1"/>
                </a:solidFill>
                <a:latin typeface="Times New Roman" charset="0"/>
                <a:ea typeface="ＭＳ Ｐゴシック" charset="0"/>
              </a:defRPr>
            </a:lvl6pPr>
            <a:lvl7pPr marL="2971800" indent="-228600" defTabSz="927100" eaLnBrk="0" fontAlgn="base" hangingPunct="0">
              <a:spcBef>
                <a:spcPct val="0"/>
              </a:spcBef>
              <a:spcAft>
                <a:spcPct val="0"/>
              </a:spcAft>
              <a:defRPr sz="2400" b="1">
                <a:solidFill>
                  <a:schemeClr val="tx1"/>
                </a:solidFill>
                <a:latin typeface="Times New Roman" charset="0"/>
                <a:ea typeface="ＭＳ Ｐゴシック" charset="0"/>
              </a:defRPr>
            </a:lvl7pPr>
            <a:lvl8pPr marL="3429000" indent="-228600" defTabSz="927100" eaLnBrk="0" fontAlgn="base" hangingPunct="0">
              <a:spcBef>
                <a:spcPct val="0"/>
              </a:spcBef>
              <a:spcAft>
                <a:spcPct val="0"/>
              </a:spcAft>
              <a:defRPr sz="2400" b="1">
                <a:solidFill>
                  <a:schemeClr val="tx1"/>
                </a:solidFill>
                <a:latin typeface="Times New Roman" charset="0"/>
                <a:ea typeface="ＭＳ Ｐゴシック" charset="0"/>
              </a:defRPr>
            </a:lvl8pPr>
            <a:lvl9pPr marL="3886200" indent="-228600" defTabSz="927100" eaLnBrk="0" fontAlgn="base" hangingPunct="0">
              <a:spcBef>
                <a:spcPct val="0"/>
              </a:spcBef>
              <a:spcAft>
                <a:spcPct val="0"/>
              </a:spcAft>
              <a:defRPr sz="2400" b="1">
                <a:solidFill>
                  <a:schemeClr val="tx1"/>
                </a:solidFill>
                <a:latin typeface="Times New Roman" charset="0"/>
                <a:ea typeface="ＭＳ Ｐゴシック" charset="0"/>
              </a:defRPr>
            </a:lvl9pPr>
          </a:lstStyle>
          <a:p>
            <a:pPr eaLnBrk="1" hangingPunct="1"/>
            <a:r>
              <a:rPr lang="en-US" sz="1200" b="0"/>
              <a:t>IT_Source</a:t>
            </a:r>
          </a:p>
        </p:txBody>
      </p:sp>
      <p:sp>
        <p:nvSpPr>
          <p:cNvPr id="26626" name="Rectangle 7"/>
          <p:cNvSpPr>
            <a:spLocks noGrp="1" noChangeArrowheads="1"/>
          </p:cNvSpPr>
          <p:nvPr>
            <p:ph type="sldNum" sz="quarter" idx="5"/>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27100" eaLnBrk="0" hangingPunct="0">
              <a:defRPr sz="2400" b="1">
                <a:solidFill>
                  <a:schemeClr val="tx1"/>
                </a:solidFill>
                <a:latin typeface="Times New Roman" charset="0"/>
                <a:ea typeface="ＭＳ Ｐゴシック" charset="0"/>
                <a:cs typeface="ＭＳ Ｐゴシック" charset="0"/>
              </a:defRPr>
            </a:lvl1pPr>
            <a:lvl2pPr marL="742950" indent="-285750" defTabSz="927100" eaLnBrk="0" hangingPunct="0">
              <a:defRPr sz="2400" b="1">
                <a:solidFill>
                  <a:schemeClr val="tx1"/>
                </a:solidFill>
                <a:latin typeface="Times New Roman" charset="0"/>
                <a:ea typeface="ＭＳ Ｐゴシック" charset="0"/>
              </a:defRPr>
            </a:lvl2pPr>
            <a:lvl3pPr marL="1143000" indent="-228600" defTabSz="927100" eaLnBrk="0" hangingPunct="0">
              <a:defRPr sz="2400" b="1">
                <a:solidFill>
                  <a:schemeClr val="tx1"/>
                </a:solidFill>
                <a:latin typeface="Times New Roman" charset="0"/>
                <a:ea typeface="ＭＳ Ｐゴシック" charset="0"/>
              </a:defRPr>
            </a:lvl3pPr>
            <a:lvl4pPr marL="1600200" indent="-228600" defTabSz="927100" eaLnBrk="0" hangingPunct="0">
              <a:defRPr sz="2400" b="1">
                <a:solidFill>
                  <a:schemeClr val="tx1"/>
                </a:solidFill>
                <a:latin typeface="Times New Roman" charset="0"/>
                <a:ea typeface="ＭＳ Ｐゴシック" charset="0"/>
              </a:defRPr>
            </a:lvl4pPr>
            <a:lvl5pPr marL="2057400" indent="-228600" defTabSz="927100" eaLnBrk="0" hangingPunct="0">
              <a:defRPr sz="2400" b="1">
                <a:solidFill>
                  <a:schemeClr val="tx1"/>
                </a:solidFill>
                <a:latin typeface="Times New Roman" charset="0"/>
                <a:ea typeface="ＭＳ Ｐゴシック" charset="0"/>
              </a:defRPr>
            </a:lvl5pPr>
            <a:lvl6pPr marL="2514600" indent="-228600" defTabSz="927100" eaLnBrk="0" fontAlgn="base" hangingPunct="0">
              <a:spcBef>
                <a:spcPct val="0"/>
              </a:spcBef>
              <a:spcAft>
                <a:spcPct val="0"/>
              </a:spcAft>
              <a:defRPr sz="2400" b="1">
                <a:solidFill>
                  <a:schemeClr val="tx1"/>
                </a:solidFill>
                <a:latin typeface="Times New Roman" charset="0"/>
                <a:ea typeface="ＭＳ Ｐゴシック" charset="0"/>
              </a:defRPr>
            </a:lvl6pPr>
            <a:lvl7pPr marL="2971800" indent="-228600" defTabSz="927100" eaLnBrk="0" fontAlgn="base" hangingPunct="0">
              <a:spcBef>
                <a:spcPct val="0"/>
              </a:spcBef>
              <a:spcAft>
                <a:spcPct val="0"/>
              </a:spcAft>
              <a:defRPr sz="2400" b="1">
                <a:solidFill>
                  <a:schemeClr val="tx1"/>
                </a:solidFill>
                <a:latin typeface="Times New Roman" charset="0"/>
                <a:ea typeface="ＭＳ Ｐゴシック" charset="0"/>
              </a:defRPr>
            </a:lvl7pPr>
            <a:lvl8pPr marL="3429000" indent="-228600" defTabSz="927100" eaLnBrk="0" fontAlgn="base" hangingPunct="0">
              <a:spcBef>
                <a:spcPct val="0"/>
              </a:spcBef>
              <a:spcAft>
                <a:spcPct val="0"/>
              </a:spcAft>
              <a:defRPr sz="2400" b="1">
                <a:solidFill>
                  <a:schemeClr val="tx1"/>
                </a:solidFill>
                <a:latin typeface="Times New Roman" charset="0"/>
                <a:ea typeface="ＭＳ Ｐゴシック" charset="0"/>
              </a:defRPr>
            </a:lvl8pPr>
            <a:lvl9pPr marL="3886200" indent="-228600" defTabSz="927100" eaLnBrk="0" fontAlgn="base" hangingPunct="0">
              <a:spcBef>
                <a:spcPct val="0"/>
              </a:spcBef>
              <a:spcAft>
                <a:spcPct val="0"/>
              </a:spcAft>
              <a:defRPr sz="2400" b="1">
                <a:solidFill>
                  <a:schemeClr val="tx1"/>
                </a:solidFill>
                <a:latin typeface="Times New Roman" charset="0"/>
                <a:ea typeface="ＭＳ Ｐゴシック" charset="0"/>
              </a:defRPr>
            </a:lvl9pPr>
          </a:lstStyle>
          <a:p>
            <a:pPr eaLnBrk="1" hangingPunct="1"/>
            <a:fld id="{96B93BCE-D936-7B47-9F4C-4B44917991AB}" type="slidenum">
              <a:rPr lang="en-US" sz="1200" b="0"/>
              <a:pPr eaLnBrk="1" hangingPunct="1"/>
              <a:t>10</a:t>
            </a:fld>
            <a:endParaRPr lang="en-US" sz="1200" b="0"/>
          </a:p>
        </p:txBody>
      </p:sp>
      <p:sp>
        <p:nvSpPr>
          <p:cNvPr id="26627" name="Rectangle 3074"/>
          <p:cNvSpPr>
            <a:spLocks noGrp="1" noRot="1" noChangeAspect="1" noChangeArrowheads="1" noTextEdit="1"/>
          </p:cNvSpPr>
          <p:nvPr>
            <p:ph type="sldImg"/>
          </p:nvPr>
        </p:nvSpPr>
        <p:spPr>
          <a:ln/>
        </p:spPr>
      </p:sp>
      <p:sp>
        <p:nvSpPr>
          <p:cNvPr id="26628" name="Rectangle 3075"/>
          <p:cNvSpPr>
            <a:spLocks noGrp="1" noChangeArrowheads="1"/>
          </p:cNvSpPr>
          <p:nvPr>
            <p:ph type="body" idx="1"/>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6"/>
          <p:cNvSpPr>
            <a:spLocks noGrp="1" noChangeArrowheads="1"/>
          </p:cNvSpPr>
          <p:nvPr>
            <p:ph type="ftr" sz="quarter" idx="4"/>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27100" eaLnBrk="0" hangingPunct="0">
              <a:defRPr sz="2400" b="1">
                <a:solidFill>
                  <a:schemeClr val="tx1"/>
                </a:solidFill>
                <a:latin typeface="Times New Roman" charset="0"/>
                <a:ea typeface="ＭＳ Ｐゴシック" charset="0"/>
                <a:cs typeface="ＭＳ Ｐゴシック" charset="0"/>
              </a:defRPr>
            </a:lvl1pPr>
            <a:lvl2pPr marL="742950" indent="-285750" defTabSz="927100" eaLnBrk="0" hangingPunct="0">
              <a:defRPr sz="2400" b="1">
                <a:solidFill>
                  <a:schemeClr val="tx1"/>
                </a:solidFill>
                <a:latin typeface="Times New Roman" charset="0"/>
                <a:ea typeface="ＭＳ Ｐゴシック" charset="0"/>
              </a:defRPr>
            </a:lvl2pPr>
            <a:lvl3pPr marL="1143000" indent="-228600" defTabSz="927100" eaLnBrk="0" hangingPunct="0">
              <a:defRPr sz="2400" b="1">
                <a:solidFill>
                  <a:schemeClr val="tx1"/>
                </a:solidFill>
                <a:latin typeface="Times New Roman" charset="0"/>
                <a:ea typeface="ＭＳ Ｐゴシック" charset="0"/>
              </a:defRPr>
            </a:lvl3pPr>
            <a:lvl4pPr marL="1600200" indent="-228600" defTabSz="927100" eaLnBrk="0" hangingPunct="0">
              <a:defRPr sz="2400" b="1">
                <a:solidFill>
                  <a:schemeClr val="tx1"/>
                </a:solidFill>
                <a:latin typeface="Times New Roman" charset="0"/>
                <a:ea typeface="ＭＳ Ｐゴシック" charset="0"/>
              </a:defRPr>
            </a:lvl4pPr>
            <a:lvl5pPr marL="2057400" indent="-228600" defTabSz="927100" eaLnBrk="0" hangingPunct="0">
              <a:defRPr sz="2400" b="1">
                <a:solidFill>
                  <a:schemeClr val="tx1"/>
                </a:solidFill>
                <a:latin typeface="Times New Roman" charset="0"/>
                <a:ea typeface="ＭＳ Ｐゴシック" charset="0"/>
              </a:defRPr>
            </a:lvl5pPr>
            <a:lvl6pPr marL="2514600" indent="-228600" defTabSz="927100" eaLnBrk="0" fontAlgn="base" hangingPunct="0">
              <a:spcBef>
                <a:spcPct val="0"/>
              </a:spcBef>
              <a:spcAft>
                <a:spcPct val="0"/>
              </a:spcAft>
              <a:defRPr sz="2400" b="1">
                <a:solidFill>
                  <a:schemeClr val="tx1"/>
                </a:solidFill>
                <a:latin typeface="Times New Roman" charset="0"/>
                <a:ea typeface="ＭＳ Ｐゴシック" charset="0"/>
              </a:defRPr>
            </a:lvl6pPr>
            <a:lvl7pPr marL="2971800" indent="-228600" defTabSz="927100" eaLnBrk="0" fontAlgn="base" hangingPunct="0">
              <a:spcBef>
                <a:spcPct val="0"/>
              </a:spcBef>
              <a:spcAft>
                <a:spcPct val="0"/>
              </a:spcAft>
              <a:defRPr sz="2400" b="1">
                <a:solidFill>
                  <a:schemeClr val="tx1"/>
                </a:solidFill>
                <a:latin typeface="Times New Roman" charset="0"/>
                <a:ea typeface="ＭＳ Ｐゴシック" charset="0"/>
              </a:defRPr>
            </a:lvl7pPr>
            <a:lvl8pPr marL="3429000" indent="-228600" defTabSz="927100" eaLnBrk="0" fontAlgn="base" hangingPunct="0">
              <a:spcBef>
                <a:spcPct val="0"/>
              </a:spcBef>
              <a:spcAft>
                <a:spcPct val="0"/>
              </a:spcAft>
              <a:defRPr sz="2400" b="1">
                <a:solidFill>
                  <a:schemeClr val="tx1"/>
                </a:solidFill>
                <a:latin typeface="Times New Roman" charset="0"/>
                <a:ea typeface="ＭＳ Ｐゴシック" charset="0"/>
              </a:defRPr>
            </a:lvl8pPr>
            <a:lvl9pPr marL="3886200" indent="-228600" defTabSz="927100" eaLnBrk="0" fontAlgn="base" hangingPunct="0">
              <a:spcBef>
                <a:spcPct val="0"/>
              </a:spcBef>
              <a:spcAft>
                <a:spcPct val="0"/>
              </a:spcAft>
              <a:defRPr sz="2400" b="1">
                <a:solidFill>
                  <a:schemeClr val="tx1"/>
                </a:solidFill>
                <a:latin typeface="Times New Roman" charset="0"/>
                <a:ea typeface="ＭＳ Ｐゴシック" charset="0"/>
              </a:defRPr>
            </a:lvl9pPr>
          </a:lstStyle>
          <a:p>
            <a:pPr eaLnBrk="1" hangingPunct="1"/>
            <a:r>
              <a:rPr lang="en-US" sz="1200" b="0"/>
              <a:t>IT_Source</a:t>
            </a:r>
          </a:p>
        </p:txBody>
      </p:sp>
      <p:sp>
        <p:nvSpPr>
          <p:cNvPr id="28674" name="Rectangle 7"/>
          <p:cNvSpPr>
            <a:spLocks noGrp="1" noChangeArrowheads="1"/>
          </p:cNvSpPr>
          <p:nvPr>
            <p:ph type="sldNum" sz="quarter" idx="5"/>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27100" eaLnBrk="0" hangingPunct="0">
              <a:defRPr sz="2400" b="1">
                <a:solidFill>
                  <a:schemeClr val="tx1"/>
                </a:solidFill>
                <a:latin typeface="Times New Roman" charset="0"/>
                <a:ea typeface="ＭＳ Ｐゴシック" charset="0"/>
                <a:cs typeface="ＭＳ Ｐゴシック" charset="0"/>
              </a:defRPr>
            </a:lvl1pPr>
            <a:lvl2pPr marL="742950" indent="-285750" defTabSz="927100" eaLnBrk="0" hangingPunct="0">
              <a:defRPr sz="2400" b="1">
                <a:solidFill>
                  <a:schemeClr val="tx1"/>
                </a:solidFill>
                <a:latin typeface="Times New Roman" charset="0"/>
                <a:ea typeface="ＭＳ Ｐゴシック" charset="0"/>
              </a:defRPr>
            </a:lvl2pPr>
            <a:lvl3pPr marL="1143000" indent="-228600" defTabSz="927100" eaLnBrk="0" hangingPunct="0">
              <a:defRPr sz="2400" b="1">
                <a:solidFill>
                  <a:schemeClr val="tx1"/>
                </a:solidFill>
                <a:latin typeface="Times New Roman" charset="0"/>
                <a:ea typeface="ＭＳ Ｐゴシック" charset="0"/>
              </a:defRPr>
            </a:lvl3pPr>
            <a:lvl4pPr marL="1600200" indent="-228600" defTabSz="927100" eaLnBrk="0" hangingPunct="0">
              <a:defRPr sz="2400" b="1">
                <a:solidFill>
                  <a:schemeClr val="tx1"/>
                </a:solidFill>
                <a:latin typeface="Times New Roman" charset="0"/>
                <a:ea typeface="ＭＳ Ｐゴシック" charset="0"/>
              </a:defRPr>
            </a:lvl4pPr>
            <a:lvl5pPr marL="2057400" indent="-228600" defTabSz="927100" eaLnBrk="0" hangingPunct="0">
              <a:defRPr sz="2400" b="1">
                <a:solidFill>
                  <a:schemeClr val="tx1"/>
                </a:solidFill>
                <a:latin typeface="Times New Roman" charset="0"/>
                <a:ea typeface="ＭＳ Ｐゴシック" charset="0"/>
              </a:defRPr>
            </a:lvl5pPr>
            <a:lvl6pPr marL="2514600" indent="-228600" defTabSz="927100" eaLnBrk="0" fontAlgn="base" hangingPunct="0">
              <a:spcBef>
                <a:spcPct val="0"/>
              </a:spcBef>
              <a:spcAft>
                <a:spcPct val="0"/>
              </a:spcAft>
              <a:defRPr sz="2400" b="1">
                <a:solidFill>
                  <a:schemeClr val="tx1"/>
                </a:solidFill>
                <a:latin typeface="Times New Roman" charset="0"/>
                <a:ea typeface="ＭＳ Ｐゴシック" charset="0"/>
              </a:defRPr>
            </a:lvl6pPr>
            <a:lvl7pPr marL="2971800" indent="-228600" defTabSz="927100" eaLnBrk="0" fontAlgn="base" hangingPunct="0">
              <a:spcBef>
                <a:spcPct val="0"/>
              </a:spcBef>
              <a:spcAft>
                <a:spcPct val="0"/>
              </a:spcAft>
              <a:defRPr sz="2400" b="1">
                <a:solidFill>
                  <a:schemeClr val="tx1"/>
                </a:solidFill>
                <a:latin typeface="Times New Roman" charset="0"/>
                <a:ea typeface="ＭＳ Ｐゴシック" charset="0"/>
              </a:defRPr>
            </a:lvl7pPr>
            <a:lvl8pPr marL="3429000" indent="-228600" defTabSz="927100" eaLnBrk="0" fontAlgn="base" hangingPunct="0">
              <a:spcBef>
                <a:spcPct val="0"/>
              </a:spcBef>
              <a:spcAft>
                <a:spcPct val="0"/>
              </a:spcAft>
              <a:defRPr sz="2400" b="1">
                <a:solidFill>
                  <a:schemeClr val="tx1"/>
                </a:solidFill>
                <a:latin typeface="Times New Roman" charset="0"/>
                <a:ea typeface="ＭＳ Ｐゴシック" charset="0"/>
              </a:defRPr>
            </a:lvl8pPr>
            <a:lvl9pPr marL="3886200" indent="-228600" defTabSz="927100" eaLnBrk="0" fontAlgn="base" hangingPunct="0">
              <a:spcBef>
                <a:spcPct val="0"/>
              </a:spcBef>
              <a:spcAft>
                <a:spcPct val="0"/>
              </a:spcAft>
              <a:defRPr sz="2400" b="1">
                <a:solidFill>
                  <a:schemeClr val="tx1"/>
                </a:solidFill>
                <a:latin typeface="Times New Roman" charset="0"/>
                <a:ea typeface="ＭＳ Ｐゴシック" charset="0"/>
              </a:defRPr>
            </a:lvl9pPr>
          </a:lstStyle>
          <a:p>
            <a:pPr eaLnBrk="1" hangingPunct="1"/>
            <a:fld id="{E24F77EC-C789-DD4A-A9A9-DA7ED357B9FC}" type="slidenum">
              <a:rPr lang="en-US" sz="1200" b="0"/>
              <a:pPr eaLnBrk="1" hangingPunct="1"/>
              <a:t>11</a:t>
            </a:fld>
            <a:endParaRPr lang="en-US" sz="1200" b="0"/>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6"/>
          <p:cNvSpPr>
            <a:spLocks noGrp="1" noChangeArrowheads="1"/>
          </p:cNvSpPr>
          <p:nvPr>
            <p:ph type="ftr" sz="quarter" idx="4"/>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27100" eaLnBrk="0" hangingPunct="0">
              <a:defRPr sz="2400" b="1">
                <a:solidFill>
                  <a:schemeClr val="tx1"/>
                </a:solidFill>
                <a:latin typeface="Times New Roman" charset="0"/>
                <a:ea typeface="ＭＳ Ｐゴシック" charset="0"/>
                <a:cs typeface="ＭＳ Ｐゴシック" charset="0"/>
              </a:defRPr>
            </a:lvl1pPr>
            <a:lvl2pPr marL="742950" indent="-285750" defTabSz="927100" eaLnBrk="0" hangingPunct="0">
              <a:defRPr sz="2400" b="1">
                <a:solidFill>
                  <a:schemeClr val="tx1"/>
                </a:solidFill>
                <a:latin typeface="Times New Roman" charset="0"/>
                <a:ea typeface="ＭＳ Ｐゴシック" charset="0"/>
              </a:defRPr>
            </a:lvl2pPr>
            <a:lvl3pPr marL="1143000" indent="-228600" defTabSz="927100" eaLnBrk="0" hangingPunct="0">
              <a:defRPr sz="2400" b="1">
                <a:solidFill>
                  <a:schemeClr val="tx1"/>
                </a:solidFill>
                <a:latin typeface="Times New Roman" charset="0"/>
                <a:ea typeface="ＭＳ Ｐゴシック" charset="0"/>
              </a:defRPr>
            </a:lvl3pPr>
            <a:lvl4pPr marL="1600200" indent="-228600" defTabSz="927100" eaLnBrk="0" hangingPunct="0">
              <a:defRPr sz="2400" b="1">
                <a:solidFill>
                  <a:schemeClr val="tx1"/>
                </a:solidFill>
                <a:latin typeface="Times New Roman" charset="0"/>
                <a:ea typeface="ＭＳ Ｐゴシック" charset="0"/>
              </a:defRPr>
            </a:lvl4pPr>
            <a:lvl5pPr marL="2057400" indent="-228600" defTabSz="927100" eaLnBrk="0" hangingPunct="0">
              <a:defRPr sz="2400" b="1">
                <a:solidFill>
                  <a:schemeClr val="tx1"/>
                </a:solidFill>
                <a:latin typeface="Times New Roman" charset="0"/>
                <a:ea typeface="ＭＳ Ｐゴシック" charset="0"/>
              </a:defRPr>
            </a:lvl5pPr>
            <a:lvl6pPr marL="2514600" indent="-228600" defTabSz="927100" eaLnBrk="0" fontAlgn="base" hangingPunct="0">
              <a:spcBef>
                <a:spcPct val="0"/>
              </a:spcBef>
              <a:spcAft>
                <a:spcPct val="0"/>
              </a:spcAft>
              <a:defRPr sz="2400" b="1">
                <a:solidFill>
                  <a:schemeClr val="tx1"/>
                </a:solidFill>
                <a:latin typeface="Times New Roman" charset="0"/>
                <a:ea typeface="ＭＳ Ｐゴシック" charset="0"/>
              </a:defRPr>
            </a:lvl6pPr>
            <a:lvl7pPr marL="2971800" indent="-228600" defTabSz="927100" eaLnBrk="0" fontAlgn="base" hangingPunct="0">
              <a:spcBef>
                <a:spcPct val="0"/>
              </a:spcBef>
              <a:spcAft>
                <a:spcPct val="0"/>
              </a:spcAft>
              <a:defRPr sz="2400" b="1">
                <a:solidFill>
                  <a:schemeClr val="tx1"/>
                </a:solidFill>
                <a:latin typeface="Times New Roman" charset="0"/>
                <a:ea typeface="ＭＳ Ｐゴシック" charset="0"/>
              </a:defRPr>
            </a:lvl7pPr>
            <a:lvl8pPr marL="3429000" indent="-228600" defTabSz="927100" eaLnBrk="0" fontAlgn="base" hangingPunct="0">
              <a:spcBef>
                <a:spcPct val="0"/>
              </a:spcBef>
              <a:spcAft>
                <a:spcPct val="0"/>
              </a:spcAft>
              <a:defRPr sz="2400" b="1">
                <a:solidFill>
                  <a:schemeClr val="tx1"/>
                </a:solidFill>
                <a:latin typeface="Times New Roman" charset="0"/>
                <a:ea typeface="ＭＳ Ｐゴシック" charset="0"/>
              </a:defRPr>
            </a:lvl8pPr>
            <a:lvl9pPr marL="3886200" indent="-228600" defTabSz="927100" eaLnBrk="0" fontAlgn="base" hangingPunct="0">
              <a:spcBef>
                <a:spcPct val="0"/>
              </a:spcBef>
              <a:spcAft>
                <a:spcPct val="0"/>
              </a:spcAft>
              <a:defRPr sz="2400" b="1">
                <a:solidFill>
                  <a:schemeClr val="tx1"/>
                </a:solidFill>
                <a:latin typeface="Times New Roman" charset="0"/>
                <a:ea typeface="ＭＳ Ｐゴシック" charset="0"/>
              </a:defRPr>
            </a:lvl9pPr>
          </a:lstStyle>
          <a:p>
            <a:pPr eaLnBrk="1" hangingPunct="1"/>
            <a:r>
              <a:rPr lang="en-US" sz="1200" b="0"/>
              <a:t>IT_Source</a:t>
            </a:r>
          </a:p>
        </p:txBody>
      </p:sp>
      <p:sp>
        <p:nvSpPr>
          <p:cNvPr id="31746" name="Rectangle 7"/>
          <p:cNvSpPr>
            <a:spLocks noGrp="1" noChangeArrowheads="1"/>
          </p:cNvSpPr>
          <p:nvPr>
            <p:ph type="sldNum" sz="quarter" idx="5"/>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27100" eaLnBrk="0" hangingPunct="0">
              <a:defRPr sz="2400" b="1">
                <a:solidFill>
                  <a:schemeClr val="tx1"/>
                </a:solidFill>
                <a:latin typeface="Times New Roman" charset="0"/>
                <a:ea typeface="ＭＳ Ｐゴシック" charset="0"/>
                <a:cs typeface="ＭＳ Ｐゴシック" charset="0"/>
              </a:defRPr>
            </a:lvl1pPr>
            <a:lvl2pPr marL="742950" indent="-285750" defTabSz="927100" eaLnBrk="0" hangingPunct="0">
              <a:defRPr sz="2400" b="1">
                <a:solidFill>
                  <a:schemeClr val="tx1"/>
                </a:solidFill>
                <a:latin typeface="Times New Roman" charset="0"/>
                <a:ea typeface="ＭＳ Ｐゴシック" charset="0"/>
              </a:defRPr>
            </a:lvl2pPr>
            <a:lvl3pPr marL="1143000" indent="-228600" defTabSz="927100" eaLnBrk="0" hangingPunct="0">
              <a:defRPr sz="2400" b="1">
                <a:solidFill>
                  <a:schemeClr val="tx1"/>
                </a:solidFill>
                <a:latin typeface="Times New Roman" charset="0"/>
                <a:ea typeface="ＭＳ Ｐゴシック" charset="0"/>
              </a:defRPr>
            </a:lvl3pPr>
            <a:lvl4pPr marL="1600200" indent="-228600" defTabSz="927100" eaLnBrk="0" hangingPunct="0">
              <a:defRPr sz="2400" b="1">
                <a:solidFill>
                  <a:schemeClr val="tx1"/>
                </a:solidFill>
                <a:latin typeface="Times New Roman" charset="0"/>
                <a:ea typeface="ＭＳ Ｐゴシック" charset="0"/>
              </a:defRPr>
            </a:lvl4pPr>
            <a:lvl5pPr marL="2057400" indent="-228600" defTabSz="927100" eaLnBrk="0" hangingPunct="0">
              <a:defRPr sz="2400" b="1">
                <a:solidFill>
                  <a:schemeClr val="tx1"/>
                </a:solidFill>
                <a:latin typeface="Times New Roman" charset="0"/>
                <a:ea typeface="ＭＳ Ｐゴシック" charset="0"/>
              </a:defRPr>
            </a:lvl5pPr>
            <a:lvl6pPr marL="2514600" indent="-228600" defTabSz="927100" eaLnBrk="0" fontAlgn="base" hangingPunct="0">
              <a:spcBef>
                <a:spcPct val="0"/>
              </a:spcBef>
              <a:spcAft>
                <a:spcPct val="0"/>
              </a:spcAft>
              <a:defRPr sz="2400" b="1">
                <a:solidFill>
                  <a:schemeClr val="tx1"/>
                </a:solidFill>
                <a:latin typeface="Times New Roman" charset="0"/>
                <a:ea typeface="ＭＳ Ｐゴシック" charset="0"/>
              </a:defRPr>
            </a:lvl6pPr>
            <a:lvl7pPr marL="2971800" indent="-228600" defTabSz="927100" eaLnBrk="0" fontAlgn="base" hangingPunct="0">
              <a:spcBef>
                <a:spcPct val="0"/>
              </a:spcBef>
              <a:spcAft>
                <a:spcPct val="0"/>
              </a:spcAft>
              <a:defRPr sz="2400" b="1">
                <a:solidFill>
                  <a:schemeClr val="tx1"/>
                </a:solidFill>
                <a:latin typeface="Times New Roman" charset="0"/>
                <a:ea typeface="ＭＳ Ｐゴシック" charset="0"/>
              </a:defRPr>
            </a:lvl7pPr>
            <a:lvl8pPr marL="3429000" indent="-228600" defTabSz="927100" eaLnBrk="0" fontAlgn="base" hangingPunct="0">
              <a:spcBef>
                <a:spcPct val="0"/>
              </a:spcBef>
              <a:spcAft>
                <a:spcPct val="0"/>
              </a:spcAft>
              <a:defRPr sz="2400" b="1">
                <a:solidFill>
                  <a:schemeClr val="tx1"/>
                </a:solidFill>
                <a:latin typeface="Times New Roman" charset="0"/>
                <a:ea typeface="ＭＳ Ｐゴシック" charset="0"/>
              </a:defRPr>
            </a:lvl8pPr>
            <a:lvl9pPr marL="3886200" indent="-228600" defTabSz="927100" eaLnBrk="0" fontAlgn="base" hangingPunct="0">
              <a:spcBef>
                <a:spcPct val="0"/>
              </a:spcBef>
              <a:spcAft>
                <a:spcPct val="0"/>
              </a:spcAft>
              <a:defRPr sz="2400" b="1">
                <a:solidFill>
                  <a:schemeClr val="tx1"/>
                </a:solidFill>
                <a:latin typeface="Times New Roman" charset="0"/>
                <a:ea typeface="ＭＳ Ｐゴシック" charset="0"/>
              </a:defRPr>
            </a:lvl9pPr>
          </a:lstStyle>
          <a:p>
            <a:pPr eaLnBrk="1" hangingPunct="1"/>
            <a:fld id="{2E8AB77C-B902-4643-9B80-E18D5C5D9D73}" type="slidenum">
              <a:rPr lang="en-US" sz="1200" b="0"/>
              <a:pPr eaLnBrk="1" hangingPunct="1"/>
              <a:t>13</a:t>
            </a:fld>
            <a:endParaRPr lang="en-US" sz="1200" b="0"/>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6"/>
          <p:cNvSpPr>
            <a:spLocks noGrp="1" noChangeArrowheads="1"/>
          </p:cNvSpPr>
          <p:nvPr>
            <p:ph type="ftr" sz="quarter" idx="4"/>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27100" eaLnBrk="0" hangingPunct="0">
              <a:defRPr sz="2400" b="1">
                <a:solidFill>
                  <a:schemeClr val="tx1"/>
                </a:solidFill>
                <a:latin typeface="Times New Roman" charset="0"/>
                <a:ea typeface="ＭＳ Ｐゴシック" charset="0"/>
                <a:cs typeface="ＭＳ Ｐゴシック" charset="0"/>
              </a:defRPr>
            </a:lvl1pPr>
            <a:lvl2pPr marL="742950" indent="-285750" defTabSz="927100" eaLnBrk="0" hangingPunct="0">
              <a:defRPr sz="2400" b="1">
                <a:solidFill>
                  <a:schemeClr val="tx1"/>
                </a:solidFill>
                <a:latin typeface="Times New Roman" charset="0"/>
                <a:ea typeface="ＭＳ Ｐゴシック" charset="0"/>
              </a:defRPr>
            </a:lvl2pPr>
            <a:lvl3pPr marL="1143000" indent="-228600" defTabSz="927100" eaLnBrk="0" hangingPunct="0">
              <a:defRPr sz="2400" b="1">
                <a:solidFill>
                  <a:schemeClr val="tx1"/>
                </a:solidFill>
                <a:latin typeface="Times New Roman" charset="0"/>
                <a:ea typeface="ＭＳ Ｐゴシック" charset="0"/>
              </a:defRPr>
            </a:lvl3pPr>
            <a:lvl4pPr marL="1600200" indent="-228600" defTabSz="927100" eaLnBrk="0" hangingPunct="0">
              <a:defRPr sz="2400" b="1">
                <a:solidFill>
                  <a:schemeClr val="tx1"/>
                </a:solidFill>
                <a:latin typeface="Times New Roman" charset="0"/>
                <a:ea typeface="ＭＳ Ｐゴシック" charset="0"/>
              </a:defRPr>
            </a:lvl4pPr>
            <a:lvl5pPr marL="2057400" indent="-228600" defTabSz="927100" eaLnBrk="0" hangingPunct="0">
              <a:defRPr sz="2400" b="1">
                <a:solidFill>
                  <a:schemeClr val="tx1"/>
                </a:solidFill>
                <a:latin typeface="Times New Roman" charset="0"/>
                <a:ea typeface="ＭＳ Ｐゴシック" charset="0"/>
              </a:defRPr>
            </a:lvl5pPr>
            <a:lvl6pPr marL="2514600" indent="-228600" defTabSz="927100" eaLnBrk="0" fontAlgn="base" hangingPunct="0">
              <a:spcBef>
                <a:spcPct val="0"/>
              </a:spcBef>
              <a:spcAft>
                <a:spcPct val="0"/>
              </a:spcAft>
              <a:defRPr sz="2400" b="1">
                <a:solidFill>
                  <a:schemeClr val="tx1"/>
                </a:solidFill>
                <a:latin typeface="Times New Roman" charset="0"/>
                <a:ea typeface="ＭＳ Ｐゴシック" charset="0"/>
              </a:defRPr>
            </a:lvl6pPr>
            <a:lvl7pPr marL="2971800" indent="-228600" defTabSz="927100" eaLnBrk="0" fontAlgn="base" hangingPunct="0">
              <a:spcBef>
                <a:spcPct val="0"/>
              </a:spcBef>
              <a:spcAft>
                <a:spcPct val="0"/>
              </a:spcAft>
              <a:defRPr sz="2400" b="1">
                <a:solidFill>
                  <a:schemeClr val="tx1"/>
                </a:solidFill>
                <a:latin typeface="Times New Roman" charset="0"/>
                <a:ea typeface="ＭＳ Ｐゴシック" charset="0"/>
              </a:defRPr>
            </a:lvl7pPr>
            <a:lvl8pPr marL="3429000" indent="-228600" defTabSz="927100" eaLnBrk="0" fontAlgn="base" hangingPunct="0">
              <a:spcBef>
                <a:spcPct val="0"/>
              </a:spcBef>
              <a:spcAft>
                <a:spcPct val="0"/>
              </a:spcAft>
              <a:defRPr sz="2400" b="1">
                <a:solidFill>
                  <a:schemeClr val="tx1"/>
                </a:solidFill>
                <a:latin typeface="Times New Roman" charset="0"/>
                <a:ea typeface="ＭＳ Ｐゴシック" charset="0"/>
              </a:defRPr>
            </a:lvl8pPr>
            <a:lvl9pPr marL="3886200" indent="-228600" defTabSz="927100" eaLnBrk="0" fontAlgn="base" hangingPunct="0">
              <a:spcBef>
                <a:spcPct val="0"/>
              </a:spcBef>
              <a:spcAft>
                <a:spcPct val="0"/>
              </a:spcAft>
              <a:defRPr sz="2400" b="1">
                <a:solidFill>
                  <a:schemeClr val="tx1"/>
                </a:solidFill>
                <a:latin typeface="Times New Roman" charset="0"/>
                <a:ea typeface="ＭＳ Ｐゴシック" charset="0"/>
              </a:defRPr>
            </a:lvl9pPr>
          </a:lstStyle>
          <a:p>
            <a:pPr eaLnBrk="1" hangingPunct="1"/>
            <a:r>
              <a:rPr lang="en-US" sz="1200" b="0"/>
              <a:t>IT_Source</a:t>
            </a:r>
          </a:p>
        </p:txBody>
      </p:sp>
      <p:sp>
        <p:nvSpPr>
          <p:cNvPr id="33794" name="Rectangle 7"/>
          <p:cNvSpPr>
            <a:spLocks noGrp="1" noChangeArrowheads="1"/>
          </p:cNvSpPr>
          <p:nvPr>
            <p:ph type="sldNum" sz="quarter" idx="5"/>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27100" eaLnBrk="0" hangingPunct="0">
              <a:defRPr sz="2400" b="1">
                <a:solidFill>
                  <a:schemeClr val="tx1"/>
                </a:solidFill>
                <a:latin typeface="Times New Roman" charset="0"/>
                <a:ea typeface="ＭＳ Ｐゴシック" charset="0"/>
                <a:cs typeface="ＭＳ Ｐゴシック" charset="0"/>
              </a:defRPr>
            </a:lvl1pPr>
            <a:lvl2pPr marL="742950" indent="-285750" defTabSz="927100" eaLnBrk="0" hangingPunct="0">
              <a:defRPr sz="2400" b="1">
                <a:solidFill>
                  <a:schemeClr val="tx1"/>
                </a:solidFill>
                <a:latin typeface="Times New Roman" charset="0"/>
                <a:ea typeface="ＭＳ Ｐゴシック" charset="0"/>
              </a:defRPr>
            </a:lvl2pPr>
            <a:lvl3pPr marL="1143000" indent="-228600" defTabSz="927100" eaLnBrk="0" hangingPunct="0">
              <a:defRPr sz="2400" b="1">
                <a:solidFill>
                  <a:schemeClr val="tx1"/>
                </a:solidFill>
                <a:latin typeface="Times New Roman" charset="0"/>
                <a:ea typeface="ＭＳ Ｐゴシック" charset="0"/>
              </a:defRPr>
            </a:lvl3pPr>
            <a:lvl4pPr marL="1600200" indent="-228600" defTabSz="927100" eaLnBrk="0" hangingPunct="0">
              <a:defRPr sz="2400" b="1">
                <a:solidFill>
                  <a:schemeClr val="tx1"/>
                </a:solidFill>
                <a:latin typeface="Times New Roman" charset="0"/>
                <a:ea typeface="ＭＳ Ｐゴシック" charset="0"/>
              </a:defRPr>
            </a:lvl4pPr>
            <a:lvl5pPr marL="2057400" indent="-228600" defTabSz="927100" eaLnBrk="0" hangingPunct="0">
              <a:defRPr sz="2400" b="1">
                <a:solidFill>
                  <a:schemeClr val="tx1"/>
                </a:solidFill>
                <a:latin typeface="Times New Roman" charset="0"/>
                <a:ea typeface="ＭＳ Ｐゴシック" charset="0"/>
              </a:defRPr>
            </a:lvl5pPr>
            <a:lvl6pPr marL="2514600" indent="-228600" defTabSz="927100" eaLnBrk="0" fontAlgn="base" hangingPunct="0">
              <a:spcBef>
                <a:spcPct val="0"/>
              </a:spcBef>
              <a:spcAft>
                <a:spcPct val="0"/>
              </a:spcAft>
              <a:defRPr sz="2400" b="1">
                <a:solidFill>
                  <a:schemeClr val="tx1"/>
                </a:solidFill>
                <a:latin typeface="Times New Roman" charset="0"/>
                <a:ea typeface="ＭＳ Ｐゴシック" charset="0"/>
              </a:defRPr>
            </a:lvl6pPr>
            <a:lvl7pPr marL="2971800" indent="-228600" defTabSz="927100" eaLnBrk="0" fontAlgn="base" hangingPunct="0">
              <a:spcBef>
                <a:spcPct val="0"/>
              </a:spcBef>
              <a:spcAft>
                <a:spcPct val="0"/>
              </a:spcAft>
              <a:defRPr sz="2400" b="1">
                <a:solidFill>
                  <a:schemeClr val="tx1"/>
                </a:solidFill>
                <a:latin typeface="Times New Roman" charset="0"/>
                <a:ea typeface="ＭＳ Ｐゴシック" charset="0"/>
              </a:defRPr>
            </a:lvl7pPr>
            <a:lvl8pPr marL="3429000" indent="-228600" defTabSz="927100" eaLnBrk="0" fontAlgn="base" hangingPunct="0">
              <a:spcBef>
                <a:spcPct val="0"/>
              </a:spcBef>
              <a:spcAft>
                <a:spcPct val="0"/>
              </a:spcAft>
              <a:defRPr sz="2400" b="1">
                <a:solidFill>
                  <a:schemeClr val="tx1"/>
                </a:solidFill>
                <a:latin typeface="Times New Roman" charset="0"/>
                <a:ea typeface="ＭＳ Ｐゴシック" charset="0"/>
              </a:defRPr>
            </a:lvl8pPr>
            <a:lvl9pPr marL="3886200" indent="-228600" defTabSz="927100" eaLnBrk="0" fontAlgn="base" hangingPunct="0">
              <a:spcBef>
                <a:spcPct val="0"/>
              </a:spcBef>
              <a:spcAft>
                <a:spcPct val="0"/>
              </a:spcAft>
              <a:defRPr sz="2400" b="1">
                <a:solidFill>
                  <a:schemeClr val="tx1"/>
                </a:solidFill>
                <a:latin typeface="Times New Roman" charset="0"/>
                <a:ea typeface="ＭＳ Ｐゴシック" charset="0"/>
              </a:defRPr>
            </a:lvl9pPr>
          </a:lstStyle>
          <a:p>
            <a:pPr eaLnBrk="1" hangingPunct="1"/>
            <a:fld id="{7C02DA21-CFB4-1F4A-8DD6-8B76691E0CE8}" type="slidenum">
              <a:rPr lang="en-US" sz="1200" b="0"/>
              <a:pPr eaLnBrk="1" hangingPunct="1"/>
              <a:t>14</a:t>
            </a:fld>
            <a:endParaRPr lang="en-US" sz="1200" b="0"/>
          </a:p>
        </p:txBody>
      </p:sp>
      <p:sp>
        <p:nvSpPr>
          <p:cNvPr id="33795" name="Rectangle 2050"/>
          <p:cNvSpPr>
            <a:spLocks noGrp="1" noRot="1" noChangeAspect="1" noChangeArrowheads="1" noTextEdit="1"/>
          </p:cNvSpPr>
          <p:nvPr>
            <p:ph type="sldImg"/>
          </p:nvPr>
        </p:nvSpPr>
        <p:spPr>
          <a:ln/>
        </p:spPr>
      </p:sp>
      <p:sp>
        <p:nvSpPr>
          <p:cNvPr id="33796" name="Rectangle 2051"/>
          <p:cNvSpPr>
            <a:spLocks noGrp="1" noChangeArrowheads="1"/>
          </p:cNvSpPr>
          <p:nvPr>
            <p:ph type="body" idx="1"/>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Box 11"/>
          <p:cNvSpPr txBox="1">
            <a:spLocks noChangeArrowheads="1"/>
          </p:cNvSpPr>
          <p:nvPr userDrawn="1"/>
        </p:nvSpPr>
        <p:spPr bwMode="auto">
          <a:xfrm>
            <a:off x="0" y="914400"/>
            <a:ext cx="9144000" cy="300082"/>
          </a:xfrm>
          <a:prstGeom prst="rect">
            <a:avLst/>
          </a:prstGeom>
          <a:solidFill>
            <a:schemeClr val="bg1"/>
          </a:solidFill>
          <a:ln w="9525">
            <a:solidFill>
              <a:schemeClr val="bg1">
                <a:alpha val="0"/>
              </a:schemeClr>
            </a:solidFill>
            <a:miter lim="800000"/>
            <a:headEnd/>
            <a:tailEnd/>
          </a:ln>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defRPr/>
            </a:pPr>
            <a:endParaRPr lang="en-US" sz="1350" dirty="0">
              <a:latin typeface="Arial" charset="0"/>
              <a:ea typeface="+mn-ea"/>
            </a:endParaRPr>
          </a:p>
        </p:txBody>
      </p:sp>
      <p:sp>
        <p:nvSpPr>
          <p:cNvPr id="3" name="Slide Number Placeholder 9"/>
          <p:cNvSpPr>
            <a:spLocks noGrp="1"/>
          </p:cNvSpPr>
          <p:nvPr>
            <p:ph type="sldNum" sz="quarter" idx="10"/>
          </p:nvPr>
        </p:nvSpPr>
        <p:spPr/>
        <p:txBody>
          <a:bodyPr/>
          <a:lstStyle>
            <a:lvl1pPr algn="r">
              <a:defRPr/>
            </a:lvl1pPr>
          </a:lstStyle>
          <a:p>
            <a:fld id="{22D706CB-156B-8643-9A07-D8448DABBCBD}" type="slidenum">
              <a:rPr lang="en-US" altLang="en-US" smtClean="0"/>
              <a:pPr/>
              <a:t>‹#›</a:t>
            </a:fld>
            <a:endParaRPr lang="en-US" altLang="en-US" dirty="0"/>
          </a:p>
        </p:txBody>
      </p:sp>
      <p:sp>
        <p:nvSpPr>
          <p:cNvPr id="4" name="Footer Placeholder 3"/>
          <p:cNvSpPr>
            <a:spLocks noGrp="1"/>
          </p:cNvSpPr>
          <p:nvPr>
            <p:ph type="ftr" sz="quarter" idx="11"/>
          </p:nvPr>
        </p:nvSpPr>
        <p:spPr>
          <a:xfrm>
            <a:off x="3124200" y="6474734"/>
            <a:ext cx="2895600" cy="288925"/>
          </a:xfrm>
        </p:spPr>
        <p:txBody>
          <a:bodyPr/>
          <a:lstStyle>
            <a:lvl1pPr>
              <a:defRPr sz="1200" b="1" smtClean="0"/>
            </a:lvl1pPr>
          </a:lstStyle>
          <a:p>
            <a:pPr>
              <a:defRPr/>
            </a:pPr>
            <a:r>
              <a:rPr lang="en-US" dirty="0"/>
              <a:t>U.S. Trade or Business and PEs</a:t>
            </a:r>
          </a:p>
        </p:txBody>
      </p:sp>
    </p:spTree>
    <p:extLst>
      <p:ext uri="{BB962C8B-B14F-4D97-AF65-F5344CB8AC3E}">
        <p14:creationId xmlns:p14="http://schemas.microsoft.com/office/powerpoint/2010/main" val="3498726626"/>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ide by Side Double Arrow">
    <p:spTree>
      <p:nvGrpSpPr>
        <p:cNvPr id="1" name=""/>
        <p:cNvGrpSpPr/>
        <p:nvPr/>
      </p:nvGrpSpPr>
      <p:grpSpPr>
        <a:xfrm>
          <a:off x="0" y="0"/>
          <a:ext cx="0" cy="0"/>
          <a:chOff x="0" y="0"/>
          <a:chExt cx="0" cy="0"/>
        </a:xfrm>
      </p:grpSpPr>
      <p:sp>
        <p:nvSpPr>
          <p:cNvPr id="9" name="Right Arrow 8"/>
          <p:cNvSpPr/>
          <p:nvPr userDrawn="1"/>
        </p:nvSpPr>
        <p:spPr bwMode="auto">
          <a:xfrm>
            <a:off x="4019344" y="2692959"/>
            <a:ext cx="994787"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dirty="0">
              <a:latin typeface="Arial" charset="0"/>
              <a:ea typeface="+mn-ea"/>
            </a:endParaRPr>
          </a:p>
        </p:txBody>
      </p:sp>
      <p:sp>
        <p:nvSpPr>
          <p:cNvPr id="12" name="Right Arrow 11"/>
          <p:cNvSpPr/>
          <p:nvPr userDrawn="1"/>
        </p:nvSpPr>
        <p:spPr bwMode="auto">
          <a:xfrm rot="10800000">
            <a:off x="4070503" y="3778177"/>
            <a:ext cx="1014887" cy="102228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dirty="0">
              <a:latin typeface="Arial" charset="0"/>
              <a:ea typeface="+mn-ea"/>
            </a:endParaRPr>
          </a:p>
        </p:txBody>
      </p:sp>
      <p:sp>
        <p:nvSpPr>
          <p:cNvPr id="7" name="Text Placeholder 2"/>
          <p:cNvSpPr>
            <a:spLocks noGrp="1"/>
          </p:cNvSpPr>
          <p:nvPr>
            <p:ph type="body" idx="1"/>
          </p:nvPr>
        </p:nvSpPr>
        <p:spPr>
          <a:xfrm>
            <a:off x="379412"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5029200"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1" name="Content Placeholder 10"/>
          <p:cNvSpPr>
            <a:spLocks noGrp="1"/>
          </p:cNvSpPr>
          <p:nvPr>
            <p:ph sz="quarter" idx="20"/>
          </p:nvPr>
        </p:nvSpPr>
        <p:spPr>
          <a:xfrm>
            <a:off x="379412"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mn-cs"/>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0"/>
          <p:cNvSpPr>
            <a:spLocks noGrp="1"/>
          </p:cNvSpPr>
          <p:nvPr>
            <p:ph sz="quarter" idx="21"/>
          </p:nvPr>
        </p:nvSpPr>
        <p:spPr>
          <a:xfrm>
            <a:off x="5029200"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mn-cs"/>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Slide Number Placeholder 2"/>
          <p:cNvSpPr>
            <a:spLocks noGrp="1"/>
          </p:cNvSpPr>
          <p:nvPr>
            <p:ph type="sldNum" sz="quarter" idx="22"/>
          </p:nvPr>
        </p:nvSpPr>
        <p:spPr/>
        <p:txBody>
          <a:bodyPr/>
          <a:lstStyle>
            <a:lvl1pPr>
              <a:defRPr/>
            </a:lvl1pPr>
          </a:lstStyle>
          <a:p>
            <a:fld id="{0A6B8188-A85F-5349-B14D-08361E6A7245}" type="slidenum">
              <a:rPr lang="en-US" altLang="en-US"/>
              <a:pPr/>
              <a:t>‹#›</a:t>
            </a:fld>
            <a:endParaRPr lang="en-US" altLang="en-US" dirty="0"/>
          </a:p>
        </p:txBody>
      </p:sp>
      <p:sp>
        <p:nvSpPr>
          <p:cNvPr id="15" name="Footer Placeholder 14"/>
          <p:cNvSpPr>
            <a:spLocks noGrp="1"/>
          </p:cNvSpPr>
          <p:nvPr>
            <p:ph type="ftr" sz="quarter" idx="23"/>
          </p:nvPr>
        </p:nvSpPr>
        <p:spPr/>
        <p:txBody>
          <a:bodyPr/>
          <a:lstStyle>
            <a:lvl1pPr>
              <a:defRPr smtClean="0"/>
            </a:lvl1pPr>
          </a:lstStyle>
          <a:p>
            <a:pPr>
              <a:defRPr/>
            </a:pPr>
            <a:r>
              <a:rPr lang="en-US"/>
              <a:t>U.S. Trade or Business and PEs</a:t>
            </a:r>
            <a:endParaRPr lang="en-US" dirty="0"/>
          </a:p>
        </p:txBody>
      </p:sp>
    </p:spTree>
    <p:extLst>
      <p:ext uri="{BB962C8B-B14F-4D97-AF65-F5344CB8AC3E}">
        <p14:creationId xmlns:p14="http://schemas.microsoft.com/office/powerpoint/2010/main" val="37163551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One Top Arrow to Two Bottom">
    <p:spTree>
      <p:nvGrpSpPr>
        <p:cNvPr id="1" name=""/>
        <p:cNvGrpSpPr/>
        <p:nvPr/>
      </p:nvGrpSpPr>
      <p:grpSpPr>
        <a:xfrm>
          <a:off x="0" y="0"/>
          <a:ext cx="0" cy="0"/>
          <a:chOff x="0" y="0"/>
          <a:chExt cx="0" cy="0"/>
        </a:xfrm>
      </p:grpSpPr>
      <p:sp>
        <p:nvSpPr>
          <p:cNvPr id="10" name="Right Arrow 9"/>
          <p:cNvSpPr/>
          <p:nvPr userDrawn="1"/>
        </p:nvSpPr>
        <p:spPr bwMode="auto">
          <a:xfrm rot="5400000">
            <a:off x="4244941" y="3276599"/>
            <a:ext cx="654118"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dirty="0">
              <a:latin typeface="Arial" charset="0"/>
              <a:ea typeface="+mn-ea"/>
            </a:endParaRPr>
          </a:p>
        </p:txBody>
      </p:sp>
      <p:sp>
        <p:nvSpPr>
          <p:cNvPr id="11" name="Content Placeholder 10"/>
          <p:cNvSpPr>
            <a:spLocks noGrp="1"/>
          </p:cNvSpPr>
          <p:nvPr>
            <p:ph sz="quarter" idx="16"/>
          </p:nvPr>
        </p:nvSpPr>
        <p:spPr>
          <a:xfrm>
            <a:off x="457200" y="4479952"/>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800600" y="4479952"/>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457200" y="1807534"/>
            <a:ext cx="8229600" cy="164592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457200" y="1417320"/>
            <a:ext cx="8229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457200" y="4114800"/>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0"/>
          </p:nvPr>
        </p:nvSpPr>
        <p:spPr>
          <a:xfrm>
            <a:off x="4800600" y="4114800"/>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7C6F7C23-5FF9-2A4B-BF08-C1294322DB52}" type="slidenum">
              <a:rPr lang="en-US" altLang="en-US"/>
              <a:pPr/>
              <a:t>‹#›</a:t>
            </a:fld>
            <a:endParaRPr lang="en-US" altLang="en-US" dirty="0"/>
          </a:p>
        </p:txBody>
      </p:sp>
      <p:sp>
        <p:nvSpPr>
          <p:cNvPr id="16" name="Footer Placeholder 15"/>
          <p:cNvSpPr>
            <a:spLocks noGrp="1"/>
          </p:cNvSpPr>
          <p:nvPr>
            <p:ph type="ftr" sz="quarter" idx="22"/>
          </p:nvPr>
        </p:nvSpPr>
        <p:spPr/>
        <p:txBody>
          <a:bodyPr/>
          <a:lstStyle>
            <a:lvl1pPr>
              <a:defRPr smtClean="0"/>
            </a:lvl1pPr>
          </a:lstStyle>
          <a:p>
            <a:pPr>
              <a:defRPr/>
            </a:pPr>
            <a:r>
              <a:rPr lang="en-US"/>
              <a:t>U.S. Trade or Business and PEs</a:t>
            </a:r>
            <a:endParaRPr lang="en-US" dirty="0"/>
          </a:p>
        </p:txBody>
      </p:sp>
    </p:spTree>
    <p:extLst>
      <p:ext uri="{BB962C8B-B14F-4D97-AF65-F5344CB8AC3E}">
        <p14:creationId xmlns:p14="http://schemas.microsoft.com/office/powerpoint/2010/main" val="30274400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Top Arrow to One Bottom">
    <p:spTree>
      <p:nvGrpSpPr>
        <p:cNvPr id="1" name=""/>
        <p:cNvGrpSpPr/>
        <p:nvPr/>
      </p:nvGrpSpPr>
      <p:grpSpPr>
        <a:xfrm>
          <a:off x="0" y="0"/>
          <a:ext cx="0" cy="0"/>
          <a:chOff x="0" y="0"/>
          <a:chExt cx="0" cy="0"/>
        </a:xfrm>
      </p:grpSpPr>
      <p:sp>
        <p:nvSpPr>
          <p:cNvPr id="10" name="Right Arrow 9"/>
          <p:cNvSpPr/>
          <p:nvPr userDrawn="1"/>
        </p:nvSpPr>
        <p:spPr bwMode="auto">
          <a:xfrm rot="5400000">
            <a:off x="4244941" y="3276599"/>
            <a:ext cx="654118"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dirty="0">
              <a:latin typeface="Arial" charset="0"/>
              <a:ea typeface="+mn-ea"/>
            </a:endParaRPr>
          </a:p>
        </p:txBody>
      </p:sp>
      <p:sp>
        <p:nvSpPr>
          <p:cNvPr id="11" name="Content Placeholder 10"/>
          <p:cNvSpPr>
            <a:spLocks noGrp="1"/>
          </p:cNvSpPr>
          <p:nvPr>
            <p:ph sz="quarter" idx="16"/>
          </p:nvPr>
        </p:nvSpPr>
        <p:spPr>
          <a:xfrm>
            <a:off x="457200" y="1783080"/>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800600" y="1783080"/>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457200" y="4505014"/>
            <a:ext cx="8229600" cy="164592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457200" y="4114800"/>
            <a:ext cx="8229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457200" y="1417928"/>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0"/>
          </p:nvPr>
        </p:nvSpPr>
        <p:spPr>
          <a:xfrm>
            <a:off x="4800600" y="1417928"/>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06494A95-A7E5-E34F-8DB1-F10A4839B0B9}" type="slidenum">
              <a:rPr lang="en-US" altLang="en-US"/>
              <a:pPr/>
              <a:t>‹#›</a:t>
            </a:fld>
            <a:endParaRPr lang="en-US" altLang="en-US" dirty="0"/>
          </a:p>
        </p:txBody>
      </p:sp>
      <p:sp>
        <p:nvSpPr>
          <p:cNvPr id="16" name="Footer Placeholder 15"/>
          <p:cNvSpPr>
            <a:spLocks noGrp="1"/>
          </p:cNvSpPr>
          <p:nvPr>
            <p:ph type="ftr" sz="quarter" idx="22"/>
          </p:nvPr>
        </p:nvSpPr>
        <p:spPr/>
        <p:txBody>
          <a:bodyPr/>
          <a:lstStyle>
            <a:lvl1pPr>
              <a:defRPr smtClean="0"/>
            </a:lvl1pPr>
          </a:lstStyle>
          <a:p>
            <a:pPr>
              <a:defRPr/>
            </a:pPr>
            <a:r>
              <a:rPr lang="en-US"/>
              <a:t>U.S. Trade or Business and PEs</a:t>
            </a:r>
            <a:endParaRPr lang="en-US" dirty="0"/>
          </a:p>
        </p:txBody>
      </p:sp>
    </p:spTree>
    <p:extLst>
      <p:ext uri="{BB962C8B-B14F-4D97-AF65-F5344CB8AC3E}">
        <p14:creationId xmlns:p14="http://schemas.microsoft.com/office/powerpoint/2010/main" val="7296048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 Blocks - Six Palettes">
    <p:spTree>
      <p:nvGrpSpPr>
        <p:cNvPr id="1" name=""/>
        <p:cNvGrpSpPr/>
        <p:nvPr/>
      </p:nvGrpSpPr>
      <p:grpSpPr>
        <a:xfrm>
          <a:off x="0" y="0"/>
          <a:ext cx="0" cy="0"/>
          <a:chOff x="0" y="0"/>
          <a:chExt cx="0" cy="0"/>
        </a:xfrm>
      </p:grpSpPr>
      <p:sp>
        <p:nvSpPr>
          <p:cNvPr id="28" name="Text Placeholder 5"/>
          <p:cNvSpPr>
            <a:spLocks noGrp="1"/>
          </p:cNvSpPr>
          <p:nvPr>
            <p:ph type="body" sz="quarter" idx="30"/>
          </p:nvPr>
        </p:nvSpPr>
        <p:spPr>
          <a:xfrm>
            <a:off x="4643438" y="4627745"/>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5" name="Text Placeholder 5"/>
          <p:cNvSpPr>
            <a:spLocks noGrp="1"/>
          </p:cNvSpPr>
          <p:nvPr>
            <p:ph type="body" sz="quarter" idx="27"/>
          </p:nvPr>
        </p:nvSpPr>
        <p:spPr>
          <a:xfrm>
            <a:off x="376238" y="4627745"/>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4" name="Text Placeholder 5"/>
          <p:cNvSpPr>
            <a:spLocks noGrp="1"/>
          </p:cNvSpPr>
          <p:nvPr>
            <p:ph type="body" sz="quarter" idx="26"/>
          </p:nvPr>
        </p:nvSpPr>
        <p:spPr>
          <a:xfrm>
            <a:off x="376238" y="3015622"/>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7" name="Text Placeholder 5"/>
          <p:cNvSpPr>
            <a:spLocks noGrp="1"/>
          </p:cNvSpPr>
          <p:nvPr>
            <p:ph type="body" sz="quarter" idx="29"/>
          </p:nvPr>
        </p:nvSpPr>
        <p:spPr>
          <a:xfrm>
            <a:off x="4643438" y="3015622"/>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6" name="Text Placeholder 5"/>
          <p:cNvSpPr>
            <a:spLocks noGrp="1"/>
          </p:cNvSpPr>
          <p:nvPr>
            <p:ph type="body" sz="quarter" idx="28"/>
          </p:nvPr>
        </p:nvSpPr>
        <p:spPr>
          <a:xfrm>
            <a:off x="4643438" y="1403499"/>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3" name="Text Placeholder 5"/>
          <p:cNvSpPr>
            <a:spLocks noGrp="1"/>
          </p:cNvSpPr>
          <p:nvPr>
            <p:ph type="body" sz="quarter" idx="25"/>
          </p:nvPr>
        </p:nvSpPr>
        <p:spPr>
          <a:xfrm>
            <a:off x="376238" y="1403499"/>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1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376238" y="167640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5"/>
          <p:cNvSpPr>
            <a:spLocks noGrp="1"/>
          </p:cNvSpPr>
          <p:nvPr>
            <p:ph type="body" sz="quarter" idx="32"/>
          </p:nvPr>
        </p:nvSpPr>
        <p:spPr>
          <a:xfrm>
            <a:off x="376238" y="3302419"/>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2" name="Text Placeholder 5"/>
          <p:cNvSpPr>
            <a:spLocks noGrp="1"/>
          </p:cNvSpPr>
          <p:nvPr>
            <p:ph type="body" sz="quarter" idx="33"/>
          </p:nvPr>
        </p:nvSpPr>
        <p:spPr>
          <a:xfrm>
            <a:off x="376238" y="491499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5"/>
          <p:cNvSpPr>
            <a:spLocks noGrp="1"/>
          </p:cNvSpPr>
          <p:nvPr>
            <p:ph type="body" sz="quarter" idx="34"/>
          </p:nvPr>
        </p:nvSpPr>
        <p:spPr>
          <a:xfrm>
            <a:off x="4643438" y="167640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4" name="Text Placeholder 5"/>
          <p:cNvSpPr>
            <a:spLocks noGrp="1"/>
          </p:cNvSpPr>
          <p:nvPr>
            <p:ph type="body" sz="quarter" idx="35"/>
          </p:nvPr>
        </p:nvSpPr>
        <p:spPr>
          <a:xfrm>
            <a:off x="4643438" y="3302418"/>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5"/>
          <p:cNvSpPr>
            <a:spLocks noGrp="1"/>
          </p:cNvSpPr>
          <p:nvPr>
            <p:ph type="body" sz="quarter" idx="36"/>
          </p:nvPr>
        </p:nvSpPr>
        <p:spPr>
          <a:xfrm>
            <a:off x="4643438" y="491499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Slide Number Placeholder 9"/>
          <p:cNvSpPr>
            <a:spLocks noGrp="1"/>
          </p:cNvSpPr>
          <p:nvPr>
            <p:ph type="sldNum" sz="quarter" idx="37"/>
          </p:nvPr>
        </p:nvSpPr>
        <p:spPr/>
        <p:txBody>
          <a:bodyPr/>
          <a:lstStyle>
            <a:lvl1pPr>
              <a:defRPr/>
            </a:lvl1pPr>
          </a:lstStyle>
          <a:p>
            <a:fld id="{A23329EE-AB34-E748-89A3-8E74FFF398F3}" type="slidenum">
              <a:rPr lang="en-US" altLang="en-US"/>
              <a:pPr/>
              <a:t>‹#›</a:t>
            </a:fld>
            <a:endParaRPr lang="en-US" altLang="en-US" dirty="0"/>
          </a:p>
        </p:txBody>
      </p:sp>
      <p:sp>
        <p:nvSpPr>
          <p:cNvPr id="16" name="Footer Placeholder 12"/>
          <p:cNvSpPr>
            <a:spLocks noGrp="1"/>
          </p:cNvSpPr>
          <p:nvPr>
            <p:ph type="ftr" sz="quarter" idx="38"/>
          </p:nvPr>
        </p:nvSpPr>
        <p:spPr/>
        <p:txBody>
          <a:bodyPr/>
          <a:lstStyle>
            <a:lvl1pPr>
              <a:defRPr/>
            </a:lvl1pPr>
          </a:lstStyle>
          <a:p>
            <a:pPr>
              <a:defRPr/>
            </a:pPr>
            <a:r>
              <a:rPr lang="en-US"/>
              <a:t>U.S. Trade or Business and PEs</a:t>
            </a:r>
            <a:endParaRPr lang="en-US" dirty="0"/>
          </a:p>
        </p:txBody>
      </p:sp>
    </p:spTree>
    <p:extLst>
      <p:ext uri="{BB962C8B-B14F-4D97-AF65-F5344CB8AC3E}">
        <p14:creationId xmlns:p14="http://schemas.microsoft.com/office/powerpoint/2010/main" val="19312979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 Blocks - Five Palettes">
    <p:spTree>
      <p:nvGrpSpPr>
        <p:cNvPr id="1" name=""/>
        <p:cNvGrpSpPr/>
        <p:nvPr/>
      </p:nvGrpSpPr>
      <p:grpSpPr>
        <a:xfrm>
          <a:off x="0" y="0"/>
          <a:ext cx="0" cy="0"/>
          <a:chOff x="0" y="0"/>
          <a:chExt cx="0" cy="0"/>
        </a:xfrm>
      </p:grpSpPr>
      <p:sp>
        <p:nvSpPr>
          <p:cNvPr id="14" name="Text Placeholder 5"/>
          <p:cNvSpPr>
            <a:spLocks noGrp="1"/>
          </p:cNvSpPr>
          <p:nvPr>
            <p:ph type="body" sz="quarter" idx="25"/>
          </p:nvPr>
        </p:nvSpPr>
        <p:spPr>
          <a:xfrm>
            <a:off x="451174"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4" name="Text Placeholder 5"/>
          <p:cNvSpPr>
            <a:spLocks noGrp="1"/>
          </p:cNvSpPr>
          <p:nvPr>
            <p:ph type="body" sz="quarter" idx="35"/>
          </p:nvPr>
        </p:nvSpPr>
        <p:spPr>
          <a:xfrm>
            <a:off x="2133600"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5" name="Text Placeholder 5"/>
          <p:cNvSpPr>
            <a:spLocks noGrp="1"/>
          </p:cNvSpPr>
          <p:nvPr>
            <p:ph type="body" sz="quarter" idx="36"/>
          </p:nvPr>
        </p:nvSpPr>
        <p:spPr>
          <a:xfrm>
            <a:off x="3847770"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6" name="Text Placeholder 5"/>
          <p:cNvSpPr>
            <a:spLocks noGrp="1"/>
          </p:cNvSpPr>
          <p:nvPr>
            <p:ph type="body" sz="quarter" idx="37"/>
          </p:nvPr>
        </p:nvSpPr>
        <p:spPr>
          <a:xfrm>
            <a:off x="5556729"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7" name="Text Placeholder 5"/>
          <p:cNvSpPr>
            <a:spLocks noGrp="1"/>
          </p:cNvSpPr>
          <p:nvPr>
            <p:ph type="body" sz="quarter" idx="38"/>
          </p:nvPr>
        </p:nvSpPr>
        <p:spPr>
          <a:xfrm>
            <a:off x="7310438"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Text Placeholder 5"/>
          <p:cNvSpPr>
            <a:spLocks noGrp="1"/>
          </p:cNvSpPr>
          <p:nvPr>
            <p:ph type="body" sz="quarter" idx="39"/>
          </p:nvPr>
        </p:nvSpPr>
        <p:spPr>
          <a:xfrm>
            <a:off x="451174"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7" name="Text Placeholder 5"/>
          <p:cNvSpPr>
            <a:spLocks noGrp="1"/>
          </p:cNvSpPr>
          <p:nvPr>
            <p:ph type="body" sz="quarter" idx="40"/>
          </p:nvPr>
        </p:nvSpPr>
        <p:spPr>
          <a:xfrm>
            <a:off x="2133600"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8" name="Text Placeholder 5"/>
          <p:cNvSpPr>
            <a:spLocks noGrp="1"/>
          </p:cNvSpPr>
          <p:nvPr>
            <p:ph type="body" sz="quarter" idx="41"/>
          </p:nvPr>
        </p:nvSpPr>
        <p:spPr>
          <a:xfrm>
            <a:off x="3847770"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28" name="Text Placeholder 5"/>
          <p:cNvSpPr>
            <a:spLocks noGrp="1"/>
          </p:cNvSpPr>
          <p:nvPr>
            <p:ph type="body" sz="quarter" idx="42"/>
          </p:nvPr>
        </p:nvSpPr>
        <p:spPr>
          <a:xfrm>
            <a:off x="5556729"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29" name="Text Placeholder 5"/>
          <p:cNvSpPr>
            <a:spLocks noGrp="1"/>
          </p:cNvSpPr>
          <p:nvPr>
            <p:ph type="body" sz="quarter" idx="43"/>
          </p:nvPr>
        </p:nvSpPr>
        <p:spPr>
          <a:xfrm>
            <a:off x="7310438"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3" name="Slide Number Placeholder 9"/>
          <p:cNvSpPr>
            <a:spLocks noGrp="1"/>
          </p:cNvSpPr>
          <p:nvPr>
            <p:ph type="sldNum" sz="quarter" idx="44"/>
          </p:nvPr>
        </p:nvSpPr>
        <p:spPr/>
        <p:txBody>
          <a:bodyPr/>
          <a:lstStyle>
            <a:lvl1pPr>
              <a:defRPr/>
            </a:lvl1pPr>
          </a:lstStyle>
          <a:p>
            <a:fld id="{1EB3DA79-8920-3645-A529-9AD16B41E65B}" type="slidenum">
              <a:rPr lang="en-US" altLang="en-US"/>
              <a:pPr/>
              <a:t>‹#›</a:t>
            </a:fld>
            <a:endParaRPr lang="en-US" altLang="en-US" dirty="0"/>
          </a:p>
        </p:txBody>
      </p:sp>
      <p:sp>
        <p:nvSpPr>
          <p:cNvPr id="19" name="Footer Placeholder 12"/>
          <p:cNvSpPr>
            <a:spLocks noGrp="1"/>
          </p:cNvSpPr>
          <p:nvPr>
            <p:ph type="ftr" sz="quarter" idx="45"/>
          </p:nvPr>
        </p:nvSpPr>
        <p:spPr/>
        <p:txBody>
          <a:bodyPr/>
          <a:lstStyle>
            <a:lvl1pPr>
              <a:defRPr/>
            </a:lvl1pPr>
          </a:lstStyle>
          <a:p>
            <a:pPr>
              <a:defRPr/>
            </a:pPr>
            <a:r>
              <a:rPr lang="en-US"/>
              <a:t>U.S. Trade or Business and PEs</a:t>
            </a:r>
            <a:endParaRPr lang="en-US" dirty="0"/>
          </a:p>
        </p:txBody>
      </p:sp>
    </p:spTree>
    <p:extLst>
      <p:ext uri="{BB962C8B-B14F-4D97-AF65-F5344CB8AC3E}">
        <p14:creationId xmlns:p14="http://schemas.microsoft.com/office/powerpoint/2010/main" val="42248938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Major Points">
    <p:spTree>
      <p:nvGrpSpPr>
        <p:cNvPr id="1" name=""/>
        <p:cNvGrpSpPr/>
        <p:nvPr/>
      </p:nvGrpSpPr>
      <p:grpSpPr>
        <a:xfrm>
          <a:off x="0" y="0"/>
          <a:ext cx="0" cy="0"/>
          <a:chOff x="0" y="0"/>
          <a:chExt cx="0" cy="0"/>
        </a:xfrm>
      </p:grpSpPr>
      <p:sp>
        <p:nvSpPr>
          <p:cNvPr id="8" name="Text Placeholder 7"/>
          <p:cNvSpPr>
            <a:spLocks noGrp="1"/>
          </p:cNvSpPr>
          <p:nvPr>
            <p:ph type="body" sz="quarter" idx="19"/>
          </p:nvPr>
        </p:nvSpPr>
        <p:spPr>
          <a:xfrm>
            <a:off x="457200" y="1417320"/>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3" name="Text Placeholder 7"/>
          <p:cNvSpPr>
            <a:spLocks noGrp="1"/>
          </p:cNvSpPr>
          <p:nvPr>
            <p:ph type="body" sz="quarter" idx="21"/>
          </p:nvPr>
        </p:nvSpPr>
        <p:spPr>
          <a:xfrm>
            <a:off x="457200" y="3065544"/>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7" name="Text Placeholder 7"/>
          <p:cNvSpPr>
            <a:spLocks noGrp="1"/>
          </p:cNvSpPr>
          <p:nvPr>
            <p:ph type="body" sz="quarter" idx="23"/>
          </p:nvPr>
        </p:nvSpPr>
        <p:spPr>
          <a:xfrm>
            <a:off x="457200" y="4713767"/>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133600" y="1417320"/>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5"/>
          <p:cNvSpPr>
            <a:spLocks noGrp="1"/>
          </p:cNvSpPr>
          <p:nvPr>
            <p:ph type="body" sz="quarter" idx="32"/>
          </p:nvPr>
        </p:nvSpPr>
        <p:spPr>
          <a:xfrm>
            <a:off x="2133600" y="3065543"/>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5"/>
          <p:cNvSpPr>
            <a:spLocks noGrp="1"/>
          </p:cNvSpPr>
          <p:nvPr>
            <p:ph type="body" sz="quarter" idx="33"/>
          </p:nvPr>
        </p:nvSpPr>
        <p:spPr>
          <a:xfrm>
            <a:off x="2133600" y="4713767"/>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9"/>
          <p:cNvSpPr>
            <a:spLocks noGrp="1"/>
          </p:cNvSpPr>
          <p:nvPr>
            <p:ph type="sldNum" sz="quarter" idx="34"/>
          </p:nvPr>
        </p:nvSpPr>
        <p:spPr/>
        <p:txBody>
          <a:bodyPr/>
          <a:lstStyle>
            <a:lvl1pPr>
              <a:defRPr/>
            </a:lvl1pPr>
          </a:lstStyle>
          <a:p>
            <a:fld id="{055F7767-1EA1-1B4C-AF44-6A3FCE365276}" type="slidenum">
              <a:rPr lang="en-US" altLang="en-US"/>
              <a:pPr/>
              <a:t>‹#›</a:t>
            </a:fld>
            <a:endParaRPr lang="en-US" altLang="en-US" dirty="0"/>
          </a:p>
        </p:txBody>
      </p:sp>
      <p:sp>
        <p:nvSpPr>
          <p:cNvPr id="11" name="Footer Placeholder 12"/>
          <p:cNvSpPr>
            <a:spLocks noGrp="1"/>
          </p:cNvSpPr>
          <p:nvPr>
            <p:ph type="ftr" sz="quarter" idx="35"/>
          </p:nvPr>
        </p:nvSpPr>
        <p:spPr/>
        <p:txBody>
          <a:bodyPr/>
          <a:lstStyle>
            <a:lvl1pPr>
              <a:defRPr/>
            </a:lvl1pPr>
          </a:lstStyle>
          <a:p>
            <a:pPr>
              <a:defRPr/>
            </a:pPr>
            <a:r>
              <a:rPr lang="en-US"/>
              <a:t>U.S. Trade or Business and PEs</a:t>
            </a:r>
            <a:endParaRPr lang="en-US" dirty="0"/>
          </a:p>
        </p:txBody>
      </p:sp>
    </p:spTree>
    <p:extLst>
      <p:ext uri="{BB962C8B-B14F-4D97-AF65-F5344CB8AC3E}">
        <p14:creationId xmlns:p14="http://schemas.microsoft.com/office/powerpoint/2010/main" val="31817569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hevrons">
    <p:spTree>
      <p:nvGrpSpPr>
        <p:cNvPr id="1" name=""/>
        <p:cNvGrpSpPr/>
        <p:nvPr/>
      </p:nvGrpSpPr>
      <p:grpSpPr>
        <a:xfrm>
          <a:off x="0" y="0"/>
          <a:ext cx="0" cy="0"/>
          <a:chOff x="0" y="0"/>
          <a:chExt cx="0" cy="0"/>
        </a:xfrm>
      </p:grpSpPr>
      <p:sp>
        <p:nvSpPr>
          <p:cNvPr id="35" name="Text Placeholder 2"/>
          <p:cNvSpPr>
            <a:spLocks noGrp="1"/>
          </p:cNvSpPr>
          <p:nvPr>
            <p:ph type="body" sz="quarter" idx="12"/>
          </p:nvPr>
        </p:nvSpPr>
        <p:spPr>
          <a:xfrm>
            <a:off x="422276" y="1397000"/>
            <a:ext cx="1738313" cy="1155700"/>
          </a:xfrm>
          <a:prstGeom prst="homePlate">
            <a:avLst>
              <a:gd name="adj" fmla="val 19565"/>
            </a:avLst>
          </a:prstGeom>
          <a:solidFill>
            <a:srgbClr val="D7D7D7"/>
          </a:solidFill>
        </p:spPr>
        <p:txBody>
          <a:bodyPr anchor="ctr"/>
          <a:lstStyle>
            <a:lvl1pPr>
              <a:buNone/>
              <a:defRPr sz="900"/>
            </a:lvl1pPr>
          </a:lstStyle>
          <a:p>
            <a:pPr lvl="0"/>
            <a:r>
              <a:rPr lang="en-US"/>
              <a:t>Click to edit Master text styles</a:t>
            </a:r>
          </a:p>
        </p:txBody>
      </p:sp>
      <p:sp>
        <p:nvSpPr>
          <p:cNvPr id="36" name="Text Placeholder 3"/>
          <p:cNvSpPr>
            <a:spLocks noGrp="1"/>
          </p:cNvSpPr>
          <p:nvPr>
            <p:ph type="body" sz="quarter" idx="13"/>
          </p:nvPr>
        </p:nvSpPr>
        <p:spPr>
          <a:xfrm>
            <a:off x="2060576" y="1397000"/>
            <a:ext cx="173672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37" name="Text Placeholder 4"/>
          <p:cNvSpPr>
            <a:spLocks noGrp="1"/>
          </p:cNvSpPr>
          <p:nvPr>
            <p:ph type="body" sz="quarter" idx="15"/>
          </p:nvPr>
        </p:nvSpPr>
        <p:spPr>
          <a:xfrm>
            <a:off x="5335590" y="1397000"/>
            <a:ext cx="1738312"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38" name="Text Placeholder 5"/>
          <p:cNvSpPr>
            <a:spLocks noGrp="1"/>
          </p:cNvSpPr>
          <p:nvPr>
            <p:ph type="body" sz="quarter" idx="16"/>
          </p:nvPr>
        </p:nvSpPr>
        <p:spPr>
          <a:xfrm>
            <a:off x="3698876" y="1397000"/>
            <a:ext cx="1736725" cy="1155700"/>
          </a:xfrm>
          <a:prstGeom prst="chevron">
            <a:avLst>
              <a:gd name="adj" fmla="val 18687"/>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9" name="Text Placeholder 6"/>
          <p:cNvSpPr>
            <a:spLocks noGrp="1"/>
          </p:cNvSpPr>
          <p:nvPr>
            <p:ph type="body" sz="quarter" idx="17"/>
          </p:nvPr>
        </p:nvSpPr>
        <p:spPr>
          <a:xfrm>
            <a:off x="6973891" y="1397000"/>
            <a:ext cx="173672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0" name="Text Placeholder 7"/>
          <p:cNvSpPr>
            <a:spLocks noGrp="1"/>
          </p:cNvSpPr>
          <p:nvPr>
            <p:ph type="body" sz="quarter" idx="18"/>
          </p:nvPr>
        </p:nvSpPr>
        <p:spPr>
          <a:xfrm>
            <a:off x="422275" y="2954338"/>
            <a:ext cx="2147888" cy="1155700"/>
          </a:xfrm>
          <a:prstGeom prst="homePlate">
            <a:avLst>
              <a:gd name="adj" fmla="val 19557"/>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41" name="Text Placeholder 8"/>
          <p:cNvSpPr>
            <a:spLocks noGrp="1"/>
          </p:cNvSpPr>
          <p:nvPr>
            <p:ph type="body" sz="quarter" idx="19"/>
          </p:nvPr>
        </p:nvSpPr>
        <p:spPr>
          <a:xfrm>
            <a:off x="2468564"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2" name="Text Placeholder 9"/>
          <p:cNvSpPr>
            <a:spLocks noGrp="1"/>
          </p:cNvSpPr>
          <p:nvPr>
            <p:ph type="body" sz="quarter" idx="20"/>
          </p:nvPr>
        </p:nvSpPr>
        <p:spPr>
          <a:xfrm>
            <a:off x="6561140"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3" name="Text Placeholder 10"/>
          <p:cNvSpPr>
            <a:spLocks noGrp="1"/>
          </p:cNvSpPr>
          <p:nvPr>
            <p:ph type="body" sz="quarter" idx="21"/>
          </p:nvPr>
        </p:nvSpPr>
        <p:spPr>
          <a:xfrm>
            <a:off x="4514852"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4" name="Text Placeholder 11"/>
          <p:cNvSpPr>
            <a:spLocks noGrp="1"/>
          </p:cNvSpPr>
          <p:nvPr>
            <p:ph type="body" sz="quarter" idx="22"/>
          </p:nvPr>
        </p:nvSpPr>
        <p:spPr>
          <a:xfrm>
            <a:off x="431801" y="4497388"/>
            <a:ext cx="2816225" cy="1154112"/>
          </a:xfrm>
          <a:prstGeom prst="homePlate">
            <a:avLst>
              <a:gd name="adj" fmla="val 19565"/>
            </a:avLst>
          </a:prstGeom>
          <a:solidFill>
            <a:srgbClr val="D7D7D7"/>
          </a:solidFill>
        </p:spPr>
        <p:txBody>
          <a:bodyPr anchor="ctr"/>
          <a:lstStyle>
            <a:lvl1pPr>
              <a:buNone/>
              <a:defRPr sz="900"/>
            </a:lvl1pPr>
          </a:lstStyle>
          <a:p>
            <a:pPr lvl="0"/>
            <a:r>
              <a:rPr lang="en-US"/>
              <a:t>Click to edit Master text styles</a:t>
            </a:r>
          </a:p>
        </p:txBody>
      </p:sp>
      <p:sp>
        <p:nvSpPr>
          <p:cNvPr id="45" name="Text Placeholder 12"/>
          <p:cNvSpPr>
            <a:spLocks noGrp="1"/>
          </p:cNvSpPr>
          <p:nvPr>
            <p:ph type="body" sz="quarter" idx="23"/>
          </p:nvPr>
        </p:nvSpPr>
        <p:spPr>
          <a:xfrm>
            <a:off x="3170239" y="4497388"/>
            <a:ext cx="2816225" cy="1154112"/>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6" name="Text Placeholder 13"/>
          <p:cNvSpPr>
            <a:spLocks noGrp="1"/>
          </p:cNvSpPr>
          <p:nvPr>
            <p:ph type="body" sz="quarter" idx="25"/>
          </p:nvPr>
        </p:nvSpPr>
        <p:spPr>
          <a:xfrm>
            <a:off x="5908676" y="4497388"/>
            <a:ext cx="2816225" cy="1154112"/>
          </a:xfrm>
          <a:prstGeom prst="chevron">
            <a:avLst>
              <a:gd name="adj" fmla="val 1871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6"/>
          </p:nvPr>
        </p:nvSpPr>
        <p:spPr/>
        <p:txBody>
          <a:bodyPr/>
          <a:lstStyle>
            <a:lvl1pPr>
              <a:defRPr/>
            </a:lvl1pPr>
          </a:lstStyle>
          <a:p>
            <a:fld id="{48E524AC-D0C7-2340-84EA-A4DF70E82140}" type="slidenum">
              <a:rPr lang="en-US" altLang="en-US"/>
              <a:pPr/>
              <a:t>‹#›</a:t>
            </a:fld>
            <a:endParaRPr lang="en-US" altLang="en-US" dirty="0"/>
          </a:p>
        </p:txBody>
      </p:sp>
      <p:sp>
        <p:nvSpPr>
          <p:cNvPr id="17" name="Footer Placeholder 12"/>
          <p:cNvSpPr>
            <a:spLocks noGrp="1"/>
          </p:cNvSpPr>
          <p:nvPr>
            <p:ph type="ftr" sz="quarter" idx="27"/>
          </p:nvPr>
        </p:nvSpPr>
        <p:spPr/>
        <p:txBody>
          <a:bodyPr/>
          <a:lstStyle>
            <a:lvl1pPr>
              <a:defRPr/>
            </a:lvl1pPr>
          </a:lstStyle>
          <a:p>
            <a:pPr>
              <a:defRPr/>
            </a:pPr>
            <a:r>
              <a:rPr lang="en-US"/>
              <a:t>U.S. Trade or Business and PEs</a:t>
            </a:r>
            <a:endParaRPr lang="en-US" dirty="0"/>
          </a:p>
        </p:txBody>
      </p:sp>
    </p:spTree>
    <p:extLst>
      <p:ext uri="{BB962C8B-B14F-4D97-AF65-F5344CB8AC3E}">
        <p14:creationId xmlns:p14="http://schemas.microsoft.com/office/powerpoint/2010/main" val="111792372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xt  Blocks - Major Points - Chevrons">
    <p:spTree>
      <p:nvGrpSpPr>
        <p:cNvPr id="1" name=""/>
        <p:cNvGrpSpPr/>
        <p:nvPr/>
      </p:nvGrpSpPr>
      <p:grpSpPr>
        <a:xfrm>
          <a:off x="0" y="0"/>
          <a:ext cx="0" cy="0"/>
          <a:chOff x="0" y="0"/>
          <a:chExt cx="0" cy="0"/>
        </a:xfrm>
      </p:grpSpPr>
      <p:sp>
        <p:nvSpPr>
          <p:cNvPr id="15" name="Text Placeholder 5"/>
          <p:cNvSpPr>
            <a:spLocks noGrp="1"/>
          </p:cNvSpPr>
          <p:nvPr>
            <p:ph type="body" sz="quarter" idx="31"/>
          </p:nvPr>
        </p:nvSpPr>
        <p:spPr>
          <a:xfrm>
            <a:off x="2133600" y="1344304"/>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6" name="Text Placeholder 5"/>
          <p:cNvSpPr>
            <a:spLocks noGrp="1"/>
          </p:cNvSpPr>
          <p:nvPr>
            <p:ph type="body" sz="quarter" idx="32"/>
          </p:nvPr>
        </p:nvSpPr>
        <p:spPr>
          <a:xfrm>
            <a:off x="2133600" y="2360778"/>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7" name="Text Placeholder 5"/>
          <p:cNvSpPr>
            <a:spLocks noGrp="1"/>
          </p:cNvSpPr>
          <p:nvPr>
            <p:ph type="body" sz="quarter" idx="33"/>
          </p:nvPr>
        </p:nvSpPr>
        <p:spPr>
          <a:xfrm>
            <a:off x="2133600" y="3377252"/>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9" name="Text Placeholder 5"/>
          <p:cNvSpPr>
            <a:spLocks noGrp="1"/>
          </p:cNvSpPr>
          <p:nvPr>
            <p:ph type="body" sz="quarter" idx="34"/>
          </p:nvPr>
        </p:nvSpPr>
        <p:spPr>
          <a:xfrm>
            <a:off x="2133600" y="4393726"/>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0" name="Text Placeholder 5"/>
          <p:cNvSpPr>
            <a:spLocks noGrp="1"/>
          </p:cNvSpPr>
          <p:nvPr>
            <p:ph type="body" sz="quarter" idx="35"/>
          </p:nvPr>
        </p:nvSpPr>
        <p:spPr>
          <a:xfrm>
            <a:off x="2133600" y="5410200"/>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3" name="Text Placeholder 19"/>
          <p:cNvSpPr>
            <a:spLocks noGrp="1"/>
          </p:cNvSpPr>
          <p:nvPr>
            <p:ph type="body" sz="quarter" idx="10"/>
          </p:nvPr>
        </p:nvSpPr>
        <p:spPr>
          <a:xfrm>
            <a:off x="457200" y="1344304"/>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26" name="Text Placeholder 19"/>
          <p:cNvSpPr>
            <a:spLocks noGrp="1"/>
          </p:cNvSpPr>
          <p:nvPr>
            <p:ph type="body" sz="quarter" idx="22"/>
          </p:nvPr>
        </p:nvSpPr>
        <p:spPr>
          <a:xfrm>
            <a:off x="457200" y="2357366"/>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28" name="Text Placeholder 19"/>
          <p:cNvSpPr>
            <a:spLocks noGrp="1"/>
          </p:cNvSpPr>
          <p:nvPr>
            <p:ph type="body" sz="quarter" idx="24"/>
          </p:nvPr>
        </p:nvSpPr>
        <p:spPr>
          <a:xfrm>
            <a:off x="457200" y="3370428"/>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0" name="Text Placeholder 19"/>
          <p:cNvSpPr>
            <a:spLocks noGrp="1"/>
          </p:cNvSpPr>
          <p:nvPr>
            <p:ph type="body" sz="quarter" idx="26"/>
          </p:nvPr>
        </p:nvSpPr>
        <p:spPr>
          <a:xfrm>
            <a:off x="457200" y="4383490"/>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2" name="Text Placeholder 19"/>
          <p:cNvSpPr>
            <a:spLocks noGrp="1"/>
          </p:cNvSpPr>
          <p:nvPr>
            <p:ph type="body" sz="quarter" idx="28"/>
          </p:nvPr>
        </p:nvSpPr>
        <p:spPr>
          <a:xfrm>
            <a:off x="457200" y="5396552"/>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Slide Number Placeholder 9"/>
          <p:cNvSpPr>
            <a:spLocks noGrp="1"/>
          </p:cNvSpPr>
          <p:nvPr>
            <p:ph type="sldNum" sz="quarter" idx="36"/>
          </p:nvPr>
        </p:nvSpPr>
        <p:spPr/>
        <p:txBody>
          <a:bodyPr/>
          <a:lstStyle>
            <a:lvl1pPr>
              <a:defRPr/>
            </a:lvl1pPr>
          </a:lstStyle>
          <a:p>
            <a:fld id="{19846C2F-D19C-FA45-A159-B087F18BCDE0}" type="slidenum">
              <a:rPr lang="en-US" altLang="en-US"/>
              <a:pPr/>
              <a:t>‹#›</a:t>
            </a:fld>
            <a:endParaRPr lang="en-US" altLang="en-US" dirty="0"/>
          </a:p>
        </p:txBody>
      </p:sp>
      <p:sp>
        <p:nvSpPr>
          <p:cNvPr id="21" name="Footer Placeholder 12"/>
          <p:cNvSpPr>
            <a:spLocks noGrp="1"/>
          </p:cNvSpPr>
          <p:nvPr>
            <p:ph type="ftr" sz="quarter" idx="37"/>
          </p:nvPr>
        </p:nvSpPr>
        <p:spPr/>
        <p:txBody>
          <a:bodyPr/>
          <a:lstStyle>
            <a:lvl1pPr>
              <a:defRPr/>
            </a:lvl1pPr>
          </a:lstStyle>
          <a:p>
            <a:pPr>
              <a:defRPr/>
            </a:pPr>
            <a:r>
              <a:rPr lang="en-US"/>
              <a:t>U.S. Trade or Business and PEs</a:t>
            </a:r>
            <a:endParaRPr lang="en-US" dirty="0"/>
          </a:p>
        </p:txBody>
      </p:sp>
    </p:spTree>
    <p:extLst>
      <p:ext uri="{BB962C8B-B14F-4D97-AF65-F5344CB8AC3E}">
        <p14:creationId xmlns:p14="http://schemas.microsoft.com/office/powerpoint/2010/main" val="283696080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5" name="Line 105"/>
          <p:cNvSpPr>
            <a:spLocks noChangeShapeType="1"/>
          </p:cNvSpPr>
          <p:nvPr/>
        </p:nvSpPr>
        <p:spPr bwMode="gray">
          <a:xfrm>
            <a:off x="4419600" y="3632202"/>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dirty="0"/>
          </a:p>
        </p:txBody>
      </p:sp>
      <p:sp>
        <p:nvSpPr>
          <p:cNvPr id="16" name="Line 115"/>
          <p:cNvSpPr>
            <a:spLocks noChangeShapeType="1"/>
          </p:cNvSpPr>
          <p:nvPr userDrawn="1"/>
        </p:nvSpPr>
        <p:spPr bwMode="gray">
          <a:xfrm>
            <a:off x="2286000" y="3632202"/>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dirty="0"/>
          </a:p>
        </p:txBody>
      </p:sp>
      <p:sp>
        <p:nvSpPr>
          <p:cNvPr id="17" name="Line 118"/>
          <p:cNvSpPr>
            <a:spLocks noChangeShapeType="1"/>
          </p:cNvSpPr>
          <p:nvPr/>
        </p:nvSpPr>
        <p:spPr bwMode="gray">
          <a:xfrm>
            <a:off x="6753225" y="3632202"/>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dirty="0"/>
          </a:p>
        </p:txBody>
      </p:sp>
      <p:grpSp>
        <p:nvGrpSpPr>
          <p:cNvPr id="18" name="Group 123"/>
          <p:cNvGrpSpPr>
            <a:grpSpLocks/>
          </p:cNvGrpSpPr>
          <p:nvPr userDrawn="1"/>
        </p:nvGrpSpPr>
        <p:grpSpPr bwMode="auto">
          <a:xfrm>
            <a:off x="458789" y="3478213"/>
            <a:ext cx="7769225" cy="182562"/>
            <a:chOff x="289" y="2191"/>
            <a:chExt cx="4894" cy="115"/>
          </a:xfrm>
        </p:grpSpPr>
        <p:grpSp>
          <p:nvGrpSpPr>
            <p:cNvPr id="19" name="Group 44"/>
            <p:cNvGrpSpPr>
              <a:grpSpLocks/>
            </p:cNvGrpSpPr>
            <p:nvPr/>
          </p:nvGrpSpPr>
          <p:grpSpPr bwMode="auto">
            <a:xfrm>
              <a:off x="289" y="2191"/>
              <a:ext cx="1470" cy="115"/>
              <a:chOff x="696" y="2508"/>
              <a:chExt cx="1470" cy="168"/>
            </a:xfrm>
          </p:grpSpPr>
          <p:sp>
            <p:nvSpPr>
              <p:cNvPr id="53"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54"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55"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56"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57"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58"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59"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60"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61"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62"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63"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64"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65"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grpSp>
        <p:grpSp>
          <p:nvGrpSpPr>
            <p:cNvPr id="20" name="Group 58"/>
            <p:cNvGrpSpPr>
              <a:grpSpLocks/>
            </p:cNvGrpSpPr>
            <p:nvPr/>
          </p:nvGrpSpPr>
          <p:grpSpPr bwMode="auto">
            <a:xfrm>
              <a:off x="1758" y="2191"/>
              <a:ext cx="1470" cy="115"/>
              <a:chOff x="696" y="2508"/>
              <a:chExt cx="1470" cy="168"/>
            </a:xfrm>
          </p:grpSpPr>
          <p:sp>
            <p:nvSpPr>
              <p:cNvPr id="40"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41"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42"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43"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44"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45"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46"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47"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48"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49"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50"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51"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52"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grpSp>
        <p:grpSp>
          <p:nvGrpSpPr>
            <p:cNvPr id="21" name="Group 72"/>
            <p:cNvGrpSpPr>
              <a:grpSpLocks/>
            </p:cNvGrpSpPr>
            <p:nvPr/>
          </p:nvGrpSpPr>
          <p:grpSpPr bwMode="auto">
            <a:xfrm>
              <a:off x="3227" y="2191"/>
              <a:ext cx="1470" cy="115"/>
              <a:chOff x="696" y="2508"/>
              <a:chExt cx="1470" cy="168"/>
            </a:xfrm>
          </p:grpSpPr>
          <p:sp>
            <p:nvSpPr>
              <p:cNvPr id="27"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28"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29"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30"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31"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32"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33"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34"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35"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36"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37"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38"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39"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grpSp>
        <p:sp>
          <p:nvSpPr>
            <p:cNvPr id="22"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23"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24"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25"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26"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grpSp>
      <p:sp>
        <p:nvSpPr>
          <p:cNvPr id="66" name="Line 125"/>
          <p:cNvSpPr>
            <a:spLocks noChangeShapeType="1"/>
          </p:cNvSpPr>
          <p:nvPr userDrawn="1"/>
        </p:nvSpPr>
        <p:spPr bwMode="gray">
          <a:xfrm>
            <a:off x="3429000" y="3651252"/>
            <a:ext cx="0" cy="175736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dirty="0"/>
          </a:p>
        </p:txBody>
      </p:sp>
      <p:sp>
        <p:nvSpPr>
          <p:cNvPr id="67" name="Line 4"/>
          <p:cNvSpPr>
            <a:spLocks noChangeShapeType="1"/>
          </p:cNvSpPr>
          <p:nvPr userDrawn="1"/>
        </p:nvSpPr>
        <p:spPr bwMode="gray">
          <a:xfrm>
            <a:off x="16764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dirty="0"/>
          </a:p>
        </p:txBody>
      </p:sp>
      <p:sp>
        <p:nvSpPr>
          <p:cNvPr id="68" name="Line 108"/>
          <p:cNvSpPr>
            <a:spLocks noChangeShapeType="1"/>
          </p:cNvSpPr>
          <p:nvPr userDrawn="1"/>
        </p:nvSpPr>
        <p:spPr bwMode="gray">
          <a:xfrm>
            <a:off x="55626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dirty="0"/>
          </a:p>
        </p:txBody>
      </p:sp>
      <p:sp>
        <p:nvSpPr>
          <p:cNvPr id="69" name="Line 111"/>
          <p:cNvSpPr>
            <a:spLocks noChangeShapeType="1"/>
          </p:cNvSpPr>
          <p:nvPr userDrawn="1"/>
        </p:nvSpPr>
        <p:spPr bwMode="gray">
          <a:xfrm>
            <a:off x="76962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dirty="0"/>
          </a:p>
        </p:txBody>
      </p:sp>
      <p:sp>
        <p:nvSpPr>
          <p:cNvPr id="70" name="Line 139"/>
          <p:cNvSpPr>
            <a:spLocks noChangeShapeType="1"/>
          </p:cNvSpPr>
          <p:nvPr userDrawn="1"/>
        </p:nvSpPr>
        <p:spPr bwMode="gray">
          <a:xfrm>
            <a:off x="3281363" y="2074863"/>
            <a:ext cx="0" cy="14144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dirty="0"/>
          </a:p>
        </p:txBody>
      </p:sp>
      <p:sp>
        <p:nvSpPr>
          <p:cNvPr id="71" name="AutoShape 3"/>
          <p:cNvSpPr>
            <a:spLocks noChangeArrowheads="1"/>
          </p:cNvSpPr>
          <p:nvPr userDrawn="1"/>
        </p:nvSpPr>
        <p:spPr bwMode="gray">
          <a:xfrm>
            <a:off x="452438" y="3413125"/>
            <a:ext cx="8239125" cy="311150"/>
          </a:xfrm>
          <a:prstGeom prst="rightArrow">
            <a:avLst>
              <a:gd name="adj1" fmla="val 52037"/>
              <a:gd name="adj2" fmla="val 96479"/>
            </a:avLst>
          </a:prstGeom>
          <a:solidFill>
            <a:srgbClr val="808080"/>
          </a:solidFill>
          <a:ln>
            <a:noFill/>
          </a:ln>
          <a:extLs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wrap="none" tIns="68580" bIns="68580" anchor="ctr"/>
          <a:lstStyle>
            <a:lvl1pPr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1pPr>
            <a:lvl2pPr marL="742950" indent="-28575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2pPr>
            <a:lvl3pPr marL="11430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3pPr>
            <a:lvl4pPr marL="16002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4pPr>
            <a:lvl5pPr marL="20574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9pPr>
          </a:lstStyle>
          <a:p>
            <a:pPr eaLnBrk="1" hangingPunct="1"/>
            <a:endParaRPr lang="nl-NL" altLang="en-US" sz="750" b="1" dirty="0">
              <a:solidFill>
                <a:srgbClr val="4D4D4D"/>
              </a:solidFill>
              <a:latin typeface="Arial" charset="0"/>
            </a:endParaRPr>
          </a:p>
        </p:txBody>
      </p:sp>
      <p:grpSp>
        <p:nvGrpSpPr>
          <p:cNvPr id="72" name="Group 123"/>
          <p:cNvGrpSpPr>
            <a:grpSpLocks/>
          </p:cNvGrpSpPr>
          <p:nvPr userDrawn="1"/>
        </p:nvGrpSpPr>
        <p:grpSpPr bwMode="auto">
          <a:xfrm>
            <a:off x="611189" y="3460752"/>
            <a:ext cx="7769225" cy="182563"/>
            <a:chOff x="289" y="2191"/>
            <a:chExt cx="4894" cy="115"/>
          </a:xfrm>
        </p:grpSpPr>
        <p:grpSp>
          <p:nvGrpSpPr>
            <p:cNvPr id="73" name="Group 44"/>
            <p:cNvGrpSpPr>
              <a:grpSpLocks/>
            </p:cNvGrpSpPr>
            <p:nvPr/>
          </p:nvGrpSpPr>
          <p:grpSpPr bwMode="auto">
            <a:xfrm>
              <a:off x="289" y="2191"/>
              <a:ext cx="1470" cy="115"/>
              <a:chOff x="696" y="2508"/>
              <a:chExt cx="1470" cy="168"/>
            </a:xfrm>
          </p:grpSpPr>
          <p:sp>
            <p:nvSpPr>
              <p:cNvPr id="107"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108"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109"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110"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111"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112"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113"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114"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115"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116"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117"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118"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119"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grpSp>
        <p:grpSp>
          <p:nvGrpSpPr>
            <p:cNvPr id="74" name="Group 58"/>
            <p:cNvGrpSpPr>
              <a:grpSpLocks/>
            </p:cNvGrpSpPr>
            <p:nvPr/>
          </p:nvGrpSpPr>
          <p:grpSpPr bwMode="auto">
            <a:xfrm>
              <a:off x="1758" y="2191"/>
              <a:ext cx="1470" cy="115"/>
              <a:chOff x="696" y="2508"/>
              <a:chExt cx="1470" cy="168"/>
            </a:xfrm>
          </p:grpSpPr>
          <p:sp>
            <p:nvSpPr>
              <p:cNvPr id="94"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95"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96"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97"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98"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99"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100"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101"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102"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103"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104"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105"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106"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grpSp>
        <p:grpSp>
          <p:nvGrpSpPr>
            <p:cNvPr id="75" name="Group 72"/>
            <p:cNvGrpSpPr>
              <a:grpSpLocks/>
            </p:cNvGrpSpPr>
            <p:nvPr/>
          </p:nvGrpSpPr>
          <p:grpSpPr bwMode="auto">
            <a:xfrm>
              <a:off x="3227" y="2191"/>
              <a:ext cx="1470" cy="115"/>
              <a:chOff x="696" y="2508"/>
              <a:chExt cx="1470" cy="168"/>
            </a:xfrm>
          </p:grpSpPr>
          <p:sp>
            <p:nvSpPr>
              <p:cNvPr id="81"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82"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83"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84"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85"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86"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87"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88"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89"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90"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91"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92"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93"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grpSp>
        <p:sp>
          <p:nvSpPr>
            <p:cNvPr id="76"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77"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78"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79"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80"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grpSp>
      <p:sp>
        <p:nvSpPr>
          <p:cNvPr id="248" name="Text Placeholder 246"/>
          <p:cNvSpPr>
            <a:spLocks noGrp="1"/>
          </p:cNvSpPr>
          <p:nvPr>
            <p:ph type="body" sz="quarter" idx="11"/>
          </p:nvPr>
        </p:nvSpPr>
        <p:spPr>
          <a:xfrm>
            <a:off x="2535866" y="12954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3" name="Text Placeholder 142"/>
          <p:cNvSpPr>
            <a:spLocks noGrp="1"/>
          </p:cNvSpPr>
          <p:nvPr>
            <p:ph type="body" sz="quarter" idx="19"/>
          </p:nvPr>
        </p:nvSpPr>
        <p:spPr>
          <a:xfrm>
            <a:off x="106680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4" name="Text Placeholder 142"/>
          <p:cNvSpPr>
            <a:spLocks noGrp="1"/>
          </p:cNvSpPr>
          <p:nvPr>
            <p:ph type="body" sz="quarter" idx="20"/>
          </p:nvPr>
        </p:nvSpPr>
        <p:spPr>
          <a:xfrm>
            <a:off x="358140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6" name="Text Placeholder 142"/>
          <p:cNvSpPr>
            <a:spLocks noGrp="1"/>
          </p:cNvSpPr>
          <p:nvPr>
            <p:ph type="body" sz="quarter" idx="21"/>
          </p:nvPr>
        </p:nvSpPr>
        <p:spPr>
          <a:xfrm>
            <a:off x="530352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7" name="Text Placeholder 142"/>
          <p:cNvSpPr>
            <a:spLocks noGrp="1"/>
          </p:cNvSpPr>
          <p:nvPr>
            <p:ph type="body" sz="quarter" idx="22"/>
          </p:nvPr>
        </p:nvSpPr>
        <p:spPr>
          <a:xfrm>
            <a:off x="722376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2" name="Text Placeholder 246"/>
          <p:cNvSpPr>
            <a:spLocks noGrp="1"/>
          </p:cNvSpPr>
          <p:nvPr>
            <p:ph type="body" sz="quarter" idx="23"/>
          </p:nvPr>
        </p:nvSpPr>
        <p:spPr>
          <a:xfrm>
            <a:off x="9144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8" name="Text Placeholder 246"/>
          <p:cNvSpPr>
            <a:spLocks noGrp="1"/>
          </p:cNvSpPr>
          <p:nvPr>
            <p:ph type="body" sz="quarter" idx="24"/>
          </p:nvPr>
        </p:nvSpPr>
        <p:spPr>
          <a:xfrm>
            <a:off x="69342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9" name="Text Placeholder 246"/>
          <p:cNvSpPr>
            <a:spLocks noGrp="1"/>
          </p:cNvSpPr>
          <p:nvPr>
            <p:ph type="body" sz="quarter" idx="25"/>
          </p:nvPr>
        </p:nvSpPr>
        <p:spPr>
          <a:xfrm>
            <a:off x="1524000"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0" name="Text Placeholder 246"/>
          <p:cNvSpPr>
            <a:spLocks noGrp="1"/>
          </p:cNvSpPr>
          <p:nvPr>
            <p:ph type="body" sz="quarter" idx="26"/>
          </p:nvPr>
        </p:nvSpPr>
        <p:spPr>
          <a:xfrm>
            <a:off x="48006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1" name="Text Placeholder 246"/>
          <p:cNvSpPr>
            <a:spLocks noGrp="1"/>
          </p:cNvSpPr>
          <p:nvPr>
            <p:ph type="body" sz="quarter" idx="27"/>
          </p:nvPr>
        </p:nvSpPr>
        <p:spPr>
          <a:xfrm>
            <a:off x="2667000" y="5181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2" name="Text Placeholder 246"/>
          <p:cNvSpPr>
            <a:spLocks noGrp="1"/>
          </p:cNvSpPr>
          <p:nvPr>
            <p:ph type="body" sz="quarter" idx="28"/>
          </p:nvPr>
        </p:nvSpPr>
        <p:spPr>
          <a:xfrm>
            <a:off x="5991225"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3" name="Text Placeholder 246"/>
          <p:cNvSpPr>
            <a:spLocks noGrp="1"/>
          </p:cNvSpPr>
          <p:nvPr>
            <p:ph type="body" sz="quarter" idx="29"/>
          </p:nvPr>
        </p:nvSpPr>
        <p:spPr>
          <a:xfrm>
            <a:off x="3657600"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20" name="Slide Number Placeholder 9"/>
          <p:cNvSpPr>
            <a:spLocks noGrp="1"/>
          </p:cNvSpPr>
          <p:nvPr>
            <p:ph type="sldNum" sz="quarter" idx="30"/>
          </p:nvPr>
        </p:nvSpPr>
        <p:spPr/>
        <p:txBody>
          <a:bodyPr/>
          <a:lstStyle>
            <a:lvl1pPr>
              <a:defRPr/>
            </a:lvl1pPr>
          </a:lstStyle>
          <a:p>
            <a:fld id="{132B4441-E44F-854A-A9C3-46F08E0FCFC7}" type="slidenum">
              <a:rPr lang="en-US" altLang="en-US"/>
              <a:pPr/>
              <a:t>‹#›</a:t>
            </a:fld>
            <a:endParaRPr lang="en-US" altLang="en-US" dirty="0"/>
          </a:p>
        </p:txBody>
      </p:sp>
      <p:sp>
        <p:nvSpPr>
          <p:cNvPr id="121" name="Footer Placeholder 133"/>
          <p:cNvSpPr>
            <a:spLocks noGrp="1"/>
          </p:cNvSpPr>
          <p:nvPr>
            <p:ph type="ftr" sz="quarter" idx="31"/>
          </p:nvPr>
        </p:nvSpPr>
        <p:spPr/>
        <p:txBody>
          <a:bodyPr/>
          <a:lstStyle>
            <a:lvl1pPr>
              <a:defRPr smtClean="0"/>
            </a:lvl1pPr>
          </a:lstStyle>
          <a:p>
            <a:pPr>
              <a:defRPr/>
            </a:pPr>
            <a:r>
              <a:rPr lang="en-US"/>
              <a:t>U.S. Trade or Business and PEs</a:t>
            </a:r>
            <a:endParaRPr lang="en-US" dirty="0"/>
          </a:p>
        </p:txBody>
      </p:sp>
    </p:spTree>
    <p:extLst>
      <p:ext uri="{BB962C8B-B14F-4D97-AF65-F5344CB8AC3E}">
        <p14:creationId xmlns:p14="http://schemas.microsoft.com/office/powerpoint/2010/main" val="96459122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genda / TOC">
    <p:spTree>
      <p:nvGrpSpPr>
        <p:cNvPr id="1" name=""/>
        <p:cNvGrpSpPr/>
        <p:nvPr/>
      </p:nvGrpSpPr>
      <p:grpSpPr>
        <a:xfrm>
          <a:off x="0" y="0"/>
          <a:ext cx="0" cy="0"/>
          <a:chOff x="0" y="0"/>
          <a:chExt cx="0" cy="0"/>
        </a:xfrm>
      </p:grpSpPr>
      <p:sp>
        <p:nvSpPr>
          <p:cNvPr id="28" name="Text Placeholder 27"/>
          <p:cNvSpPr>
            <a:spLocks noGrp="1"/>
          </p:cNvSpPr>
          <p:nvPr>
            <p:ph type="body" sz="quarter" idx="21"/>
          </p:nvPr>
        </p:nvSpPr>
        <p:spPr>
          <a:xfrm>
            <a:off x="914401" y="1295400"/>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0" name="Text Placeholder 27"/>
          <p:cNvSpPr>
            <a:spLocks noGrp="1"/>
          </p:cNvSpPr>
          <p:nvPr>
            <p:ph type="body" sz="quarter" idx="22"/>
          </p:nvPr>
        </p:nvSpPr>
        <p:spPr>
          <a:xfrm>
            <a:off x="914401" y="1800013"/>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1" name="Text Placeholder 27"/>
          <p:cNvSpPr>
            <a:spLocks noGrp="1"/>
          </p:cNvSpPr>
          <p:nvPr>
            <p:ph type="body" sz="quarter" idx="23"/>
          </p:nvPr>
        </p:nvSpPr>
        <p:spPr>
          <a:xfrm>
            <a:off x="914401" y="2304626"/>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2" name="Text Placeholder 27"/>
          <p:cNvSpPr>
            <a:spLocks noGrp="1"/>
          </p:cNvSpPr>
          <p:nvPr>
            <p:ph type="body" sz="quarter" idx="24"/>
          </p:nvPr>
        </p:nvSpPr>
        <p:spPr>
          <a:xfrm>
            <a:off x="914401" y="2809239"/>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3" name="Text Placeholder 27"/>
          <p:cNvSpPr>
            <a:spLocks noGrp="1"/>
          </p:cNvSpPr>
          <p:nvPr>
            <p:ph type="body" sz="quarter" idx="25"/>
          </p:nvPr>
        </p:nvSpPr>
        <p:spPr>
          <a:xfrm>
            <a:off x="914401" y="3313852"/>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4" name="Text Placeholder 27"/>
          <p:cNvSpPr>
            <a:spLocks noGrp="1"/>
          </p:cNvSpPr>
          <p:nvPr>
            <p:ph type="body" sz="quarter" idx="26"/>
          </p:nvPr>
        </p:nvSpPr>
        <p:spPr>
          <a:xfrm>
            <a:off x="914401" y="3818465"/>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5" name="Text Placeholder 27"/>
          <p:cNvSpPr>
            <a:spLocks noGrp="1"/>
          </p:cNvSpPr>
          <p:nvPr>
            <p:ph type="body" sz="quarter" idx="27"/>
          </p:nvPr>
        </p:nvSpPr>
        <p:spPr>
          <a:xfrm>
            <a:off x="914401" y="4323078"/>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6" name="Text Placeholder 27"/>
          <p:cNvSpPr>
            <a:spLocks noGrp="1"/>
          </p:cNvSpPr>
          <p:nvPr>
            <p:ph type="body" sz="quarter" idx="28"/>
          </p:nvPr>
        </p:nvSpPr>
        <p:spPr>
          <a:xfrm>
            <a:off x="914401" y="4827691"/>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23" name="Text Placeholder 22"/>
          <p:cNvSpPr>
            <a:spLocks noGrp="1"/>
          </p:cNvSpPr>
          <p:nvPr>
            <p:ph type="body" sz="quarter" idx="29"/>
          </p:nvPr>
        </p:nvSpPr>
        <p:spPr>
          <a:xfrm>
            <a:off x="457200" y="1295400"/>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4" name="Text Placeholder 22"/>
          <p:cNvSpPr>
            <a:spLocks noGrp="1"/>
          </p:cNvSpPr>
          <p:nvPr>
            <p:ph type="body" sz="quarter" idx="30"/>
          </p:nvPr>
        </p:nvSpPr>
        <p:spPr>
          <a:xfrm>
            <a:off x="457200" y="1800013"/>
            <a:ext cx="457200" cy="411480"/>
          </a:xfrm>
          <a:prstGeom prst="rect">
            <a:avLst/>
          </a:prstGeom>
          <a:solidFill>
            <a:srgbClr val="B01C2E"/>
          </a:solidFill>
          <a:ln>
            <a:solidFill>
              <a:srgbClr val="999999"/>
            </a:solidFill>
          </a:ln>
        </p:spPr>
        <p:txBody>
          <a:bodyPr anchor="ctr"/>
          <a:lstStyle>
            <a:lvl1pPr marL="0" marR="0" indent="0" algn="ctr" defTabSz="685800" rtl="0" eaLnBrk="1" fontAlgn="auto" latinLnBrk="0" hangingPunct="1">
              <a:lnSpc>
                <a:spcPct val="100000"/>
              </a:lnSpc>
              <a:spcBef>
                <a:spcPts val="0"/>
              </a:spcBef>
              <a:spcAft>
                <a:spcPts val="0"/>
              </a:spcAft>
              <a:buClrTx/>
              <a:buSzTx/>
              <a:buFont typeface="Arial" pitchFamily="34" charset="0"/>
              <a:buNone/>
              <a:tabLst/>
              <a:defRPr sz="1050" b="1">
                <a:solidFill>
                  <a:srgbClr val="FFFFFF"/>
                </a:solidFill>
              </a:defRPr>
            </a:lvl1pPr>
          </a:lstStyle>
          <a:p>
            <a:pPr lvl="0"/>
            <a:r>
              <a:rPr lang="en-US"/>
              <a:t>Click to edit Master text styles</a:t>
            </a:r>
          </a:p>
        </p:txBody>
      </p:sp>
      <p:sp>
        <p:nvSpPr>
          <p:cNvPr id="27" name="Text Placeholder 22"/>
          <p:cNvSpPr>
            <a:spLocks noGrp="1"/>
          </p:cNvSpPr>
          <p:nvPr>
            <p:ph type="body" sz="quarter" idx="31"/>
          </p:nvPr>
        </p:nvSpPr>
        <p:spPr>
          <a:xfrm>
            <a:off x="457200" y="2304626"/>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9" name="Text Placeholder 22"/>
          <p:cNvSpPr>
            <a:spLocks noGrp="1"/>
          </p:cNvSpPr>
          <p:nvPr>
            <p:ph type="body" sz="quarter" idx="32"/>
          </p:nvPr>
        </p:nvSpPr>
        <p:spPr>
          <a:xfrm>
            <a:off x="457200" y="2809239"/>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7" name="Text Placeholder 22"/>
          <p:cNvSpPr>
            <a:spLocks noGrp="1"/>
          </p:cNvSpPr>
          <p:nvPr>
            <p:ph type="body" sz="quarter" idx="33"/>
          </p:nvPr>
        </p:nvSpPr>
        <p:spPr>
          <a:xfrm>
            <a:off x="457200" y="3313852"/>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8" name="Text Placeholder 22"/>
          <p:cNvSpPr>
            <a:spLocks noGrp="1"/>
          </p:cNvSpPr>
          <p:nvPr>
            <p:ph type="body" sz="quarter" idx="34"/>
          </p:nvPr>
        </p:nvSpPr>
        <p:spPr>
          <a:xfrm>
            <a:off x="457200" y="3818465"/>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9" name="Text Placeholder 22"/>
          <p:cNvSpPr>
            <a:spLocks noGrp="1"/>
          </p:cNvSpPr>
          <p:nvPr>
            <p:ph type="body" sz="quarter" idx="35"/>
          </p:nvPr>
        </p:nvSpPr>
        <p:spPr>
          <a:xfrm>
            <a:off x="457200" y="4323078"/>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40" name="Text Placeholder 22"/>
          <p:cNvSpPr>
            <a:spLocks noGrp="1"/>
          </p:cNvSpPr>
          <p:nvPr>
            <p:ph type="body" sz="quarter" idx="36"/>
          </p:nvPr>
        </p:nvSpPr>
        <p:spPr>
          <a:xfrm>
            <a:off x="457200" y="4827691"/>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2" name="Text Placeholder 22"/>
          <p:cNvSpPr>
            <a:spLocks noGrp="1"/>
          </p:cNvSpPr>
          <p:nvPr>
            <p:ph type="body" sz="quarter" idx="37"/>
          </p:nvPr>
        </p:nvSpPr>
        <p:spPr>
          <a:xfrm>
            <a:off x="8229600" y="1295400"/>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25" name="Text Placeholder 22"/>
          <p:cNvSpPr>
            <a:spLocks noGrp="1"/>
          </p:cNvSpPr>
          <p:nvPr>
            <p:ph type="body" sz="quarter" idx="38"/>
          </p:nvPr>
        </p:nvSpPr>
        <p:spPr>
          <a:xfrm>
            <a:off x="8229600" y="1800013"/>
            <a:ext cx="457200" cy="411480"/>
          </a:xfrm>
          <a:prstGeom prst="rect">
            <a:avLst/>
          </a:prstGeom>
          <a:noFill/>
          <a:ln>
            <a:solidFill>
              <a:srgbClr val="C0C0C0"/>
            </a:solidFill>
          </a:ln>
        </p:spPr>
        <p:txBody>
          <a:bodyPr anchor="ctr"/>
          <a:lstStyle>
            <a:lvl1pPr marL="0" marR="0" indent="0" algn="ctr" defTabSz="685800" rtl="0" eaLnBrk="1" fontAlgn="auto" latinLnBrk="0" hangingPunct="1">
              <a:lnSpc>
                <a:spcPct val="100000"/>
              </a:lnSpc>
              <a:spcBef>
                <a:spcPts val="0"/>
              </a:spcBef>
              <a:spcAft>
                <a:spcPts val="0"/>
              </a:spcAft>
              <a:buClrTx/>
              <a:buSzTx/>
              <a:buFont typeface="Arial" pitchFamily="34" charset="0"/>
              <a:buNone/>
              <a:tabLst/>
              <a:defRPr sz="900" b="1">
                <a:solidFill>
                  <a:schemeClr val="tx1"/>
                </a:solidFill>
              </a:defRPr>
            </a:lvl1pPr>
          </a:lstStyle>
          <a:p>
            <a:pPr lvl="0"/>
            <a:r>
              <a:rPr lang="en-US"/>
              <a:t>Click to edit Master text styles</a:t>
            </a:r>
          </a:p>
        </p:txBody>
      </p:sp>
      <p:sp>
        <p:nvSpPr>
          <p:cNvPr id="26" name="Text Placeholder 22"/>
          <p:cNvSpPr>
            <a:spLocks noGrp="1"/>
          </p:cNvSpPr>
          <p:nvPr>
            <p:ph type="body" sz="quarter" idx="39"/>
          </p:nvPr>
        </p:nvSpPr>
        <p:spPr>
          <a:xfrm>
            <a:off x="8229600" y="2304626"/>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1" name="Text Placeholder 22"/>
          <p:cNvSpPr>
            <a:spLocks noGrp="1"/>
          </p:cNvSpPr>
          <p:nvPr>
            <p:ph type="body" sz="quarter" idx="40"/>
          </p:nvPr>
        </p:nvSpPr>
        <p:spPr>
          <a:xfrm>
            <a:off x="8229600" y="2809239"/>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2" name="Text Placeholder 22"/>
          <p:cNvSpPr>
            <a:spLocks noGrp="1"/>
          </p:cNvSpPr>
          <p:nvPr>
            <p:ph type="body" sz="quarter" idx="41"/>
          </p:nvPr>
        </p:nvSpPr>
        <p:spPr>
          <a:xfrm>
            <a:off x="8229600" y="3313852"/>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3" name="Text Placeholder 22"/>
          <p:cNvSpPr>
            <a:spLocks noGrp="1"/>
          </p:cNvSpPr>
          <p:nvPr>
            <p:ph type="body" sz="quarter" idx="42"/>
          </p:nvPr>
        </p:nvSpPr>
        <p:spPr>
          <a:xfrm>
            <a:off x="8229600" y="3818465"/>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4" name="Text Placeholder 22"/>
          <p:cNvSpPr>
            <a:spLocks noGrp="1"/>
          </p:cNvSpPr>
          <p:nvPr>
            <p:ph type="body" sz="quarter" idx="43"/>
          </p:nvPr>
        </p:nvSpPr>
        <p:spPr>
          <a:xfrm>
            <a:off x="8229600" y="4323078"/>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5" name="Text Placeholder 22"/>
          <p:cNvSpPr>
            <a:spLocks noGrp="1"/>
          </p:cNvSpPr>
          <p:nvPr>
            <p:ph type="body" sz="quarter" idx="44"/>
          </p:nvPr>
        </p:nvSpPr>
        <p:spPr>
          <a:xfrm>
            <a:off x="8229600" y="4827691"/>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6" name="Text Placeholder 27"/>
          <p:cNvSpPr>
            <a:spLocks noGrp="1"/>
          </p:cNvSpPr>
          <p:nvPr>
            <p:ph type="body" sz="quarter" idx="45"/>
          </p:nvPr>
        </p:nvSpPr>
        <p:spPr>
          <a:xfrm>
            <a:off x="911777" y="5332304"/>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47" name="Text Placeholder 22"/>
          <p:cNvSpPr>
            <a:spLocks noGrp="1"/>
          </p:cNvSpPr>
          <p:nvPr>
            <p:ph type="body" sz="quarter" idx="46"/>
          </p:nvPr>
        </p:nvSpPr>
        <p:spPr>
          <a:xfrm>
            <a:off x="454575" y="5332304"/>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48" name="Text Placeholder 22"/>
          <p:cNvSpPr>
            <a:spLocks noGrp="1"/>
          </p:cNvSpPr>
          <p:nvPr>
            <p:ph type="body" sz="quarter" idx="47"/>
          </p:nvPr>
        </p:nvSpPr>
        <p:spPr>
          <a:xfrm>
            <a:off x="8226975" y="5332304"/>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9" name="Text Placeholder 27"/>
          <p:cNvSpPr>
            <a:spLocks noGrp="1"/>
          </p:cNvSpPr>
          <p:nvPr>
            <p:ph type="body" sz="quarter" idx="48"/>
          </p:nvPr>
        </p:nvSpPr>
        <p:spPr>
          <a:xfrm>
            <a:off x="911777" y="5836920"/>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50" name="Text Placeholder 22"/>
          <p:cNvSpPr>
            <a:spLocks noGrp="1"/>
          </p:cNvSpPr>
          <p:nvPr>
            <p:ph type="body" sz="quarter" idx="49"/>
          </p:nvPr>
        </p:nvSpPr>
        <p:spPr>
          <a:xfrm>
            <a:off x="454575" y="5836920"/>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51" name="Text Placeholder 22"/>
          <p:cNvSpPr>
            <a:spLocks noGrp="1"/>
          </p:cNvSpPr>
          <p:nvPr>
            <p:ph type="body" sz="quarter" idx="50"/>
          </p:nvPr>
        </p:nvSpPr>
        <p:spPr>
          <a:xfrm>
            <a:off x="8226975" y="5836920"/>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52" name="Slide Number Placeholder 9"/>
          <p:cNvSpPr>
            <a:spLocks noGrp="1"/>
          </p:cNvSpPr>
          <p:nvPr>
            <p:ph type="sldNum" sz="quarter" idx="51"/>
          </p:nvPr>
        </p:nvSpPr>
        <p:spPr/>
        <p:txBody>
          <a:bodyPr/>
          <a:lstStyle>
            <a:lvl1pPr>
              <a:defRPr/>
            </a:lvl1pPr>
          </a:lstStyle>
          <a:p>
            <a:fld id="{4A9EBD57-3091-C548-9F5E-83F63CC3338F}" type="slidenum">
              <a:rPr lang="en-US" altLang="en-US"/>
              <a:pPr/>
              <a:t>‹#›</a:t>
            </a:fld>
            <a:endParaRPr lang="en-US" altLang="en-US" dirty="0"/>
          </a:p>
        </p:txBody>
      </p:sp>
      <p:sp>
        <p:nvSpPr>
          <p:cNvPr id="53" name="Footer Placeholder 12"/>
          <p:cNvSpPr>
            <a:spLocks noGrp="1"/>
          </p:cNvSpPr>
          <p:nvPr>
            <p:ph type="ftr" sz="quarter" idx="52"/>
          </p:nvPr>
        </p:nvSpPr>
        <p:spPr/>
        <p:txBody>
          <a:bodyPr/>
          <a:lstStyle>
            <a:lvl1pPr>
              <a:defRPr/>
            </a:lvl1pPr>
          </a:lstStyle>
          <a:p>
            <a:pPr>
              <a:defRPr/>
            </a:pPr>
            <a:r>
              <a:rPr lang="en-US"/>
              <a:t>U.S. Trade or Business and PEs</a:t>
            </a:r>
            <a:endParaRPr lang="en-US" dirty="0"/>
          </a:p>
        </p:txBody>
      </p:sp>
    </p:spTree>
    <p:extLst>
      <p:ext uri="{BB962C8B-B14F-4D97-AF65-F5344CB8AC3E}">
        <p14:creationId xmlns:p14="http://schemas.microsoft.com/office/powerpoint/2010/main" val="16412175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Full Page">
    <p:spTree>
      <p:nvGrpSpPr>
        <p:cNvPr id="1" name=""/>
        <p:cNvGrpSpPr/>
        <p:nvPr/>
      </p:nvGrpSpPr>
      <p:grpSpPr>
        <a:xfrm>
          <a:off x="0" y="0"/>
          <a:ext cx="0" cy="0"/>
          <a:chOff x="0" y="0"/>
          <a:chExt cx="0" cy="0"/>
        </a:xfrm>
      </p:grpSpPr>
      <p:sp>
        <p:nvSpPr>
          <p:cNvPr id="4" name="Content Placeholder 2"/>
          <p:cNvSpPr>
            <a:spLocks noGrp="1"/>
          </p:cNvSpPr>
          <p:nvPr>
            <p:ph idx="1"/>
          </p:nvPr>
        </p:nvSpPr>
        <p:spPr>
          <a:xfrm>
            <a:off x="384048" y="533400"/>
            <a:ext cx="8458200" cy="5812064"/>
          </a:xfrm>
          <a:prstGeom prst="rect">
            <a:avLst/>
          </a:prstGeom>
        </p:spPr>
        <p:txBody>
          <a:bodyPr/>
          <a:lstStyle>
            <a:lvl1pPr marL="171450" indent="-171450" algn="just" defTabSz="685800" rtl="0" eaLnBrk="1" latinLnBrk="0" hangingPunct="1">
              <a:spcBef>
                <a:spcPct val="20000"/>
              </a:spcBef>
              <a:buClr>
                <a:srgbClr val="B01C2E"/>
              </a:buClr>
              <a:buSzPct val="60000"/>
              <a:buFont typeface="Wingdings 2" pitchFamily="18" charset="2"/>
              <a:buChar char=""/>
              <a:defRPr lang="en-US" sz="1800" kern="1200" dirty="0">
                <a:solidFill>
                  <a:schemeClr val="tx1"/>
                </a:solidFill>
                <a:latin typeface="Calibri" charset="0"/>
                <a:ea typeface="Calibri" charset="0"/>
                <a:cs typeface="Calibri" charset="0"/>
              </a:defRPr>
            </a:lvl1pPr>
            <a:lvl2pPr marL="342900" indent="-171450" algn="just">
              <a:buClr>
                <a:srgbClr val="B01C2E"/>
              </a:buClr>
              <a:buSzPct val="60000"/>
              <a:buFont typeface="Wingdings" charset="2"/>
              <a:buChar char="Ø"/>
              <a:defRPr lang="en-US" sz="1650" kern="1200" dirty="0" smtClean="0">
                <a:solidFill>
                  <a:schemeClr val="tx1"/>
                </a:solidFill>
                <a:latin typeface="Calibri" charset="0"/>
                <a:ea typeface="Calibri" charset="0"/>
                <a:cs typeface="Calibri" charset="0"/>
              </a:defRPr>
            </a:lvl2pPr>
            <a:lvl3pPr marL="514350" indent="-171450" algn="just">
              <a:buClr>
                <a:srgbClr val="B01C2E"/>
              </a:buClr>
              <a:buSzPct val="60000"/>
              <a:buFont typeface="Courier New" charset="0"/>
              <a:buChar char="o"/>
              <a:defRPr lang="en-US" sz="1650" kern="1200" baseline="0" dirty="0" smtClean="0">
                <a:solidFill>
                  <a:schemeClr val="tx1"/>
                </a:solidFill>
                <a:latin typeface="Calibri" charset="0"/>
                <a:ea typeface="Calibri" charset="0"/>
                <a:cs typeface="Calibri" charset="0"/>
              </a:defRPr>
            </a:lvl3pPr>
            <a:lvl4pPr marL="685800" indent="-171450" algn="just">
              <a:buClr>
                <a:srgbClr val="B01C2E"/>
              </a:buClr>
              <a:buSzPct val="60000"/>
              <a:buFont typeface="Arial" charset="0"/>
              <a:buChar char="•"/>
              <a:defRPr lang="en-US" sz="1500" kern="1200" baseline="0" dirty="0" smtClean="0">
                <a:solidFill>
                  <a:schemeClr val="tx1"/>
                </a:solidFill>
                <a:latin typeface="Calibri" charset="0"/>
                <a:ea typeface="Calibri" charset="0"/>
                <a:cs typeface="Calibri" charset="0"/>
              </a:defRPr>
            </a:lvl4pPr>
            <a:lvl5pPr marL="857250" algn="just">
              <a:buClr>
                <a:srgbClr val="B01C2E"/>
              </a:buClr>
              <a:buSzPct val="60000"/>
              <a:buFont typeface="Calibri" pitchFamily="34" charset="0"/>
              <a:buChar char="–"/>
              <a:defRPr lang="en-US" sz="1500" kern="1200" dirty="0" smtClean="0">
                <a:solidFill>
                  <a:schemeClr val="tx1"/>
                </a:solidFill>
                <a:latin typeface="Calibri" charset="0"/>
                <a:ea typeface="Calibri" charset="0"/>
                <a:cs typeface="Calibri"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2"/>
          <p:cNvSpPr>
            <a:spLocks noGrp="1" noChangeArrowheads="1"/>
          </p:cNvSpPr>
          <p:nvPr>
            <p:ph type="title"/>
          </p:nvPr>
        </p:nvSpPr>
        <p:spPr bwMode="gray">
          <a:xfrm>
            <a:off x="384048" y="41934"/>
            <a:ext cx="8458200" cy="365127"/>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marL="0" indent="0" algn="l">
              <a:tabLst>
                <a:tab pos="296466" algn="l"/>
              </a:tabLst>
              <a:defRPr sz="1800" b="1"/>
            </a:lvl1pPr>
          </a:lstStyle>
          <a:p>
            <a:pPr lvl="0"/>
            <a:r>
              <a:rPr lang="en-US" dirty="0"/>
              <a:t>Click to edit Master title style</a:t>
            </a:r>
          </a:p>
        </p:txBody>
      </p:sp>
      <p:sp>
        <p:nvSpPr>
          <p:cNvPr id="5" name="Slide Number Placeholder 9"/>
          <p:cNvSpPr>
            <a:spLocks noGrp="1"/>
          </p:cNvSpPr>
          <p:nvPr>
            <p:ph type="sldNum" sz="quarter" idx="10"/>
          </p:nvPr>
        </p:nvSpPr>
        <p:spPr>
          <a:xfrm>
            <a:off x="8385048" y="6471106"/>
            <a:ext cx="457200" cy="365125"/>
          </a:xfrm>
        </p:spPr>
        <p:txBody>
          <a:bodyPr/>
          <a:lstStyle>
            <a:lvl1pPr algn="r">
              <a:defRPr/>
            </a:lvl1pPr>
          </a:lstStyle>
          <a:p>
            <a:fld id="{7B3E355C-57B9-BC4B-95D8-406A1F834537}" type="slidenum">
              <a:rPr lang="en-US" altLang="en-US" smtClean="0"/>
              <a:pPr/>
              <a:t>‹#›</a:t>
            </a:fld>
            <a:endParaRPr lang="en-US" altLang="en-US" dirty="0"/>
          </a:p>
        </p:txBody>
      </p:sp>
      <p:sp>
        <p:nvSpPr>
          <p:cNvPr id="6" name="Footer Placeholder 4"/>
          <p:cNvSpPr>
            <a:spLocks noGrp="1"/>
          </p:cNvSpPr>
          <p:nvPr>
            <p:ph type="ftr" sz="quarter" idx="11"/>
          </p:nvPr>
        </p:nvSpPr>
        <p:spPr/>
        <p:txBody>
          <a:bodyPr/>
          <a:lstStyle>
            <a:lvl1pPr>
              <a:defRPr smtClean="0"/>
            </a:lvl1pPr>
          </a:lstStyle>
          <a:p>
            <a:pPr>
              <a:defRPr/>
            </a:pPr>
            <a:r>
              <a:rPr lang="en-US"/>
              <a:t>U.S. Trade or Business and PEs</a:t>
            </a:r>
            <a:endParaRPr lang="en-US" dirty="0"/>
          </a:p>
        </p:txBody>
      </p:sp>
      <p:sp>
        <p:nvSpPr>
          <p:cNvPr id="8" name="Rectangle 7"/>
          <p:cNvSpPr/>
          <p:nvPr userDrawn="1"/>
        </p:nvSpPr>
        <p:spPr>
          <a:xfrm>
            <a:off x="384048" y="407061"/>
            <a:ext cx="84582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Tree>
    <p:extLst>
      <p:ext uri="{BB962C8B-B14F-4D97-AF65-F5344CB8AC3E}">
        <p14:creationId xmlns:p14="http://schemas.microsoft.com/office/powerpoint/2010/main" val="4183362463"/>
      </p:ext>
    </p:extLst>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Blocks - Major and Sub Points">
    <p:spTree>
      <p:nvGrpSpPr>
        <p:cNvPr id="1" name=""/>
        <p:cNvGrpSpPr/>
        <p:nvPr/>
      </p:nvGrpSpPr>
      <p:grpSpPr>
        <a:xfrm>
          <a:off x="0" y="0"/>
          <a:ext cx="0" cy="0"/>
          <a:chOff x="0" y="0"/>
          <a:chExt cx="0" cy="0"/>
        </a:xfrm>
      </p:grpSpPr>
      <p:sp>
        <p:nvSpPr>
          <p:cNvPr id="16" name="Text Placeholder 15"/>
          <p:cNvSpPr>
            <a:spLocks noGrp="1"/>
          </p:cNvSpPr>
          <p:nvPr>
            <p:ph type="body" sz="quarter" idx="21"/>
          </p:nvPr>
        </p:nvSpPr>
        <p:spPr>
          <a:xfrm>
            <a:off x="457200" y="1335024"/>
            <a:ext cx="1371600" cy="2322576"/>
          </a:xfrm>
          <a:prstGeom prst="rect">
            <a:avLst/>
          </a:prstGeom>
          <a:solidFill>
            <a:srgbClr val="B01C2E"/>
          </a:solidFill>
        </p:spPr>
        <p:txBody>
          <a:bodyPr anchor="ctr"/>
          <a:lstStyle>
            <a:lvl1pPr marL="0" indent="0">
              <a:buNone/>
              <a:defRPr sz="900" b="1">
                <a:solidFill>
                  <a:schemeClr val="bg1"/>
                </a:solidFill>
              </a:defRPr>
            </a:lvl1pPr>
          </a:lstStyle>
          <a:p>
            <a:pPr lvl="0"/>
            <a:r>
              <a:rPr lang="en-US"/>
              <a:t>Click to edit Master text styles</a:t>
            </a:r>
          </a:p>
        </p:txBody>
      </p:sp>
      <p:sp>
        <p:nvSpPr>
          <p:cNvPr id="17" name="Text Placeholder 15"/>
          <p:cNvSpPr>
            <a:spLocks noGrp="1"/>
          </p:cNvSpPr>
          <p:nvPr>
            <p:ph type="body" sz="quarter" idx="22"/>
          </p:nvPr>
        </p:nvSpPr>
        <p:spPr>
          <a:xfrm>
            <a:off x="457200" y="3744363"/>
            <a:ext cx="1371600" cy="2322576"/>
          </a:xfrm>
          <a:prstGeom prst="rect">
            <a:avLst/>
          </a:prstGeom>
          <a:solidFill>
            <a:srgbClr val="B01C2E"/>
          </a:solidFill>
        </p:spPr>
        <p:txBody>
          <a:bodyPr anchor="ctr"/>
          <a:lstStyle>
            <a:lvl1pPr marL="0" indent="0">
              <a:buNone/>
              <a:defRPr sz="900" b="1">
                <a:solidFill>
                  <a:schemeClr val="bg1"/>
                </a:solidFill>
              </a:defRPr>
            </a:lvl1pPr>
          </a:lstStyle>
          <a:p>
            <a:pPr lvl="0"/>
            <a:r>
              <a:rPr lang="en-US"/>
              <a:t>Click to edit Master text styles</a:t>
            </a:r>
          </a:p>
        </p:txBody>
      </p:sp>
      <p:sp>
        <p:nvSpPr>
          <p:cNvPr id="18" name="Text Placeholder 15"/>
          <p:cNvSpPr>
            <a:spLocks noGrp="1"/>
          </p:cNvSpPr>
          <p:nvPr>
            <p:ph type="body" sz="quarter" idx="23"/>
          </p:nvPr>
        </p:nvSpPr>
        <p:spPr>
          <a:xfrm>
            <a:off x="1905000" y="1348565"/>
            <a:ext cx="914400" cy="7772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19" name="Text Placeholder 15"/>
          <p:cNvSpPr>
            <a:spLocks noGrp="1"/>
          </p:cNvSpPr>
          <p:nvPr>
            <p:ph type="body" sz="quarter" idx="24"/>
          </p:nvPr>
        </p:nvSpPr>
        <p:spPr>
          <a:xfrm>
            <a:off x="1905000" y="3763963"/>
            <a:ext cx="914400" cy="7772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20" name="Text Placeholder 15"/>
          <p:cNvSpPr>
            <a:spLocks noGrp="1"/>
          </p:cNvSpPr>
          <p:nvPr>
            <p:ph type="body" sz="quarter" idx="25"/>
          </p:nvPr>
        </p:nvSpPr>
        <p:spPr>
          <a:xfrm>
            <a:off x="1905000" y="2199167"/>
            <a:ext cx="914400" cy="14630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21" name="Text Placeholder 15"/>
          <p:cNvSpPr>
            <a:spLocks noGrp="1"/>
          </p:cNvSpPr>
          <p:nvPr>
            <p:ph type="body" sz="quarter" idx="26"/>
          </p:nvPr>
        </p:nvSpPr>
        <p:spPr>
          <a:xfrm>
            <a:off x="1905000" y="4619625"/>
            <a:ext cx="914400" cy="14630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819400" y="1348565"/>
            <a:ext cx="5870448" cy="7772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2" name="Text Placeholder 5"/>
          <p:cNvSpPr>
            <a:spLocks noGrp="1"/>
          </p:cNvSpPr>
          <p:nvPr>
            <p:ph type="body" sz="quarter" idx="32"/>
          </p:nvPr>
        </p:nvSpPr>
        <p:spPr>
          <a:xfrm>
            <a:off x="2819400" y="3763963"/>
            <a:ext cx="5870448" cy="7772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6" name="Text Placeholder 5"/>
          <p:cNvSpPr>
            <a:spLocks noGrp="1"/>
          </p:cNvSpPr>
          <p:nvPr>
            <p:ph type="body" sz="quarter" idx="33"/>
          </p:nvPr>
        </p:nvSpPr>
        <p:spPr>
          <a:xfrm>
            <a:off x="2819400" y="2199167"/>
            <a:ext cx="5870448" cy="14630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8" name="Text Placeholder 5"/>
          <p:cNvSpPr>
            <a:spLocks noGrp="1"/>
          </p:cNvSpPr>
          <p:nvPr>
            <p:ph type="body" sz="quarter" idx="34"/>
          </p:nvPr>
        </p:nvSpPr>
        <p:spPr>
          <a:xfrm>
            <a:off x="2819400" y="4619625"/>
            <a:ext cx="5870448" cy="14630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3" name="Slide Number Placeholder 9"/>
          <p:cNvSpPr>
            <a:spLocks noGrp="1"/>
          </p:cNvSpPr>
          <p:nvPr>
            <p:ph type="sldNum" sz="quarter" idx="35"/>
          </p:nvPr>
        </p:nvSpPr>
        <p:spPr/>
        <p:txBody>
          <a:bodyPr/>
          <a:lstStyle>
            <a:lvl1pPr>
              <a:defRPr/>
            </a:lvl1pPr>
          </a:lstStyle>
          <a:p>
            <a:fld id="{1622A13A-1CFD-CA4E-A8DD-C641C07281EA}" type="slidenum">
              <a:rPr lang="en-US" altLang="en-US"/>
              <a:pPr/>
              <a:t>‹#›</a:t>
            </a:fld>
            <a:endParaRPr lang="en-US" altLang="en-US" dirty="0"/>
          </a:p>
        </p:txBody>
      </p:sp>
      <p:sp>
        <p:nvSpPr>
          <p:cNvPr id="23" name="Footer Placeholder 12"/>
          <p:cNvSpPr>
            <a:spLocks noGrp="1"/>
          </p:cNvSpPr>
          <p:nvPr>
            <p:ph type="ftr" sz="quarter" idx="36"/>
          </p:nvPr>
        </p:nvSpPr>
        <p:spPr/>
        <p:txBody>
          <a:bodyPr/>
          <a:lstStyle>
            <a:lvl1pPr>
              <a:defRPr/>
            </a:lvl1pPr>
          </a:lstStyle>
          <a:p>
            <a:pPr>
              <a:defRPr/>
            </a:pPr>
            <a:r>
              <a:rPr lang="en-US"/>
              <a:t>U.S. Trade or Business and PEs</a:t>
            </a:r>
            <a:endParaRPr lang="en-US" dirty="0"/>
          </a:p>
        </p:txBody>
      </p:sp>
    </p:spTree>
    <p:extLst>
      <p:ext uri="{BB962C8B-B14F-4D97-AF65-F5344CB8AC3E}">
        <p14:creationId xmlns:p14="http://schemas.microsoft.com/office/powerpoint/2010/main" val="150789938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sequences Vertical 2">
    <p:spTree>
      <p:nvGrpSpPr>
        <p:cNvPr id="1" name=""/>
        <p:cNvGrpSpPr/>
        <p:nvPr/>
      </p:nvGrpSpPr>
      <p:grpSpPr>
        <a:xfrm>
          <a:off x="0" y="0"/>
          <a:ext cx="0" cy="0"/>
          <a:chOff x="0" y="0"/>
          <a:chExt cx="0" cy="0"/>
        </a:xfrm>
      </p:grpSpPr>
      <p:sp>
        <p:nvSpPr>
          <p:cNvPr id="7" name="Freeform 4"/>
          <p:cNvSpPr>
            <a:spLocks/>
          </p:cNvSpPr>
          <p:nvPr userDrawn="1"/>
        </p:nvSpPr>
        <p:spPr bwMode="auto">
          <a:xfrm>
            <a:off x="4646613" y="1914525"/>
            <a:ext cx="36576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37160" tIns="274320" rIns="137160" bIns="137160"/>
          <a:lstStyle/>
          <a:p>
            <a:endParaRPr lang="en-US" sz="1350" dirty="0"/>
          </a:p>
        </p:txBody>
      </p:sp>
      <p:sp>
        <p:nvSpPr>
          <p:cNvPr id="8" name="Freeform 4"/>
          <p:cNvSpPr>
            <a:spLocks/>
          </p:cNvSpPr>
          <p:nvPr userDrawn="1"/>
        </p:nvSpPr>
        <p:spPr bwMode="auto">
          <a:xfrm>
            <a:off x="752475" y="1914525"/>
            <a:ext cx="36576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37160" tIns="274320" rIns="137160" bIns="137160"/>
          <a:lstStyle/>
          <a:p>
            <a:endParaRPr lang="en-US" sz="1350" dirty="0"/>
          </a:p>
        </p:txBody>
      </p:sp>
      <p:sp>
        <p:nvSpPr>
          <p:cNvPr id="9" name="Text Placeholder 8"/>
          <p:cNvSpPr>
            <a:spLocks noGrp="1"/>
          </p:cNvSpPr>
          <p:nvPr>
            <p:ph type="body" sz="quarter" idx="21"/>
          </p:nvPr>
        </p:nvSpPr>
        <p:spPr>
          <a:xfrm rot="5400000">
            <a:off x="2262459" y="-89846"/>
            <a:ext cx="636898" cy="3657600"/>
          </a:xfrm>
          <a:prstGeom prst="homePlate">
            <a:avLst>
              <a:gd name="adj" fmla="val 35000"/>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2" name="Text Placeholder 8"/>
          <p:cNvSpPr>
            <a:spLocks noGrp="1"/>
          </p:cNvSpPr>
          <p:nvPr>
            <p:ph type="body" sz="quarter" idx="25"/>
          </p:nvPr>
        </p:nvSpPr>
        <p:spPr>
          <a:xfrm rot="5400000">
            <a:off x="6157271" y="-89846"/>
            <a:ext cx="636898" cy="3657600"/>
          </a:xfrm>
          <a:prstGeom prst="homePlate">
            <a:avLst>
              <a:gd name="adj" fmla="val 35000"/>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Text Placeholder 5"/>
          <p:cNvSpPr>
            <a:spLocks noGrp="1"/>
          </p:cNvSpPr>
          <p:nvPr>
            <p:ph type="body" sz="quarter" idx="31"/>
          </p:nvPr>
        </p:nvSpPr>
        <p:spPr>
          <a:xfrm>
            <a:off x="752108" y="2282953"/>
            <a:ext cx="3657600" cy="3813048"/>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5" name="Text Placeholder 5"/>
          <p:cNvSpPr>
            <a:spLocks noGrp="1"/>
          </p:cNvSpPr>
          <p:nvPr>
            <p:ph type="body" sz="quarter" idx="32"/>
          </p:nvPr>
        </p:nvSpPr>
        <p:spPr>
          <a:xfrm>
            <a:off x="4646920" y="2282953"/>
            <a:ext cx="3657600" cy="3813048"/>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vl6pPr marL="857250">
              <a:buClr>
                <a:srgbClr val="B01C2E"/>
              </a:buClr>
              <a:buFont typeface="Arial" pitchFamily="34" charset="0"/>
              <a:buChar char="–"/>
              <a:defRPr sz="900"/>
            </a:lvl6pPr>
          </a:lstStyle>
          <a:p>
            <a:pPr lvl="0"/>
            <a:r>
              <a:rPr lang="en-US"/>
              <a:t>Click to edit Master text styles</a:t>
            </a:r>
          </a:p>
        </p:txBody>
      </p:sp>
      <p:sp>
        <p:nvSpPr>
          <p:cNvPr id="11" name="Slide Number Placeholder 9"/>
          <p:cNvSpPr>
            <a:spLocks noGrp="1"/>
          </p:cNvSpPr>
          <p:nvPr>
            <p:ph type="sldNum" sz="quarter" idx="33"/>
          </p:nvPr>
        </p:nvSpPr>
        <p:spPr/>
        <p:txBody>
          <a:bodyPr/>
          <a:lstStyle>
            <a:lvl1pPr>
              <a:defRPr/>
            </a:lvl1pPr>
          </a:lstStyle>
          <a:p>
            <a:fld id="{9B3A2EF8-18A0-3548-8284-3CDE95E84B95}" type="slidenum">
              <a:rPr lang="en-US" altLang="en-US"/>
              <a:pPr/>
              <a:t>‹#›</a:t>
            </a:fld>
            <a:endParaRPr lang="en-US" altLang="en-US" dirty="0"/>
          </a:p>
        </p:txBody>
      </p:sp>
      <p:sp>
        <p:nvSpPr>
          <p:cNvPr id="14" name="Footer Placeholder 10"/>
          <p:cNvSpPr>
            <a:spLocks noGrp="1"/>
          </p:cNvSpPr>
          <p:nvPr>
            <p:ph type="ftr" sz="quarter" idx="34"/>
          </p:nvPr>
        </p:nvSpPr>
        <p:spPr/>
        <p:txBody>
          <a:bodyPr/>
          <a:lstStyle>
            <a:lvl1pPr>
              <a:defRPr smtClean="0"/>
            </a:lvl1pPr>
          </a:lstStyle>
          <a:p>
            <a:pPr>
              <a:defRPr/>
            </a:pPr>
            <a:r>
              <a:rPr lang="en-US"/>
              <a:t>U.S. Trade or Business and PEs</a:t>
            </a:r>
            <a:endParaRPr lang="en-US" dirty="0"/>
          </a:p>
        </p:txBody>
      </p:sp>
    </p:spTree>
    <p:extLst>
      <p:ext uri="{BB962C8B-B14F-4D97-AF65-F5344CB8AC3E}">
        <p14:creationId xmlns:p14="http://schemas.microsoft.com/office/powerpoint/2010/main" val="148173392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sequences Vertical 4">
    <p:spTree>
      <p:nvGrpSpPr>
        <p:cNvPr id="1" name=""/>
        <p:cNvGrpSpPr/>
        <p:nvPr/>
      </p:nvGrpSpPr>
      <p:grpSpPr>
        <a:xfrm>
          <a:off x="0" y="0"/>
          <a:ext cx="0" cy="0"/>
          <a:chOff x="0" y="0"/>
          <a:chExt cx="0" cy="0"/>
        </a:xfrm>
      </p:grpSpPr>
      <p:sp>
        <p:nvSpPr>
          <p:cNvPr id="11" name="Freeform 4"/>
          <p:cNvSpPr>
            <a:spLocks/>
          </p:cNvSpPr>
          <p:nvPr userDrawn="1"/>
        </p:nvSpPr>
        <p:spPr bwMode="auto">
          <a:xfrm>
            <a:off x="441326" y="1911352"/>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dirty="0"/>
          </a:p>
        </p:txBody>
      </p:sp>
      <p:sp>
        <p:nvSpPr>
          <p:cNvPr id="12" name="Freeform 4"/>
          <p:cNvSpPr>
            <a:spLocks/>
          </p:cNvSpPr>
          <p:nvPr userDrawn="1"/>
        </p:nvSpPr>
        <p:spPr bwMode="auto">
          <a:xfrm>
            <a:off x="2552701" y="1911352"/>
            <a:ext cx="1919288"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dirty="0"/>
          </a:p>
        </p:txBody>
      </p:sp>
      <p:sp>
        <p:nvSpPr>
          <p:cNvPr id="13" name="Freeform 4"/>
          <p:cNvSpPr>
            <a:spLocks/>
          </p:cNvSpPr>
          <p:nvPr userDrawn="1"/>
        </p:nvSpPr>
        <p:spPr bwMode="auto">
          <a:xfrm>
            <a:off x="4648201" y="1911352"/>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dirty="0"/>
          </a:p>
        </p:txBody>
      </p:sp>
      <p:sp>
        <p:nvSpPr>
          <p:cNvPr id="14" name="Freeform 4"/>
          <p:cNvSpPr>
            <a:spLocks/>
          </p:cNvSpPr>
          <p:nvPr userDrawn="1"/>
        </p:nvSpPr>
        <p:spPr bwMode="auto">
          <a:xfrm>
            <a:off x="6770689" y="1911352"/>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dirty="0"/>
          </a:p>
        </p:txBody>
      </p:sp>
      <p:sp>
        <p:nvSpPr>
          <p:cNvPr id="17" name="Text Placeholder 8"/>
          <p:cNvSpPr>
            <a:spLocks noGrp="1"/>
          </p:cNvSpPr>
          <p:nvPr>
            <p:ph type="body" sz="quarter" idx="21"/>
          </p:nvPr>
        </p:nvSpPr>
        <p:spPr>
          <a:xfrm rot="5400000">
            <a:off x="1095755"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2" name="Text Placeholder 8"/>
          <p:cNvSpPr>
            <a:spLocks noGrp="1"/>
          </p:cNvSpPr>
          <p:nvPr>
            <p:ph type="body" sz="quarter" idx="27"/>
          </p:nvPr>
        </p:nvSpPr>
        <p:spPr>
          <a:xfrm rot="5400000">
            <a:off x="3206179"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3" name="Text Placeholder 8"/>
          <p:cNvSpPr>
            <a:spLocks noGrp="1"/>
          </p:cNvSpPr>
          <p:nvPr>
            <p:ph type="body" sz="quarter" idx="28"/>
          </p:nvPr>
        </p:nvSpPr>
        <p:spPr>
          <a:xfrm rot="5400000">
            <a:off x="5301996"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4" name="Text Placeholder 8"/>
          <p:cNvSpPr>
            <a:spLocks noGrp="1"/>
          </p:cNvSpPr>
          <p:nvPr>
            <p:ph type="body" sz="quarter" idx="29"/>
          </p:nvPr>
        </p:nvSpPr>
        <p:spPr>
          <a:xfrm rot="5400000">
            <a:off x="7425119"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441959"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2"/>
          </p:nvPr>
        </p:nvSpPr>
        <p:spPr>
          <a:xfrm>
            <a:off x="2552383"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20" name="Text Placeholder 5"/>
          <p:cNvSpPr>
            <a:spLocks noGrp="1"/>
          </p:cNvSpPr>
          <p:nvPr>
            <p:ph type="body" sz="quarter" idx="33"/>
          </p:nvPr>
        </p:nvSpPr>
        <p:spPr>
          <a:xfrm>
            <a:off x="4648200"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25" name="Text Placeholder 5"/>
          <p:cNvSpPr>
            <a:spLocks noGrp="1"/>
          </p:cNvSpPr>
          <p:nvPr>
            <p:ph type="body" sz="quarter" idx="34"/>
          </p:nvPr>
        </p:nvSpPr>
        <p:spPr>
          <a:xfrm>
            <a:off x="6771323"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5" name="Slide Number Placeholder 9"/>
          <p:cNvSpPr>
            <a:spLocks noGrp="1"/>
          </p:cNvSpPr>
          <p:nvPr>
            <p:ph type="sldNum" sz="quarter" idx="35"/>
          </p:nvPr>
        </p:nvSpPr>
        <p:spPr/>
        <p:txBody>
          <a:bodyPr/>
          <a:lstStyle>
            <a:lvl1pPr>
              <a:defRPr/>
            </a:lvl1pPr>
          </a:lstStyle>
          <a:p>
            <a:fld id="{6D75ED15-758A-614E-A17B-56CD5E692F69}" type="slidenum">
              <a:rPr lang="en-US" altLang="en-US"/>
              <a:pPr/>
              <a:t>‹#›</a:t>
            </a:fld>
            <a:endParaRPr lang="en-US" altLang="en-US" dirty="0"/>
          </a:p>
        </p:txBody>
      </p:sp>
      <p:sp>
        <p:nvSpPr>
          <p:cNvPr id="21" name="Footer Placeholder 20"/>
          <p:cNvSpPr>
            <a:spLocks noGrp="1"/>
          </p:cNvSpPr>
          <p:nvPr>
            <p:ph type="ftr" sz="quarter" idx="36"/>
          </p:nvPr>
        </p:nvSpPr>
        <p:spPr/>
        <p:txBody>
          <a:bodyPr/>
          <a:lstStyle>
            <a:lvl1pPr>
              <a:defRPr smtClean="0"/>
            </a:lvl1pPr>
          </a:lstStyle>
          <a:p>
            <a:pPr>
              <a:defRPr/>
            </a:pPr>
            <a:r>
              <a:rPr lang="en-US"/>
              <a:t>U.S. Trade or Business and PEs</a:t>
            </a:r>
            <a:endParaRPr lang="en-US" dirty="0"/>
          </a:p>
        </p:txBody>
      </p:sp>
    </p:spTree>
    <p:extLst>
      <p:ext uri="{BB962C8B-B14F-4D97-AF65-F5344CB8AC3E}">
        <p14:creationId xmlns:p14="http://schemas.microsoft.com/office/powerpoint/2010/main" val="257845086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roject">
    <p:spTree>
      <p:nvGrpSpPr>
        <p:cNvPr id="1" name=""/>
        <p:cNvGrpSpPr/>
        <p:nvPr/>
      </p:nvGrpSpPr>
      <p:grpSpPr>
        <a:xfrm>
          <a:off x="0" y="0"/>
          <a:ext cx="0" cy="0"/>
          <a:chOff x="0" y="0"/>
          <a:chExt cx="0" cy="0"/>
        </a:xfrm>
      </p:grpSpPr>
      <p:sp>
        <p:nvSpPr>
          <p:cNvPr id="20" name="Text Placeholder 12"/>
          <p:cNvSpPr>
            <a:spLocks noGrp="1"/>
          </p:cNvSpPr>
          <p:nvPr>
            <p:ph type="body" sz="quarter" idx="12"/>
          </p:nvPr>
        </p:nvSpPr>
        <p:spPr>
          <a:xfrm>
            <a:off x="338328" y="1450181"/>
            <a:ext cx="2596896"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l">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11" name="Text Placeholder 13"/>
          <p:cNvSpPr>
            <a:spLocks noGrp="1"/>
          </p:cNvSpPr>
          <p:nvPr>
            <p:ph type="body" sz="quarter" idx="17"/>
          </p:nvPr>
        </p:nvSpPr>
        <p:spPr>
          <a:xfrm>
            <a:off x="3273554" y="1447806"/>
            <a:ext cx="2651125" cy="461963"/>
          </a:xfrm>
          <a:prstGeom prst="chevron">
            <a:avLst>
              <a:gd name="adj" fmla="val 34831"/>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2" name="Text Placeholder 13"/>
          <p:cNvSpPr>
            <a:spLocks noGrp="1"/>
          </p:cNvSpPr>
          <p:nvPr>
            <p:ph type="body" sz="quarter" idx="29"/>
          </p:nvPr>
        </p:nvSpPr>
        <p:spPr>
          <a:xfrm>
            <a:off x="6208779" y="1447806"/>
            <a:ext cx="2651125" cy="461963"/>
          </a:xfrm>
          <a:prstGeom prst="chevron">
            <a:avLst>
              <a:gd name="adj" fmla="val 34831"/>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Text Placeholder 5"/>
          <p:cNvSpPr>
            <a:spLocks noGrp="1"/>
          </p:cNvSpPr>
          <p:nvPr>
            <p:ph type="body" sz="quarter" idx="31"/>
          </p:nvPr>
        </p:nvSpPr>
        <p:spPr>
          <a:xfrm>
            <a:off x="3273552" y="2057400"/>
            <a:ext cx="2523744" cy="3108960"/>
          </a:xfrm>
          <a:prstGeom prst="rect">
            <a:avLst/>
          </a:prstGeom>
          <a:solidFill>
            <a:srgbClr val="FFFFFF"/>
          </a:solidFill>
          <a:ln>
            <a:solidFill>
              <a:srgbClr val="C0C0C0"/>
            </a:solid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8" name="Text Placeholder 5"/>
          <p:cNvSpPr>
            <a:spLocks noGrp="1"/>
          </p:cNvSpPr>
          <p:nvPr>
            <p:ph type="body" sz="quarter" idx="32"/>
          </p:nvPr>
        </p:nvSpPr>
        <p:spPr>
          <a:xfrm>
            <a:off x="6208776" y="2057400"/>
            <a:ext cx="2523744" cy="3108960"/>
          </a:xfrm>
          <a:prstGeom prst="rect">
            <a:avLst/>
          </a:prstGeom>
          <a:solidFill>
            <a:srgbClr val="FFFFFF"/>
          </a:solidFill>
          <a:ln>
            <a:solidFill>
              <a:srgbClr val="C0C0C0"/>
            </a:solid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3"/>
          </p:nvPr>
        </p:nvSpPr>
        <p:spPr>
          <a:xfrm>
            <a:off x="338328" y="2057403"/>
            <a:ext cx="2523744" cy="230832"/>
          </a:xfrm>
          <a:prstGeom prst="rect">
            <a:avLst/>
          </a:prstGeom>
          <a:solidFill>
            <a:srgbClr val="FFFFFF"/>
          </a:solidFill>
          <a:ln>
            <a:solidFill>
              <a:srgbClr val="C0C0C0"/>
            </a:solidFill>
          </a:ln>
        </p:spPr>
        <p:txBody>
          <a:bodyPr lIns="91440" anchor="t" anchorCtr="0">
            <a:spAutoFit/>
          </a:bodyP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9" name="Slide Number Placeholder 9"/>
          <p:cNvSpPr>
            <a:spLocks noGrp="1"/>
          </p:cNvSpPr>
          <p:nvPr>
            <p:ph type="sldNum" sz="quarter" idx="34"/>
          </p:nvPr>
        </p:nvSpPr>
        <p:spPr/>
        <p:txBody>
          <a:bodyPr/>
          <a:lstStyle>
            <a:lvl1pPr>
              <a:defRPr/>
            </a:lvl1pPr>
          </a:lstStyle>
          <a:p>
            <a:fld id="{8A4AF9FF-8501-8442-BA34-6C86C862CF8D}" type="slidenum">
              <a:rPr lang="en-US" altLang="en-US"/>
              <a:pPr/>
              <a:t>‹#›</a:t>
            </a:fld>
            <a:endParaRPr lang="en-US" altLang="en-US" dirty="0"/>
          </a:p>
        </p:txBody>
      </p:sp>
      <p:sp>
        <p:nvSpPr>
          <p:cNvPr id="10" name="Footer Placeholder 12"/>
          <p:cNvSpPr>
            <a:spLocks noGrp="1"/>
          </p:cNvSpPr>
          <p:nvPr>
            <p:ph type="ftr" sz="quarter" idx="35"/>
          </p:nvPr>
        </p:nvSpPr>
        <p:spPr/>
        <p:txBody>
          <a:bodyPr/>
          <a:lstStyle>
            <a:lvl1pPr>
              <a:defRPr/>
            </a:lvl1pPr>
          </a:lstStyle>
          <a:p>
            <a:pPr>
              <a:defRPr/>
            </a:pPr>
            <a:r>
              <a:rPr lang="en-US"/>
              <a:t>U.S. Trade or Business and PEs</a:t>
            </a:r>
            <a:endParaRPr lang="en-US" dirty="0"/>
          </a:p>
        </p:txBody>
      </p:sp>
    </p:spTree>
    <p:extLst>
      <p:ext uri="{BB962C8B-B14F-4D97-AF65-F5344CB8AC3E}">
        <p14:creationId xmlns:p14="http://schemas.microsoft.com/office/powerpoint/2010/main" val="406966586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arget">
    <p:spTree>
      <p:nvGrpSpPr>
        <p:cNvPr id="1" name=""/>
        <p:cNvGrpSpPr/>
        <p:nvPr/>
      </p:nvGrpSpPr>
      <p:grpSpPr>
        <a:xfrm>
          <a:off x="0" y="0"/>
          <a:ext cx="0" cy="0"/>
          <a:chOff x="0" y="0"/>
          <a:chExt cx="0" cy="0"/>
        </a:xfrm>
      </p:grpSpPr>
      <p:sp>
        <p:nvSpPr>
          <p:cNvPr id="17" name="Text Placeholder 8"/>
          <p:cNvSpPr>
            <a:spLocks noGrp="1"/>
          </p:cNvSpPr>
          <p:nvPr>
            <p:ph type="body" sz="quarter" idx="29"/>
          </p:nvPr>
        </p:nvSpPr>
        <p:spPr>
          <a:xfrm>
            <a:off x="7129272" y="1493520"/>
            <a:ext cx="1481328" cy="4754880"/>
          </a:xfrm>
          <a:prstGeom prst="rect">
            <a:avLst/>
          </a:prstGeom>
          <a:ln>
            <a:solidFill>
              <a:srgbClr val="C0C0C0"/>
            </a:solidFill>
          </a:ln>
        </p:spPr>
        <p:txBody>
          <a:bodyPr lIns="45720" anchor="t"/>
          <a:lstStyle>
            <a:lvl1pPr marL="123444" indent="-123444" algn="l">
              <a:lnSpc>
                <a:spcPts val="1050"/>
              </a:lnSpc>
              <a:spcBef>
                <a:spcPts val="0"/>
              </a:spcBef>
              <a:buClr>
                <a:schemeClr val="accent1"/>
              </a:buClr>
              <a:buFont typeface="Wingdings" pitchFamily="2" charset="2"/>
              <a:buChar char="§"/>
              <a:defRPr sz="900" b="0">
                <a:solidFill>
                  <a:srgbClr val="000000"/>
                </a:solidFill>
              </a:defRPr>
            </a:lvl1pPr>
            <a:lvl2pPr marL="123444" indent="0" algn="l">
              <a:spcBef>
                <a:spcPts val="525"/>
              </a:spcBef>
              <a:buNone/>
              <a:defRPr sz="900" b="0"/>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2" name="Text Placeholder 5"/>
          <p:cNvSpPr>
            <a:spLocks noGrp="1"/>
          </p:cNvSpPr>
          <p:nvPr>
            <p:ph type="body" sz="quarter" idx="21"/>
          </p:nvPr>
        </p:nvSpPr>
        <p:spPr>
          <a:xfrm>
            <a:off x="457200" y="16002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rgbClr val="C0C0C0"/>
              </a:buClr>
              <a:buSzTx/>
              <a:buFont typeface="Wingdings 2" pitchFamily="18" charset="2"/>
              <a:buChar char="¡"/>
              <a:tabLst/>
              <a:defRPr sz="900" b="1" baseline="0">
                <a:solidFill>
                  <a:srgbClr val="FFFFFF"/>
                </a:solidFill>
              </a:defRPr>
            </a:lvl1pPr>
            <a:lvl2pPr marL="88106" indent="0">
              <a:buFontTx/>
              <a:buNone/>
              <a:defRPr sz="750"/>
            </a:lvl2pPr>
          </a:lstStyle>
          <a:p>
            <a:pPr lvl="0"/>
            <a:r>
              <a:rPr lang="en-US"/>
              <a:t>Click to edit Master text styles</a:t>
            </a:r>
          </a:p>
        </p:txBody>
      </p:sp>
      <p:sp>
        <p:nvSpPr>
          <p:cNvPr id="24" name="Text Placeholder 5"/>
          <p:cNvSpPr>
            <a:spLocks noGrp="1"/>
          </p:cNvSpPr>
          <p:nvPr>
            <p:ph type="body" sz="quarter" idx="23"/>
          </p:nvPr>
        </p:nvSpPr>
        <p:spPr>
          <a:xfrm>
            <a:off x="457200" y="48768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900" b="1" kern="1200" baseline="0" dirty="0" smtClean="0">
                <a:solidFill>
                  <a:srgbClr val="FFFFFF"/>
                </a:solidFill>
                <a:latin typeface="+mn-lt"/>
                <a:ea typeface="+mn-ea"/>
                <a:cs typeface="+mn-cs"/>
              </a:defRPr>
            </a:lvl1pPr>
            <a:lvl2pPr marL="88106" indent="0">
              <a:buFontTx/>
              <a:buNone/>
              <a:defRPr sz="750"/>
            </a:lvl2pPr>
          </a:lstStyle>
          <a:p>
            <a:pPr lvl="0"/>
            <a:r>
              <a:rPr lang="en-US"/>
              <a:t>Click to edit Master text styles</a:t>
            </a:r>
          </a:p>
        </p:txBody>
      </p:sp>
      <p:sp>
        <p:nvSpPr>
          <p:cNvPr id="25" name="Text Placeholder 5"/>
          <p:cNvSpPr>
            <a:spLocks noGrp="1"/>
          </p:cNvSpPr>
          <p:nvPr>
            <p:ph type="body" sz="quarter" idx="24"/>
          </p:nvPr>
        </p:nvSpPr>
        <p:spPr>
          <a:xfrm>
            <a:off x="457200" y="32385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900" b="1" kern="1200" baseline="0" dirty="0" smtClean="0">
                <a:solidFill>
                  <a:srgbClr val="FFFFFF"/>
                </a:solidFill>
                <a:latin typeface="+mn-lt"/>
                <a:ea typeface="+mn-ea"/>
                <a:cs typeface="+mn-cs"/>
              </a:defRPr>
            </a:lvl1pPr>
            <a:lvl2pPr marL="88106" indent="0">
              <a:buFontTx/>
              <a:buNone/>
              <a:defRPr sz="750"/>
            </a:lvl2pPr>
          </a:lstStyle>
          <a:p>
            <a:pPr lvl="0"/>
            <a:r>
              <a:rPr lang="en-US"/>
              <a:t>Click to edit Master text styles</a:t>
            </a:r>
          </a:p>
        </p:txBody>
      </p:sp>
      <p:sp>
        <p:nvSpPr>
          <p:cNvPr id="12" name="Text Placeholder 5"/>
          <p:cNvSpPr>
            <a:spLocks noGrp="1"/>
          </p:cNvSpPr>
          <p:nvPr>
            <p:ph type="body" sz="quarter" idx="30"/>
          </p:nvPr>
        </p:nvSpPr>
        <p:spPr>
          <a:xfrm>
            <a:off x="2191512" y="16002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191512" y="32385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6" name="Text Placeholder 5"/>
          <p:cNvSpPr>
            <a:spLocks noGrp="1"/>
          </p:cNvSpPr>
          <p:nvPr>
            <p:ph type="body" sz="quarter" idx="32"/>
          </p:nvPr>
        </p:nvSpPr>
        <p:spPr>
          <a:xfrm>
            <a:off x="2191512" y="48768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0" name="Slide Number Placeholder 9"/>
          <p:cNvSpPr>
            <a:spLocks noGrp="1"/>
          </p:cNvSpPr>
          <p:nvPr>
            <p:ph type="sldNum" sz="quarter" idx="33"/>
          </p:nvPr>
        </p:nvSpPr>
        <p:spPr/>
        <p:txBody>
          <a:bodyPr/>
          <a:lstStyle>
            <a:lvl1pPr>
              <a:defRPr/>
            </a:lvl1pPr>
          </a:lstStyle>
          <a:p>
            <a:fld id="{00398512-78EB-D84B-88E3-8EFD360D49EF}" type="slidenum">
              <a:rPr lang="en-US" altLang="en-US"/>
              <a:pPr/>
              <a:t>‹#›</a:t>
            </a:fld>
            <a:endParaRPr lang="en-US" altLang="en-US" dirty="0"/>
          </a:p>
        </p:txBody>
      </p:sp>
      <p:sp>
        <p:nvSpPr>
          <p:cNvPr id="13" name="Footer Placeholder 12"/>
          <p:cNvSpPr>
            <a:spLocks noGrp="1"/>
          </p:cNvSpPr>
          <p:nvPr>
            <p:ph type="ftr" sz="quarter" idx="34"/>
          </p:nvPr>
        </p:nvSpPr>
        <p:spPr/>
        <p:txBody>
          <a:bodyPr/>
          <a:lstStyle>
            <a:lvl1pPr>
              <a:defRPr/>
            </a:lvl1pPr>
          </a:lstStyle>
          <a:p>
            <a:pPr>
              <a:defRPr/>
            </a:pPr>
            <a:r>
              <a:rPr lang="en-US"/>
              <a:t>U.S. Trade or Business and PEs</a:t>
            </a:r>
            <a:endParaRPr lang="en-US" dirty="0"/>
          </a:p>
        </p:txBody>
      </p:sp>
    </p:spTree>
    <p:extLst>
      <p:ext uri="{BB962C8B-B14F-4D97-AF65-F5344CB8AC3E}">
        <p14:creationId xmlns:p14="http://schemas.microsoft.com/office/powerpoint/2010/main" val="136105098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blocks - Two palettes moving forward">
    <p:spTree>
      <p:nvGrpSpPr>
        <p:cNvPr id="1" name=""/>
        <p:cNvGrpSpPr/>
        <p:nvPr/>
      </p:nvGrpSpPr>
      <p:grpSpPr>
        <a:xfrm>
          <a:off x="0" y="0"/>
          <a:ext cx="0" cy="0"/>
          <a:chOff x="0" y="0"/>
          <a:chExt cx="0" cy="0"/>
        </a:xfrm>
      </p:grpSpPr>
      <p:sp>
        <p:nvSpPr>
          <p:cNvPr id="7" name="AutoShape 3"/>
          <p:cNvSpPr>
            <a:spLocks noChangeArrowheads="1"/>
          </p:cNvSpPr>
          <p:nvPr userDrawn="1"/>
        </p:nvSpPr>
        <p:spPr bwMode="auto">
          <a:xfrm>
            <a:off x="684213" y="2635250"/>
            <a:ext cx="7777162" cy="1587500"/>
          </a:xfrm>
          <a:prstGeom prst="homePlate">
            <a:avLst>
              <a:gd name="adj" fmla="val 32592"/>
            </a:avLst>
          </a:prstGeom>
          <a:gradFill rotWithShape="1">
            <a:gsLst>
              <a:gs pos="0">
                <a:srgbClr val="9E9E9E"/>
              </a:gs>
              <a:gs pos="50000">
                <a:srgbClr val="C4C4C4"/>
              </a:gs>
              <a:gs pos="100000">
                <a:srgbClr val="E3E3E3"/>
              </a:gs>
            </a:gsLst>
            <a:lin ang="10800000" scaled="1"/>
          </a:gradFill>
          <a:ln>
            <a:noFill/>
          </a:ln>
          <a:extLst>
            <a:ext uri="{91240B29-F687-4F45-9708-019B960494DF}">
              <a14:hiddenLine xmlns:a14="http://schemas.microsoft.com/office/drawing/2010/main" w="6350">
                <a:solidFill>
                  <a:srgbClr val="000000"/>
                </a:solidFill>
                <a:miter lim="800000"/>
                <a:headEnd/>
                <a:tailEnd/>
              </a14:hiddenLine>
            </a:ext>
          </a:extLst>
        </p:spPr>
        <p:txBody>
          <a:bodyPr tIns="68580" bIns="6858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eaLnBrk="1" hangingPunct="1"/>
            <a:endParaRPr lang="en-US" altLang="en-US" sz="1350" dirty="0">
              <a:latin typeface="Arial" charset="0"/>
            </a:endParaRPr>
          </a:p>
        </p:txBody>
      </p:sp>
      <p:sp>
        <p:nvSpPr>
          <p:cNvPr id="18" name="Text Placeholder 17"/>
          <p:cNvSpPr>
            <a:spLocks noGrp="1"/>
          </p:cNvSpPr>
          <p:nvPr>
            <p:ph type="body" sz="quarter" idx="21"/>
          </p:nvPr>
        </p:nvSpPr>
        <p:spPr>
          <a:xfrm>
            <a:off x="1051560" y="1417320"/>
            <a:ext cx="3291840"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4572000" y="1417320"/>
            <a:ext cx="3291840"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4" name="Content Placeholder 10"/>
          <p:cNvSpPr>
            <a:spLocks noGrp="1"/>
          </p:cNvSpPr>
          <p:nvPr>
            <p:ph sz="quarter" idx="20"/>
          </p:nvPr>
        </p:nvSpPr>
        <p:spPr>
          <a:xfrm>
            <a:off x="1051560" y="1874520"/>
            <a:ext cx="3291840" cy="36576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10"/>
          <p:cNvSpPr>
            <a:spLocks noGrp="1"/>
          </p:cNvSpPr>
          <p:nvPr>
            <p:ph sz="quarter" idx="24"/>
          </p:nvPr>
        </p:nvSpPr>
        <p:spPr>
          <a:xfrm>
            <a:off x="4572000" y="1874520"/>
            <a:ext cx="3291840" cy="36576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B47071-B393-DC4F-9921-408D035EE572}" type="slidenum">
              <a:rPr lang="en-US" altLang="en-US"/>
              <a:pPr/>
              <a:t>‹#›</a:t>
            </a:fld>
            <a:endParaRPr lang="en-US" altLang="en-US" dirty="0"/>
          </a:p>
        </p:txBody>
      </p:sp>
      <p:sp>
        <p:nvSpPr>
          <p:cNvPr id="9" name="Footer Placeholder 8"/>
          <p:cNvSpPr>
            <a:spLocks noGrp="1"/>
          </p:cNvSpPr>
          <p:nvPr>
            <p:ph type="ftr" sz="quarter" idx="26"/>
          </p:nvPr>
        </p:nvSpPr>
        <p:spPr/>
        <p:txBody>
          <a:bodyPr/>
          <a:lstStyle>
            <a:lvl1pPr>
              <a:defRPr smtClean="0"/>
            </a:lvl1pPr>
          </a:lstStyle>
          <a:p>
            <a:pPr>
              <a:defRPr/>
            </a:pPr>
            <a:r>
              <a:rPr lang="en-US"/>
              <a:t>U.S. Trade or Business and PEs</a:t>
            </a:r>
            <a:endParaRPr lang="en-US" dirty="0"/>
          </a:p>
        </p:txBody>
      </p:sp>
    </p:spTree>
    <p:extLst>
      <p:ext uri="{BB962C8B-B14F-4D97-AF65-F5344CB8AC3E}">
        <p14:creationId xmlns:p14="http://schemas.microsoft.com/office/powerpoint/2010/main" val="116628307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nflict">
    <p:spTree>
      <p:nvGrpSpPr>
        <p:cNvPr id="1" name=""/>
        <p:cNvGrpSpPr/>
        <p:nvPr/>
      </p:nvGrpSpPr>
      <p:grpSpPr>
        <a:xfrm>
          <a:off x="0" y="0"/>
          <a:ext cx="0" cy="0"/>
          <a:chOff x="0" y="0"/>
          <a:chExt cx="0" cy="0"/>
        </a:xfrm>
      </p:grpSpPr>
      <p:sp>
        <p:nvSpPr>
          <p:cNvPr id="7" name="Freeform 7"/>
          <p:cNvSpPr>
            <a:spLocks/>
          </p:cNvSpPr>
          <p:nvPr userDrawn="1"/>
        </p:nvSpPr>
        <p:spPr bwMode="auto">
          <a:xfrm>
            <a:off x="4384675" y="3341688"/>
            <a:ext cx="376238" cy="1403350"/>
          </a:xfrm>
          <a:custGeom>
            <a:avLst/>
            <a:gdLst>
              <a:gd name="T0" fmla="*/ 2147483647 w 176"/>
              <a:gd name="T1" fmla="*/ 0 h 608"/>
              <a:gd name="T2" fmla="*/ 0 w 176"/>
              <a:gd name="T3" fmla="*/ 2147483647 h 608"/>
              <a:gd name="T4" fmla="*/ 2147483647 w 176"/>
              <a:gd name="T5" fmla="*/ 2147483647 h 608"/>
              <a:gd name="T6" fmla="*/ 0 w 176"/>
              <a:gd name="T7" fmla="*/ 2147483647 h 608"/>
              <a:gd name="T8" fmla="*/ 2147483647 w 176"/>
              <a:gd name="T9" fmla="*/ 2147483647 h 608"/>
              <a:gd name="T10" fmla="*/ 2147483647 w 176"/>
              <a:gd name="T11" fmla="*/ 2147483647 h 608"/>
              <a:gd name="T12" fmla="*/ 0 w 176"/>
              <a:gd name="T13" fmla="*/ 2147483647 h 608"/>
              <a:gd name="T14" fmla="*/ 0 w 176"/>
              <a:gd name="T15" fmla="*/ 2147483647 h 608"/>
              <a:gd name="T16" fmla="*/ 2147483647 w 176"/>
              <a:gd name="T17" fmla="*/ 2147483647 h 608"/>
              <a:gd name="T18" fmla="*/ 2147483647 w 176"/>
              <a:gd name="T19" fmla="*/ 2147483647 h 608"/>
              <a:gd name="T20" fmla="*/ 2147483647 w 176"/>
              <a:gd name="T21" fmla="*/ 2147483647 h 608"/>
              <a:gd name="T22" fmla="*/ 2147483647 w 176"/>
              <a:gd name="T23" fmla="*/ 2147483647 h 608"/>
              <a:gd name="T24" fmla="*/ 2147483647 w 176"/>
              <a:gd name="T25" fmla="*/ 2147483647 h 608"/>
              <a:gd name="T26" fmla="*/ 2147483647 w 176"/>
              <a:gd name="T27" fmla="*/ 2147483647 h 608"/>
              <a:gd name="T28" fmla="*/ 2147483647 w 176"/>
              <a:gd name="T29" fmla="*/ 0 h 608"/>
              <a:gd name="T30" fmla="*/ 2147483647 w 176"/>
              <a:gd name="T31" fmla="*/ 0 h 60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76" h="608">
                <a:moveTo>
                  <a:pt x="72" y="0"/>
                </a:moveTo>
                <a:lnTo>
                  <a:pt x="0" y="232"/>
                </a:lnTo>
                <a:lnTo>
                  <a:pt x="48" y="232"/>
                </a:lnTo>
                <a:lnTo>
                  <a:pt x="0" y="376"/>
                </a:lnTo>
                <a:lnTo>
                  <a:pt x="72" y="376"/>
                </a:lnTo>
                <a:lnTo>
                  <a:pt x="32" y="504"/>
                </a:lnTo>
                <a:lnTo>
                  <a:pt x="0" y="504"/>
                </a:lnTo>
                <a:lnTo>
                  <a:pt x="0" y="608"/>
                </a:lnTo>
                <a:lnTo>
                  <a:pt x="96" y="496"/>
                </a:lnTo>
                <a:lnTo>
                  <a:pt x="48" y="504"/>
                </a:lnTo>
                <a:lnTo>
                  <a:pt x="144" y="336"/>
                </a:lnTo>
                <a:lnTo>
                  <a:pt x="72" y="336"/>
                </a:lnTo>
                <a:lnTo>
                  <a:pt x="144" y="192"/>
                </a:lnTo>
                <a:lnTo>
                  <a:pt x="88" y="192"/>
                </a:lnTo>
                <a:lnTo>
                  <a:pt x="176" y="0"/>
                </a:lnTo>
                <a:lnTo>
                  <a:pt x="72" y="0"/>
                </a:lnTo>
                <a:close/>
              </a:path>
            </a:pathLst>
          </a:custGeom>
          <a:solidFill>
            <a:srgbClr val="B01C2E"/>
          </a:solidFill>
          <a:ln w="6350" cap="flat" cmpd="sng">
            <a:solidFill>
              <a:srgbClr val="B01C2E"/>
            </a:solidFill>
            <a:prstDash val="solid"/>
            <a:round/>
            <a:headEnd/>
            <a:tailEnd/>
          </a:ln>
        </p:spPr>
        <p:txBody>
          <a:bodyPr lIns="54000" tIns="54000" rIns="54000" bIns="54000" anchor="ctr"/>
          <a:lstStyle/>
          <a:p>
            <a:endParaRPr lang="en-US" sz="1350" dirty="0"/>
          </a:p>
        </p:txBody>
      </p:sp>
      <p:sp>
        <p:nvSpPr>
          <p:cNvPr id="18" name="Text Placeholder 17"/>
          <p:cNvSpPr>
            <a:spLocks noGrp="1"/>
          </p:cNvSpPr>
          <p:nvPr>
            <p:ph type="body" sz="quarter" idx="21"/>
          </p:nvPr>
        </p:nvSpPr>
        <p:spPr>
          <a:xfrm>
            <a:off x="835152" y="1417320"/>
            <a:ext cx="3035808" cy="457200"/>
          </a:xfrm>
          <a:prstGeom prst="rect">
            <a:avLst/>
          </a:prstGeom>
          <a:solidFill>
            <a:srgbClr val="B01C2E"/>
          </a:solidFill>
          <a:ln>
            <a:solidFill>
              <a:srgbClr val="C0C0C0"/>
            </a:solidFill>
          </a:ln>
        </p:spPr>
        <p:txBody>
          <a:bodyPr anchor="ctr"/>
          <a:lstStyle>
            <a:lvl1pPr algn="ctr">
              <a:buNone/>
              <a:defRPr sz="900" b="1" baseline="0">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5266627" y="1417320"/>
            <a:ext cx="3054096"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1" name="Content Placeholder 10"/>
          <p:cNvSpPr>
            <a:spLocks noGrp="1"/>
          </p:cNvSpPr>
          <p:nvPr>
            <p:ph sz="quarter" idx="20"/>
          </p:nvPr>
        </p:nvSpPr>
        <p:spPr>
          <a:xfrm>
            <a:off x="835152" y="1874520"/>
            <a:ext cx="3291840" cy="4343400"/>
          </a:xfrm>
          <a:prstGeom prst="homePlate">
            <a:avLst>
              <a:gd name="adj" fmla="val 7684"/>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24"/>
          </p:nvPr>
        </p:nvSpPr>
        <p:spPr>
          <a:xfrm flipH="1">
            <a:off x="5028883" y="1874520"/>
            <a:ext cx="3291840" cy="4343400"/>
          </a:xfrm>
          <a:prstGeom prst="homePlate">
            <a:avLst>
              <a:gd name="adj" fmla="val 7343"/>
            </a:avLst>
          </a:prstGeom>
          <a:solidFill>
            <a:srgbClr val="FFFFFF"/>
          </a:solidFill>
          <a:ln>
            <a:solidFill>
              <a:srgbClr val="C0C0C0"/>
            </a:solidFill>
          </a:ln>
        </p:spPr>
        <p:txBody>
          <a:bodyPr lIns="2286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637242-61C1-4C47-AFEF-079B86936FE6}" type="slidenum">
              <a:rPr lang="en-US" altLang="en-US"/>
              <a:pPr/>
              <a:t>‹#›</a:t>
            </a:fld>
            <a:endParaRPr lang="en-US" altLang="en-US" dirty="0"/>
          </a:p>
        </p:txBody>
      </p:sp>
      <p:sp>
        <p:nvSpPr>
          <p:cNvPr id="10" name="Footer Placeholder 12"/>
          <p:cNvSpPr>
            <a:spLocks noGrp="1"/>
          </p:cNvSpPr>
          <p:nvPr>
            <p:ph type="ftr" sz="quarter" idx="26"/>
          </p:nvPr>
        </p:nvSpPr>
        <p:spPr/>
        <p:txBody>
          <a:bodyPr/>
          <a:lstStyle>
            <a:lvl1pPr>
              <a:defRPr smtClean="0"/>
            </a:lvl1pPr>
          </a:lstStyle>
          <a:p>
            <a:pPr>
              <a:defRPr/>
            </a:pPr>
            <a:r>
              <a:rPr lang="en-US"/>
              <a:t>U.S. Trade or Business and PEs</a:t>
            </a:r>
            <a:endParaRPr lang="en-US" dirty="0"/>
          </a:p>
        </p:txBody>
      </p:sp>
    </p:spTree>
    <p:extLst>
      <p:ext uri="{BB962C8B-B14F-4D97-AF65-F5344CB8AC3E}">
        <p14:creationId xmlns:p14="http://schemas.microsoft.com/office/powerpoint/2010/main" val="257002658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sequences List">
    <p:spTree>
      <p:nvGrpSpPr>
        <p:cNvPr id="1" name=""/>
        <p:cNvGrpSpPr/>
        <p:nvPr/>
      </p:nvGrpSpPr>
      <p:grpSpPr>
        <a:xfrm>
          <a:off x="0" y="0"/>
          <a:ext cx="0" cy="0"/>
          <a:chOff x="0" y="0"/>
          <a:chExt cx="0" cy="0"/>
        </a:xfrm>
      </p:grpSpPr>
      <p:sp>
        <p:nvSpPr>
          <p:cNvPr id="20" name="Content Placeholder 10"/>
          <p:cNvSpPr>
            <a:spLocks noGrp="1"/>
          </p:cNvSpPr>
          <p:nvPr>
            <p:ph sz="quarter" idx="35"/>
          </p:nvPr>
        </p:nvSpPr>
        <p:spPr>
          <a:xfrm>
            <a:off x="6181725" y="1577977"/>
            <a:ext cx="2487168" cy="3931920"/>
          </a:xfrm>
          <a:prstGeom prst="rect">
            <a:avLst/>
          </a:prstGeom>
          <a:solidFill>
            <a:srgbClr val="FFFFFF"/>
          </a:solidFill>
          <a:ln>
            <a:solidFill>
              <a:srgbClr val="C0C0C0"/>
            </a:solidFill>
          </a:ln>
        </p:spPr>
        <p:txBody>
          <a:bodyPr lIns="457200" rIns="9144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Content Placeholder 10"/>
          <p:cNvSpPr>
            <a:spLocks noGrp="1"/>
          </p:cNvSpPr>
          <p:nvPr>
            <p:ph sz="quarter" idx="20"/>
          </p:nvPr>
        </p:nvSpPr>
        <p:spPr>
          <a:xfrm>
            <a:off x="484632" y="1577977"/>
            <a:ext cx="2487168" cy="3931920"/>
          </a:xfrm>
          <a:prstGeom prst="rect">
            <a:avLst/>
          </a:prstGeom>
          <a:solidFill>
            <a:srgbClr val="FFFFFF"/>
          </a:solidFill>
          <a:ln>
            <a:solidFill>
              <a:srgbClr val="C0C0C0"/>
            </a:solidFill>
          </a:ln>
        </p:spPr>
        <p:txBody>
          <a:bodyPr rIns="4572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23"/>
          <p:cNvSpPr>
            <a:spLocks noGrp="1"/>
          </p:cNvSpPr>
          <p:nvPr>
            <p:ph type="body" sz="quarter" idx="10"/>
          </p:nvPr>
        </p:nvSpPr>
        <p:spPr>
          <a:xfrm>
            <a:off x="2667000" y="182880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1" name="Text Placeholder 23"/>
          <p:cNvSpPr>
            <a:spLocks noGrp="1"/>
          </p:cNvSpPr>
          <p:nvPr>
            <p:ph type="body" sz="quarter" idx="21"/>
          </p:nvPr>
        </p:nvSpPr>
        <p:spPr>
          <a:xfrm>
            <a:off x="2667000" y="242316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2" name="Text Placeholder 23"/>
          <p:cNvSpPr>
            <a:spLocks noGrp="1"/>
          </p:cNvSpPr>
          <p:nvPr>
            <p:ph type="body" sz="quarter" idx="22"/>
          </p:nvPr>
        </p:nvSpPr>
        <p:spPr>
          <a:xfrm>
            <a:off x="2667000" y="301752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3" name="Text Placeholder 23"/>
          <p:cNvSpPr>
            <a:spLocks noGrp="1"/>
          </p:cNvSpPr>
          <p:nvPr>
            <p:ph type="body" sz="quarter" idx="23"/>
          </p:nvPr>
        </p:nvSpPr>
        <p:spPr>
          <a:xfrm>
            <a:off x="2667000" y="361188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4" name="Text Placeholder 23"/>
          <p:cNvSpPr>
            <a:spLocks noGrp="1"/>
          </p:cNvSpPr>
          <p:nvPr>
            <p:ph type="body" sz="quarter" idx="24"/>
          </p:nvPr>
        </p:nvSpPr>
        <p:spPr>
          <a:xfrm>
            <a:off x="2667000" y="420624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5" name="Text Placeholder 23"/>
          <p:cNvSpPr>
            <a:spLocks noGrp="1"/>
          </p:cNvSpPr>
          <p:nvPr>
            <p:ph type="body" sz="quarter" idx="25"/>
          </p:nvPr>
        </p:nvSpPr>
        <p:spPr>
          <a:xfrm>
            <a:off x="2667000" y="480060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6" name="Text Placeholder 22"/>
          <p:cNvSpPr>
            <a:spLocks noGrp="1"/>
          </p:cNvSpPr>
          <p:nvPr>
            <p:ph type="body" sz="quarter" idx="29"/>
          </p:nvPr>
        </p:nvSpPr>
        <p:spPr>
          <a:xfrm>
            <a:off x="2514600" y="1981200"/>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7" name="Text Placeholder 22"/>
          <p:cNvSpPr>
            <a:spLocks noGrp="1"/>
          </p:cNvSpPr>
          <p:nvPr>
            <p:ph type="body" sz="quarter" idx="30"/>
          </p:nvPr>
        </p:nvSpPr>
        <p:spPr>
          <a:xfrm>
            <a:off x="2514600" y="2570074"/>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8" name="Text Placeholder 22"/>
          <p:cNvSpPr>
            <a:spLocks noGrp="1"/>
          </p:cNvSpPr>
          <p:nvPr>
            <p:ph type="body" sz="quarter" idx="31"/>
          </p:nvPr>
        </p:nvSpPr>
        <p:spPr>
          <a:xfrm>
            <a:off x="2514600" y="3158948"/>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9" name="Text Placeholder 22"/>
          <p:cNvSpPr>
            <a:spLocks noGrp="1"/>
          </p:cNvSpPr>
          <p:nvPr>
            <p:ph type="body" sz="quarter" idx="32"/>
          </p:nvPr>
        </p:nvSpPr>
        <p:spPr>
          <a:xfrm>
            <a:off x="2514600" y="3747822"/>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40" name="Text Placeholder 22"/>
          <p:cNvSpPr>
            <a:spLocks noGrp="1"/>
          </p:cNvSpPr>
          <p:nvPr>
            <p:ph type="body" sz="quarter" idx="33"/>
          </p:nvPr>
        </p:nvSpPr>
        <p:spPr>
          <a:xfrm>
            <a:off x="2514600" y="4336696"/>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41" name="Text Placeholder 22"/>
          <p:cNvSpPr>
            <a:spLocks noGrp="1"/>
          </p:cNvSpPr>
          <p:nvPr>
            <p:ph type="body" sz="quarter" idx="34"/>
          </p:nvPr>
        </p:nvSpPr>
        <p:spPr>
          <a:xfrm>
            <a:off x="2514600" y="4925568"/>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18"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Slide Number Placeholder 9"/>
          <p:cNvSpPr>
            <a:spLocks noGrp="1"/>
          </p:cNvSpPr>
          <p:nvPr>
            <p:ph type="sldNum" sz="quarter" idx="36"/>
          </p:nvPr>
        </p:nvSpPr>
        <p:spPr/>
        <p:txBody>
          <a:bodyPr/>
          <a:lstStyle>
            <a:lvl1pPr>
              <a:defRPr/>
            </a:lvl1pPr>
          </a:lstStyle>
          <a:p>
            <a:fld id="{6F716D94-026E-1240-A247-91A0127FD885}" type="slidenum">
              <a:rPr lang="en-US" altLang="en-US"/>
              <a:pPr/>
              <a:t>‹#›</a:t>
            </a:fld>
            <a:endParaRPr lang="en-US" altLang="en-US" dirty="0"/>
          </a:p>
        </p:txBody>
      </p:sp>
      <p:sp>
        <p:nvSpPr>
          <p:cNvPr id="21" name="Footer Placeholder 12"/>
          <p:cNvSpPr>
            <a:spLocks noGrp="1"/>
          </p:cNvSpPr>
          <p:nvPr>
            <p:ph type="ftr" sz="quarter" idx="37"/>
          </p:nvPr>
        </p:nvSpPr>
        <p:spPr/>
        <p:txBody>
          <a:bodyPr/>
          <a:lstStyle>
            <a:lvl1pPr>
              <a:defRPr/>
            </a:lvl1pPr>
          </a:lstStyle>
          <a:p>
            <a:pPr>
              <a:defRPr/>
            </a:pPr>
            <a:r>
              <a:rPr lang="en-US"/>
              <a:t>U.S. Trade or Business and PEs</a:t>
            </a:r>
            <a:endParaRPr lang="en-US" dirty="0"/>
          </a:p>
        </p:txBody>
      </p:sp>
    </p:spTree>
    <p:extLst>
      <p:ext uri="{BB962C8B-B14F-4D97-AF65-F5344CB8AC3E}">
        <p14:creationId xmlns:p14="http://schemas.microsoft.com/office/powerpoint/2010/main" val="340796659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ext Blocks - Horizontal chevrons with text">
    <p:spTree>
      <p:nvGrpSpPr>
        <p:cNvPr id="1" name=""/>
        <p:cNvGrpSpPr/>
        <p:nvPr/>
      </p:nvGrpSpPr>
      <p:grpSpPr>
        <a:xfrm>
          <a:off x="0" y="0"/>
          <a:ext cx="0" cy="0"/>
          <a:chOff x="0" y="0"/>
          <a:chExt cx="0" cy="0"/>
        </a:xfrm>
      </p:grpSpPr>
      <p:sp>
        <p:nvSpPr>
          <p:cNvPr id="10" name="Text Placeholder 19"/>
          <p:cNvSpPr>
            <a:spLocks noGrp="1"/>
          </p:cNvSpPr>
          <p:nvPr>
            <p:ph type="body" sz="quarter" idx="10"/>
          </p:nvPr>
        </p:nvSpPr>
        <p:spPr>
          <a:xfrm>
            <a:off x="396240" y="1600200"/>
            <a:ext cx="1828800" cy="1051560"/>
          </a:xfrm>
          <a:prstGeom prst="homePlate">
            <a:avLst>
              <a:gd name="adj" fmla="val 24892"/>
            </a:avLst>
          </a:prstGeom>
          <a:solidFill>
            <a:srgbClr val="B01C2E"/>
          </a:solidFill>
          <a:ln>
            <a:solidFill>
              <a:srgbClr val="B01C2E"/>
            </a:solidFill>
          </a:ln>
        </p:spPr>
        <p:txBody>
          <a:bodyPr anchor="ctr"/>
          <a:lstStyle>
            <a:lvl1pPr marL="0" indent="0">
              <a:buNone/>
              <a:defRPr sz="900" b="1">
                <a:solidFill>
                  <a:srgbClr val="FFFFFF"/>
                </a:solidFill>
              </a:defRPr>
            </a:lvl1pPr>
          </a:lstStyle>
          <a:p>
            <a:pPr lvl="0"/>
            <a:r>
              <a:rPr lang="en-US"/>
              <a:t>Click to edit Master text styles</a:t>
            </a:r>
          </a:p>
        </p:txBody>
      </p:sp>
      <p:sp>
        <p:nvSpPr>
          <p:cNvPr id="11" name="Text Placeholder 19"/>
          <p:cNvSpPr>
            <a:spLocks noGrp="1"/>
          </p:cNvSpPr>
          <p:nvPr>
            <p:ph type="body" sz="quarter" idx="29"/>
          </p:nvPr>
        </p:nvSpPr>
        <p:spPr>
          <a:xfrm>
            <a:off x="2621280" y="160020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0"/>
          </p:nvPr>
        </p:nvSpPr>
        <p:spPr>
          <a:xfrm>
            <a:off x="396240" y="274828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18" name="Text Placeholder 19"/>
          <p:cNvSpPr>
            <a:spLocks noGrp="1"/>
          </p:cNvSpPr>
          <p:nvPr>
            <p:ph type="body" sz="quarter" idx="31"/>
          </p:nvPr>
        </p:nvSpPr>
        <p:spPr>
          <a:xfrm>
            <a:off x="2621280" y="274828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396240" y="389636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0" name="Text Placeholder 19"/>
          <p:cNvSpPr>
            <a:spLocks noGrp="1"/>
          </p:cNvSpPr>
          <p:nvPr>
            <p:ph type="body" sz="quarter" idx="33"/>
          </p:nvPr>
        </p:nvSpPr>
        <p:spPr>
          <a:xfrm>
            <a:off x="2621280" y="389636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3" name="Text Placeholder 19"/>
          <p:cNvSpPr>
            <a:spLocks noGrp="1"/>
          </p:cNvSpPr>
          <p:nvPr>
            <p:ph type="body" sz="quarter" idx="34"/>
          </p:nvPr>
        </p:nvSpPr>
        <p:spPr>
          <a:xfrm>
            <a:off x="402266" y="504444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4" name="Text Placeholder 19"/>
          <p:cNvSpPr>
            <a:spLocks noGrp="1"/>
          </p:cNvSpPr>
          <p:nvPr>
            <p:ph type="body" sz="quarter" idx="35"/>
          </p:nvPr>
        </p:nvSpPr>
        <p:spPr>
          <a:xfrm>
            <a:off x="2627306" y="504444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Slide Number Placeholder 9"/>
          <p:cNvSpPr>
            <a:spLocks noGrp="1"/>
          </p:cNvSpPr>
          <p:nvPr>
            <p:ph type="sldNum" sz="quarter" idx="36"/>
          </p:nvPr>
        </p:nvSpPr>
        <p:spPr/>
        <p:txBody>
          <a:bodyPr/>
          <a:lstStyle>
            <a:lvl1pPr>
              <a:defRPr/>
            </a:lvl1pPr>
          </a:lstStyle>
          <a:p>
            <a:fld id="{DDD5FA0E-3EAB-CB47-B428-C2E5915BFD66}" type="slidenum">
              <a:rPr lang="en-US" altLang="en-US"/>
              <a:pPr/>
              <a:t>‹#›</a:t>
            </a:fld>
            <a:endParaRPr lang="en-US" altLang="en-US" dirty="0"/>
          </a:p>
        </p:txBody>
      </p:sp>
      <p:sp>
        <p:nvSpPr>
          <p:cNvPr id="14" name="Footer Placeholder 12"/>
          <p:cNvSpPr>
            <a:spLocks noGrp="1"/>
          </p:cNvSpPr>
          <p:nvPr>
            <p:ph type="ftr" sz="quarter" idx="37"/>
          </p:nvPr>
        </p:nvSpPr>
        <p:spPr/>
        <p:txBody>
          <a:bodyPr/>
          <a:lstStyle>
            <a:lvl1pPr>
              <a:defRPr/>
            </a:lvl1pPr>
          </a:lstStyle>
          <a:p>
            <a:pPr>
              <a:defRPr/>
            </a:pPr>
            <a:r>
              <a:rPr lang="en-US"/>
              <a:t>U.S. Trade or Business and PEs</a:t>
            </a:r>
            <a:endParaRPr lang="en-US" dirty="0"/>
          </a:p>
        </p:txBody>
      </p:sp>
    </p:spTree>
    <p:extLst>
      <p:ext uri="{BB962C8B-B14F-4D97-AF65-F5344CB8AC3E}">
        <p14:creationId xmlns:p14="http://schemas.microsoft.com/office/powerpoint/2010/main" val="200936446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xt Blocks - Vertical chevrons with text">
    <p:spTree>
      <p:nvGrpSpPr>
        <p:cNvPr id="1" name=""/>
        <p:cNvGrpSpPr/>
        <p:nvPr/>
      </p:nvGrpSpPr>
      <p:grpSpPr>
        <a:xfrm>
          <a:off x="0" y="0"/>
          <a:ext cx="0" cy="0"/>
          <a:chOff x="0" y="0"/>
          <a:chExt cx="0" cy="0"/>
        </a:xfrm>
      </p:grpSpPr>
      <p:sp>
        <p:nvSpPr>
          <p:cNvPr id="20" name="Text Placeholder 13"/>
          <p:cNvSpPr>
            <a:spLocks noGrp="1"/>
          </p:cNvSpPr>
          <p:nvPr>
            <p:ph type="body" sz="quarter" idx="17"/>
          </p:nvPr>
        </p:nvSpPr>
        <p:spPr>
          <a:xfrm rot="5400000">
            <a:off x="731520" y="1097281"/>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14" name="Text Placeholder 19"/>
          <p:cNvSpPr>
            <a:spLocks noGrp="1"/>
          </p:cNvSpPr>
          <p:nvPr>
            <p:ph type="body" sz="quarter" idx="29"/>
          </p:nvPr>
        </p:nvSpPr>
        <p:spPr>
          <a:xfrm>
            <a:off x="2362200" y="1371600"/>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5" name="Text Placeholder 19"/>
          <p:cNvSpPr>
            <a:spLocks noGrp="1"/>
          </p:cNvSpPr>
          <p:nvPr>
            <p:ph type="body" sz="quarter" idx="30"/>
          </p:nvPr>
        </p:nvSpPr>
        <p:spPr>
          <a:xfrm>
            <a:off x="2362200" y="2474977"/>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31"/>
          </p:nvPr>
        </p:nvSpPr>
        <p:spPr>
          <a:xfrm>
            <a:off x="2362200" y="3578353"/>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2"/>
          </p:nvPr>
        </p:nvSpPr>
        <p:spPr>
          <a:xfrm>
            <a:off x="2362200" y="4681728"/>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1" name="Text Placeholder 13"/>
          <p:cNvSpPr>
            <a:spLocks noGrp="1"/>
          </p:cNvSpPr>
          <p:nvPr>
            <p:ph type="body" sz="quarter" idx="33"/>
          </p:nvPr>
        </p:nvSpPr>
        <p:spPr>
          <a:xfrm rot="5400000">
            <a:off x="731520" y="2200657"/>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22" name="Text Placeholder 13"/>
          <p:cNvSpPr>
            <a:spLocks noGrp="1"/>
          </p:cNvSpPr>
          <p:nvPr>
            <p:ph type="body" sz="quarter" idx="34"/>
          </p:nvPr>
        </p:nvSpPr>
        <p:spPr>
          <a:xfrm rot="5400000">
            <a:off x="731520" y="3304033"/>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23" name="Text Placeholder 13"/>
          <p:cNvSpPr>
            <a:spLocks noGrp="1"/>
          </p:cNvSpPr>
          <p:nvPr>
            <p:ph type="body" sz="quarter" idx="35"/>
          </p:nvPr>
        </p:nvSpPr>
        <p:spPr>
          <a:xfrm rot="5400000">
            <a:off x="731520" y="4407408"/>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11" name="Slide Number Placeholder 9"/>
          <p:cNvSpPr>
            <a:spLocks noGrp="1"/>
          </p:cNvSpPr>
          <p:nvPr>
            <p:ph type="sldNum" sz="quarter" idx="36"/>
          </p:nvPr>
        </p:nvSpPr>
        <p:spPr/>
        <p:txBody>
          <a:bodyPr/>
          <a:lstStyle>
            <a:lvl1pPr>
              <a:defRPr/>
            </a:lvl1pPr>
          </a:lstStyle>
          <a:p>
            <a:fld id="{4835DA82-056E-9542-8819-BE1B86DFF077}" type="slidenum">
              <a:rPr lang="en-US" altLang="en-US"/>
              <a:pPr/>
              <a:t>‹#›</a:t>
            </a:fld>
            <a:endParaRPr lang="en-US" altLang="en-US" dirty="0"/>
          </a:p>
        </p:txBody>
      </p:sp>
      <p:sp>
        <p:nvSpPr>
          <p:cNvPr id="12" name="Footer Placeholder 12"/>
          <p:cNvSpPr>
            <a:spLocks noGrp="1"/>
          </p:cNvSpPr>
          <p:nvPr>
            <p:ph type="ftr" sz="quarter" idx="37"/>
          </p:nvPr>
        </p:nvSpPr>
        <p:spPr/>
        <p:txBody>
          <a:bodyPr/>
          <a:lstStyle>
            <a:lvl1pPr>
              <a:defRPr/>
            </a:lvl1pPr>
          </a:lstStyle>
          <a:p>
            <a:pPr>
              <a:defRPr/>
            </a:pPr>
            <a:r>
              <a:rPr lang="en-US"/>
              <a:t>U.S. Trade or Business and PEs</a:t>
            </a:r>
            <a:endParaRPr lang="en-US" dirty="0"/>
          </a:p>
        </p:txBody>
      </p:sp>
    </p:spTree>
    <p:extLst>
      <p:ext uri="{BB962C8B-B14F-4D97-AF65-F5344CB8AC3E}">
        <p14:creationId xmlns:p14="http://schemas.microsoft.com/office/powerpoint/2010/main" val="38169149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ide by Side">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9" name="Content Placeholder 10"/>
          <p:cNvSpPr>
            <a:spLocks noGrp="1"/>
          </p:cNvSpPr>
          <p:nvPr>
            <p:ph sz="quarter" idx="16"/>
          </p:nvPr>
        </p:nvSpPr>
        <p:spPr>
          <a:xfrm>
            <a:off x="381000" y="1417320"/>
            <a:ext cx="4114800" cy="4572000"/>
          </a:xfrm>
          <a:prstGeom prst="rect">
            <a:avLst/>
          </a:prstGeom>
        </p:spPr>
        <p:txBody>
          <a:bodyPr/>
          <a:lstStyle>
            <a:lvl1pPr marL="171450" marR="0" indent="-171450" algn="l" defTabSz="6858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200">
                <a:latin typeface="Calibri" charset="0"/>
                <a:ea typeface="Calibri" charset="0"/>
                <a:cs typeface="Calibri" charset="0"/>
              </a:defRPr>
            </a:lvl1pPr>
            <a:lvl2pPr marL="342900" indent="-171450">
              <a:buClr>
                <a:schemeClr val="accent1"/>
              </a:buClr>
              <a:buSzPct val="60000"/>
              <a:buFont typeface="Wingdings" charset="2"/>
              <a:buChar char="Ø"/>
              <a:defRPr lang="en-US" sz="1200" kern="1200" dirty="0" smtClean="0">
                <a:solidFill>
                  <a:schemeClr val="tx1"/>
                </a:solidFill>
                <a:latin typeface="Calibri" charset="0"/>
                <a:ea typeface="Calibri" charset="0"/>
                <a:cs typeface="Calibri" charset="0"/>
              </a:defRPr>
            </a:lvl2pPr>
            <a:lvl3pPr marL="514350" indent="-171450">
              <a:buClr>
                <a:schemeClr val="accent1"/>
              </a:buClr>
              <a:buSzPct val="60000"/>
              <a:buFont typeface="Courier New" charset="0"/>
              <a:buChar char="o"/>
              <a:defRPr sz="1200">
                <a:latin typeface="Calibri" charset="0"/>
                <a:ea typeface="Calibri" charset="0"/>
                <a:cs typeface="Calibri" charset="0"/>
              </a:defRPr>
            </a:lvl3pPr>
            <a:lvl4pPr marL="685800" indent="-171450">
              <a:buClr>
                <a:schemeClr val="accent1"/>
              </a:buClr>
              <a:buSzPct val="60000"/>
              <a:buFont typeface="Arial" charset="0"/>
              <a:buChar char="•"/>
              <a:defRPr sz="1200">
                <a:latin typeface="Calibri" charset="0"/>
                <a:ea typeface="Calibri" charset="0"/>
                <a:cs typeface="Calibri" charset="0"/>
              </a:defRPr>
            </a:lvl4pPr>
            <a:lvl5pPr marL="857250">
              <a:buClr>
                <a:schemeClr val="accent1"/>
              </a:buClr>
              <a:buSzPct val="60000"/>
              <a:buFont typeface="Arial" pitchFamily="34" charset="0"/>
              <a:buChar char="–"/>
              <a:defRPr sz="1200">
                <a:latin typeface="Calibri" charset="0"/>
                <a:ea typeface="Calibri" charset="0"/>
                <a:cs typeface="Calibri"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10"/>
          <p:cNvSpPr>
            <a:spLocks noGrp="1"/>
          </p:cNvSpPr>
          <p:nvPr>
            <p:ph sz="quarter" idx="17"/>
          </p:nvPr>
        </p:nvSpPr>
        <p:spPr>
          <a:xfrm>
            <a:off x="4648200" y="1417320"/>
            <a:ext cx="4114800" cy="4572000"/>
          </a:xfrm>
          <a:prstGeom prst="rect">
            <a:avLst/>
          </a:prstGeom>
        </p:spPr>
        <p:txBody>
          <a:bodyPr/>
          <a:lstStyle>
            <a:lvl1pPr marL="171450" marR="0" indent="-171450" algn="l" defTabSz="6858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200">
                <a:latin typeface="Calibri" charset="0"/>
                <a:ea typeface="Calibri" charset="0"/>
                <a:cs typeface="Calibri" charset="0"/>
              </a:defRPr>
            </a:lvl1pPr>
            <a:lvl2pPr marL="342900" indent="-171450">
              <a:buClr>
                <a:schemeClr val="accent1"/>
              </a:buClr>
              <a:buSzPct val="60000"/>
              <a:buFont typeface="Wingdings" charset="2"/>
              <a:buChar char="Ø"/>
              <a:defRPr lang="en-US" sz="1200" kern="1200" dirty="0" smtClean="0">
                <a:solidFill>
                  <a:schemeClr val="tx1"/>
                </a:solidFill>
                <a:latin typeface="Calibri" charset="0"/>
                <a:ea typeface="Calibri" charset="0"/>
                <a:cs typeface="Calibri" charset="0"/>
              </a:defRPr>
            </a:lvl2pPr>
            <a:lvl3pPr marL="514350" indent="-171450">
              <a:buClr>
                <a:schemeClr val="accent1"/>
              </a:buClr>
              <a:buSzPct val="60000"/>
              <a:buFont typeface="Courier New" charset="0"/>
              <a:buChar char="o"/>
              <a:defRPr sz="1200">
                <a:latin typeface="Calibri" charset="0"/>
                <a:ea typeface="Calibri" charset="0"/>
                <a:cs typeface="Calibri" charset="0"/>
              </a:defRPr>
            </a:lvl3pPr>
            <a:lvl4pPr marL="685800" indent="-171450">
              <a:buClr>
                <a:schemeClr val="accent1"/>
              </a:buClr>
              <a:buSzPct val="60000"/>
              <a:buFont typeface="Arial" charset="0"/>
              <a:buChar char="•"/>
              <a:defRPr sz="1200">
                <a:latin typeface="Calibri" charset="0"/>
                <a:ea typeface="Calibri" charset="0"/>
                <a:cs typeface="Calibri" charset="0"/>
              </a:defRPr>
            </a:lvl4pPr>
            <a:lvl5pPr marL="857250">
              <a:buClr>
                <a:schemeClr val="accent1"/>
              </a:buClr>
              <a:buSzPct val="60000"/>
              <a:buFont typeface="Arial" pitchFamily="34" charset="0"/>
              <a:buChar char="–"/>
              <a:defRPr sz="1200">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9"/>
          <p:cNvSpPr>
            <a:spLocks noGrp="1"/>
          </p:cNvSpPr>
          <p:nvPr>
            <p:ph type="sldNum" sz="quarter" idx="18"/>
          </p:nvPr>
        </p:nvSpPr>
        <p:spPr/>
        <p:txBody>
          <a:bodyPr/>
          <a:lstStyle>
            <a:lvl1pPr>
              <a:defRPr/>
            </a:lvl1pPr>
          </a:lstStyle>
          <a:p>
            <a:fld id="{463EAD6B-1B79-144E-A805-1CA6FF1F03FA}" type="slidenum">
              <a:rPr lang="en-US" altLang="en-US"/>
              <a:pPr/>
              <a:t>‹#›</a:t>
            </a:fld>
            <a:endParaRPr lang="en-US" altLang="en-US" dirty="0"/>
          </a:p>
        </p:txBody>
      </p:sp>
      <p:sp>
        <p:nvSpPr>
          <p:cNvPr id="6" name="Footer Placeholder 12"/>
          <p:cNvSpPr>
            <a:spLocks noGrp="1"/>
          </p:cNvSpPr>
          <p:nvPr>
            <p:ph type="ftr" sz="quarter" idx="19"/>
          </p:nvPr>
        </p:nvSpPr>
        <p:spPr/>
        <p:txBody>
          <a:bodyPr/>
          <a:lstStyle>
            <a:lvl1pPr>
              <a:defRPr/>
            </a:lvl1pPr>
          </a:lstStyle>
          <a:p>
            <a:pPr>
              <a:defRPr/>
            </a:pPr>
            <a:r>
              <a:rPr lang="en-US"/>
              <a:t>U.S. Trade or Business and PEs</a:t>
            </a:r>
            <a:endParaRPr lang="en-US" dirty="0"/>
          </a:p>
        </p:txBody>
      </p:sp>
      <p:sp>
        <p:nvSpPr>
          <p:cNvPr id="2" name="TextBox 1"/>
          <p:cNvSpPr txBox="1"/>
          <p:nvPr userDrawn="1"/>
        </p:nvSpPr>
        <p:spPr>
          <a:xfrm>
            <a:off x="2061030" y="537029"/>
            <a:ext cx="184731" cy="300082"/>
          </a:xfrm>
          <a:prstGeom prst="rect">
            <a:avLst/>
          </a:prstGeom>
          <a:noFill/>
        </p:spPr>
        <p:txBody>
          <a:bodyPr wrap="none" rtlCol="0">
            <a:spAutoFit/>
          </a:bodyPr>
          <a:lstStyle/>
          <a:p>
            <a:endParaRPr lang="en-US" sz="1350" dirty="0"/>
          </a:p>
        </p:txBody>
      </p:sp>
    </p:spTree>
    <p:extLst>
      <p:ext uri="{BB962C8B-B14F-4D97-AF65-F5344CB8AC3E}">
        <p14:creationId xmlns:p14="http://schemas.microsoft.com/office/powerpoint/2010/main" val="179962160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Matrix">
    <p:spTree>
      <p:nvGrpSpPr>
        <p:cNvPr id="1" name=""/>
        <p:cNvGrpSpPr/>
        <p:nvPr/>
      </p:nvGrpSpPr>
      <p:grpSpPr>
        <a:xfrm>
          <a:off x="0" y="0"/>
          <a:ext cx="0" cy="0"/>
          <a:chOff x="0" y="0"/>
          <a:chExt cx="0" cy="0"/>
        </a:xfrm>
      </p:grpSpPr>
      <p:sp>
        <p:nvSpPr>
          <p:cNvPr id="11" name="AutoShape 8"/>
          <p:cNvSpPr>
            <a:spLocks noChangeArrowheads="1"/>
          </p:cNvSpPr>
          <p:nvPr userDrawn="1"/>
        </p:nvSpPr>
        <p:spPr bwMode="auto">
          <a:xfrm rot="5400000">
            <a:off x="5297488" y="3346450"/>
            <a:ext cx="4406900" cy="13716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dirty="0">
              <a:latin typeface="Arial" charset="0"/>
              <a:ea typeface="+mn-ea"/>
            </a:endParaRPr>
          </a:p>
        </p:txBody>
      </p:sp>
      <p:sp>
        <p:nvSpPr>
          <p:cNvPr id="12" name="AutoShape 4"/>
          <p:cNvSpPr>
            <a:spLocks noChangeArrowheads="1"/>
          </p:cNvSpPr>
          <p:nvPr userDrawn="1"/>
        </p:nvSpPr>
        <p:spPr bwMode="auto">
          <a:xfrm rot="5400000">
            <a:off x="-760413"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dirty="0">
              <a:latin typeface="Arial" charset="0"/>
              <a:ea typeface="+mn-ea"/>
            </a:endParaRPr>
          </a:p>
        </p:txBody>
      </p:sp>
      <p:sp>
        <p:nvSpPr>
          <p:cNvPr id="13" name="AutoShape 5"/>
          <p:cNvSpPr>
            <a:spLocks noChangeArrowheads="1"/>
          </p:cNvSpPr>
          <p:nvPr userDrawn="1"/>
        </p:nvSpPr>
        <p:spPr bwMode="auto">
          <a:xfrm rot="5400000">
            <a:off x="754063"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dirty="0">
              <a:latin typeface="Arial" charset="0"/>
              <a:ea typeface="+mn-ea"/>
            </a:endParaRPr>
          </a:p>
        </p:txBody>
      </p:sp>
      <p:sp>
        <p:nvSpPr>
          <p:cNvPr id="14" name="AutoShape 6"/>
          <p:cNvSpPr>
            <a:spLocks noChangeArrowheads="1"/>
          </p:cNvSpPr>
          <p:nvPr userDrawn="1"/>
        </p:nvSpPr>
        <p:spPr bwMode="auto">
          <a:xfrm rot="5400000">
            <a:off x="2266951" y="3351213"/>
            <a:ext cx="4416425" cy="13716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dirty="0">
              <a:latin typeface="Arial" charset="0"/>
              <a:ea typeface="+mn-ea"/>
            </a:endParaRPr>
          </a:p>
        </p:txBody>
      </p:sp>
      <p:sp>
        <p:nvSpPr>
          <p:cNvPr id="15" name="AutoShape 7"/>
          <p:cNvSpPr>
            <a:spLocks noChangeArrowheads="1"/>
          </p:cNvSpPr>
          <p:nvPr userDrawn="1"/>
        </p:nvSpPr>
        <p:spPr bwMode="auto">
          <a:xfrm rot="5400000">
            <a:off x="3781426"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dirty="0">
              <a:latin typeface="Arial" charset="0"/>
              <a:ea typeface="+mn-ea"/>
            </a:endParaRPr>
          </a:p>
        </p:txBody>
      </p:sp>
      <p:sp>
        <p:nvSpPr>
          <p:cNvPr id="17" name="Text Placeholder 16"/>
          <p:cNvSpPr>
            <a:spLocks noGrp="1"/>
          </p:cNvSpPr>
          <p:nvPr>
            <p:ph type="body" sz="quarter" idx="10"/>
          </p:nvPr>
        </p:nvSpPr>
        <p:spPr>
          <a:xfrm>
            <a:off x="762000" y="1417320"/>
            <a:ext cx="1371600" cy="457200"/>
          </a:xfrm>
          <a:prstGeom prst="rect">
            <a:avLst/>
          </a:prstGeom>
          <a:solidFill>
            <a:srgbClr val="4D4D4D"/>
          </a:solidFill>
        </p:spPr>
        <p:txBody>
          <a:bodyPr anchor="ctr"/>
          <a:lstStyle>
            <a:lvl1pPr marL="0" indent="0" algn="ctr">
              <a:spcBef>
                <a:spcPts val="0"/>
              </a:spcBef>
              <a:buNone/>
              <a:defRPr sz="900" b="1">
                <a:solidFill>
                  <a:srgbClr val="FFFFFF"/>
                </a:solidFill>
              </a:defRPr>
            </a:lvl1pPr>
          </a:lstStyle>
          <a:p>
            <a:pPr lvl="0"/>
            <a:r>
              <a:rPr lang="en-US"/>
              <a:t>Click to edit Master text styles</a:t>
            </a:r>
          </a:p>
        </p:txBody>
      </p:sp>
      <p:sp>
        <p:nvSpPr>
          <p:cNvPr id="18" name="Text Placeholder 16"/>
          <p:cNvSpPr>
            <a:spLocks noGrp="1"/>
          </p:cNvSpPr>
          <p:nvPr>
            <p:ph type="body" sz="quarter" idx="11"/>
          </p:nvPr>
        </p:nvSpPr>
        <p:spPr>
          <a:xfrm>
            <a:off x="2276475"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19" name="Text Placeholder 16"/>
          <p:cNvSpPr>
            <a:spLocks noGrp="1"/>
          </p:cNvSpPr>
          <p:nvPr>
            <p:ph type="body" sz="quarter" idx="12"/>
          </p:nvPr>
        </p:nvSpPr>
        <p:spPr>
          <a:xfrm>
            <a:off x="3789363"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0" name="Text Placeholder 16"/>
          <p:cNvSpPr>
            <a:spLocks noGrp="1"/>
          </p:cNvSpPr>
          <p:nvPr>
            <p:ph type="body" sz="quarter" idx="13"/>
          </p:nvPr>
        </p:nvSpPr>
        <p:spPr>
          <a:xfrm>
            <a:off x="5303838"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1" name="Text Placeholder 16"/>
          <p:cNvSpPr>
            <a:spLocks noGrp="1"/>
          </p:cNvSpPr>
          <p:nvPr>
            <p:ph type="body" sz="quarter" idx="14"/>
          </p:nvPr>
        </p:nvSpPr>
        <p:spPr>
          <a:xfrm>
            <a:off x="6815138"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6" name="Text Placeholder 19"/>
          <p:cNvSpPr>
            <a:spLocks noGrp="1"/>
          </p:cNvSpPr>
          <p:nvPr>
            <p:ph type="body" sz="quarter" idx="15"/>
          </p:nvPr>
        </p:nvSpPr>
        <p:spPr>
          <a:xfrm>
            <a:off x="609600" y="2133601"/>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marL="514350">
              <a:buClr>
                <a:srgbClr val="B01C2E"/>
              </a:buClr>
              <a:buFont typeface="Arial" pitchFamily="34" charset="0"/>
              <a:buChar char="–"/>
              <a:defRPr sz="900"/>
            </a:lvl4pPr>
          </a:lstStyle>
          <a:p>
            <a:pPr lvl="0"/>
            <a:r>
              <a:rPr lang="en-US"/>
              <a:t>Click to edit Master text styles</a:t>
            </a:r>
          </a:p>
          <a:p>
            <a:pPr lvl="1"/>
            <a:r>
              <a:rPr lang="en-US"/>
              <a:t>Second level</a:t>
            </a:r>
          </a:p>
          <a:p>
            <a:pPr lvl="2"/>
            <a:r>
              <a:rPr lang="en-US"/>
              <a:t>Third level</a:t>
            </a:r>
          </a:p>
        </p:txBody>
      </p:sp>
      <p:sp>
        <p:nvSpPr>
          <p:cNvPr id="31" name="Text Placeholder 19"/>
          <p:cNvSpPr>
            <a:spLocks noGrp="1"/>
          </p:cNvSpPr>
          <p:nvPr>
            <p:ph type="body" sz="quarter" idx="21"/>
          </p:nvPr>
        </p:nvSpPr>
        <p:spPr>
          <a:xfrm>
            <a:off x="609600" y="3390901"/>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a:defRPr lang="en-US" sz="9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22"/>
          </p:nvPr>
        </p:nvSpPr>
        <p:spPr>
          <a:xfrm>
            <a:off x="609600" y="4648200"/>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a:defRPr lang="en-US" sz="9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2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Slide Number Placeholder 9"/>
          <p:cNvSpPr>
            <a:spLocks noGrp="1"/>
          </p:cNvSpPr>
          <p:nvPr>
            <p:ph type="sldNum" sz="quarter" idx="23"/>
          </p:nvPr>
        </p:nvSpPr>
        <p:spPr/>
        <p:txBody>
          <a:bodyPr/>
          <a:lstStyle>
            <a:lvl1pPr>
              <a:defRPr/>
            </a:lvl1pPr>
          </a:lstStyle>
          <a:p>
            <a:fld id="{4755A724-3117-D848-90FF-6F79FEC20653}" type="slidenum">
              <a:rPr lang="en-US" altLang="en-US"/>
              <a:pPr/>
              <a:t>‹#›</a:t>
            </a:fld>
            <a:endParaRPr lang="en-US" altLang="en-US" dirty="0"/>
          </a:p>
        </p:txBody>
      </p:sp>
      <p:sp>
        <p:nvSpPr>
          <p:cNvPr id="22" name="Footer Placeholder 21"/>
          <p:cNvSpPr>
            <a:spLocks noGrp="1"/>
          </p:cNvSpPr>
          <p:nvPr>
            <p:ph type="ftr" sz="quarter" idx="24"/>
          </p:nvPr>
        </p:nvSpPr>
        <p:spPr/>
        <p:txBody>
          <a:bodyPr/>
          <a:lstStyle>
            <a:lvl1pPr>
              <a:defRPr smtClean="0"/>
            </a:lvl1pPr>
          </a:lstStyle>
          <a:p>
            <a:pPr>
              <a:defRPr/>
            </a:pPr>
            <a:r>
              <a:rPr lang="en-US"/>
              <a:t>U.S. Trade or Business and PEs</a:t>
            </a:r>
            <a:endParaRPr lang="en-US" dirty="0"/>
          </a:p>
        </p:txBody>
      </p:sp>
    </p:spTree>
    <p:extLst>
      <p:ext uri="{BB962C8B-B14F-4D97-AF65-F5344CB8AC3E}">
        <p14:creationId xmlns:p14="http://schemas.microsoft.com/office/powerpoint/2010/main" val="11742389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ext Blocks - Chevrons resulting From">
    <p:spTree>
      <p:nvGrpSpPr>
        <p:cNvPr id="1" name=""/>
        <p:cNvGrpSpPr/>
        <p:nvPr/>
      </p:nvGrpSpPr>
      <p:grpSpPr>
        <a:xfrm>
          <a:off x="0" y="0"/>
          <a:ext cx="0" cy="0"/>
          <a:chOff x="0" y="0"/>
          <a:chExt cx="0" cy="0"/>
        </a:xfrm>
      </p:grpSpPr>
      <p:sp>
        <p:nvSpPr>
          <p:cNvPr id="21" name="Text Placeholder 12"/>
          <p:cNvSpPr>
            <a:spLocks noGrp="1"/>
          </p:cNvSpPr>
          <p:nvPr>
            <p:ph type="body" sz="quarter" idx="18"/>
          </p:nvPr>
        </p:nvSpPr>
        <p:spPr>
          <a:xfrm>
            <a:off x="3273552" y="1444752"/>
            <a:ext cx="2596896" cy="3968496"/>
          </a:xfrm>
          <a:prstGeom prst="rect">
            <a:avLst/>
          </a:prstGeom>
        </p:spPr>
        <p:txBody>
          <a:bodyPr wrap="square" lIns="640080" rIns="640080" anchor="ctr" anchorCtr="1">
            <a:noAutofit/>
          </a:bodyPr>
          <a:lstStyle>
            <a:lvl1pPr marL="0" indent="0" algn="ctr">
              <a:spcBef>
                <a:spcPts val="0"/>
              </a:spcBef>
              <a:spcAft>
                <a:spcPts val="0"/>
              </a:spcAft>
              <a:buNone/>
              <a:defRPr sz="900" b="1"/>
            </a:lvl1pPr>
          </a:lstStyle>
          <a:p>
            <a:pPr lvl="0"/>
            <a:r>
              <a:rPr lang="en-US"/>
              <a:t>Click to edit Master text styles</a:t>
            </a:r>
          </a:p>
        </p:txBody>
      </p:sp>
      <p:sp>
        <p:nvSpPr>
          <p:cNvPr id="14" name="Text Placeholder 19"/>
          <p:cNvSpPr>
            <a:spLocks noGrp="1"/>
          </p:cNvSpPr>
          <p:nvPr>
            <p:ph type="body" sz="quarter" idx="15"/>
          </p:nvPr>
        </p:nvSpPr>
        <p:spPr>
          <a:xfrm>
            <a:off x="5370576" y="152400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8" name="Text Placeholder 19"/>
          <p:cNvSpPr>
            <a:spLocks noGrp="1"/>
          </p:cNvSpPr>
          <p:nvPr>
            <p:ph type="body" sz="quarter" idx="31"/>
          </p:nvPr>
        </p:nvSpPr>
        <p:spPr>
          <a:xfrm flipH="1">
            <a:off x="609600" y="152400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5370576" y="255016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0" name="Text Placeholder 19"/>
          <p:cNvSpPr>
            <a:spLocks noGrp="1"/>
          </p:cNvSpPr>
          <p:nvPr>
            <p:ph type="body" sz="quarter" idx="33"/>
          </p:nvPr>
        </p:nvSpPr>
        <p:spPr>
          <a:xfrm flipH="1">
            <a:off x="609600" y="255016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8" name="Text Placeholder 19"/>
          <p:cNvSpPr>
            <a:spLocks noGrp="1"/>
          </p:cNvSpPr>
          <p:nvPr>
            <p:ph type="body" sz="quarter" idx="34"/>
          </p:nvPr>
        </p:nvSpPr>
        <p:spPr>
          <a:xfrm>
            <a:off x="5370576" y="357632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35"/>
          </p:nvPr>
        </p:nvSpPr>
        <p:spPr>
          <a:xfrm flipH="1">
            <a:off x="609600" y="357632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3" name="Text Placeholder 19"/>
          <p:cNvSpPr>
            <a:spLocks noGrp="1"/>
          </p:cNvSpPr>
          <p:nvPr>
            <p:ph type="body" sz="quarter" idx="36"/>
          </p:nvPr>
        </p:nvSpPr>
        <p:spPr>
          <a:xfrm>
            <a:off x="5370576" y="460248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4" name="Text Placeholder 19"/>
          <p:cNvSpPr>
            <a:spLocks noGrp="1"/>
          </p:cNvSpPr>
          <p:nvPr>
            <p:ph type="body" sz="quarter" idx="37"/>
          </p:nvPr>
        </p:nvSpPr>
        <p:spPr>
          <a:xfrm flipH="1">
            <a:off x="609600" y="460248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2" name="Slide Number Placeholder 9"/>
          <p:cNvSpPr>
            <a:spLocks noGrp="1"/>
          </p:cNvSpPr>
          <p:nvPr>
            <p:ph type="sldNum" sz="quarter" idx="38"/>
          </p:nvPr>
        </p:nvSpPr>
        <p:spPr/>
        <p:txBody>
          <a:bodyPr/>
          <a:lstStyle>
            <a:lvl1pPr>
              <a:defRPr/>
            </a:lvl1pPr>
          </a:lstStyle>
          <a:p>
            <a:fld id="{BA6B416F-5AE6-D74C-AE38-5D34E63DFA9A}" type="slidenum">
              <a:rPr lang="en-US" altLang="en-US"/>
              <a:pPr/>
              <a:t>‹#›</a:t>
            </a:fld>
            <a:endParaRPr lang="en-US" altLang="en-US" dirty="0"/>
          </a:p>
        </p:txBody>
      </p:sp>
      <p:sp>
        <p:nvSpPr>
          <p:cNvPr id="15" name="Footer Placeholder 12"/>
          <p:cNvSpPr>
            <a:spLocks noGrp="1"/>
          </p:cNvSpPr>
          <p:nvPr>
            <p:ph type="ftr" sz="quarter" idx="39"/>
          </p:nvPr>
        </p:nvSpPr>
        <p:spPr/>
        <p:txBody>
          <a:bodyPr/>
          <a:lstStyle>
            <a:lvl1pPr>
              <a:defRPr/>
            </a:lvl1pPr>
          </a:lstStyle>
          <a:p>
            <a:pPr>
              <a:defRPr/>
            </a:pPr>
            <a:r>
              <a:rPr lang="en-US"/>
              <a:t>U.S. Trade or Business and PEs</a:t>
            </a:r>
            <a:endParaRPr lang="en-US" dirty="0"/>
          </a:p>
        </p:txBody>
      </p:sp>
    </p:spTree>
    <p:extLst>
      <p:ext uri="{BB962C8B-B14F-4D97-AF65-F5344CB8AC3E}">
        <p14:creationId xmlns:p14="http://schemas.microsoft.com/office/powerpoint/2010/main" val="260573266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ext Blocks - Chevrons leading to">
    <p:spTree>
      <p:nvGrpSpPr>
        <p:cNvPr id="1" name=""/>
        <p:cNvGrpSpPr/>
        <p:nvPr/>
      </p:nvGrpSpPr>
      <p:grpSpPr>
        <a:xfrm>
          <a:off x="0" y="0"/>
          <a:ext cx="0" cy="0"/>
          <a:chOff x="0" y="0"/>
          <a:chExt cx="0" cy="0"/>
        </a:xfrm>
      </p:grpSpPr>
      <p:sp>
        <p:nvSpPr>
          <p:cNvPr id="19" name="Text Placeholder 12"/>
          <p:cNvSpPr>
            <a:spLocks noGrp="1"/>
          </p:cNvSpPr>
          <p:nvPr>
            <p:ph type="body" sz="quarter" idx="18"/>
          </p:nvPr>
        </p:nvSpPr>
        <p:spPr>
          <a:xfrm>
            <a:off x="6248400" y="1420504"/>
            <a:ext cx="2587752" cy="4800600"/>
          </a:xfrm>
          <a:prstGeom prst="rect">
            <a:avLst/>
          </a:prstGeom>
          <a:no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900" baseline="0"/>
            </a:lvl1pPr>
            <a:lvl2pPr marL="253604" indent="-129779">
              <a:spcBef>
                <a:spcPts val="150"/>
              </a:spcBef>
              <a:buClr>
                <a:srgbClr val="B01C2E"/>
              </a:buClr>
              <a:buFont typeface="Arial" pitchFamily="34" charset="0"/>
              <a:buChar char="•"/>
              <a:tabLst/>
              <a:defRPr sz="900" baseline="0"/>
            </a:lvl2pPr>
            <a:lvl3pPr marL="377190" indent="-129779">
              <a:spcBef>
                <a:spcPts val="150"/>
              </a:spcBef>
              <a:buClr>
                <a:srgbClr val="B01C2E"/>
              </a:buClr>
              <a:buFont typeface="Arial" pitchFamily="34" charset="0"/>
              <a:buChar char="–"/>
              <a:defRPr sz="900" baseline="0"/>
            </a:lvl3pPr>
            <a:lvl4pPr marL="514350" indent="-130302">
              <a:spcBef>
                <a:spcPts val="150"/>
              </a:spcBef>
              <a:buClr>
                <a:srgbClr val="B01C2E"/>
              </a:buClr>
              <a:buFont typeface="Arial" pitchFamily="34" charset="0"/>
              <a:buChar char="–"/>
              <a:tabLst/>
              <a:defRPr sz="900"/>
            </a:lvl4pPr>
            <a:lvl5pPr marL="637794" indent="-130302">
              <a:spcBef>
                <a:spcPts val="150"/>
              </a:spcBef>
              <a:buClr>
                <a:srgbClr val="B01C2E"/>
              </a:buClr>
              <a:buFont typeface="Arial" pitchFamily="34" charset="0"/>
              <a:buChar char="–"/>
              <a:defRPr sz="900"/>
            </a:lvl5pPr>
            <a:lvl6pPr marL="836676">
              <a:buClr>
                <a:srgbClr val="B01C1A"/>
              </a:buClr>
              <a:buFont typeface="Arial" pitchFamily="34" charset="0"/>
              <a:buChar char="–"/>
              <a:defRPr sz="9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9"/>
          <p:cNvSpPr>
            <a:spLocks noGrp="1"/>
          </p:cNvSpPr>
          <p:nvPr>
            <p:ph type="body" sz="quarter" idx="15"/>
          </p:nvPr>
        </p:nvSpPr>
        <p:spPr>
          <a:xfrm>
            <a:off x="502920" y="15544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1" name="Text Placeholder 19"/>
          <p:cNvSpPr>
            <a:spLocks noGrp="1"/>
          </p:cNvSpPr>
          <p:nvPr>
            <p:ph type="body" sz="quarter" idx="21"/>
          </p:nvPr>
        </p:nvSpPr>
        <p:spPr>
          <a:xfrm>
            <a:off x="502920" y="27482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2" name="Text Placeholder 19"/>
          <p:cNvSpPr>
            <a:spLocks noGrp="1"/>
          </p:cNvSpPr>
          <p:nvPr>
            <p:ph type="body" sz="quarter" idx="22"/>
          </p:nvPr>
        </p:nvSpPr>
        <p:spPr>
          <a:xfrm>
            <a:off x="502920" y="39420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23"/>
          </p:nvPr>
        </p:nvSpPr>
        <p:spPr>
          <a:xfrm>
            <a:off x="502920" y="51358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24"/>
          </p:nvPr>
        </p:nvSpPr>
        <p:spPr/>
        <p:txBody>
          <a:bodyPr/>
          <a:lstStyle>
            <a:lvl1pPr>
              <a:defRPr/>
            </a:lvl1pPr>
          </a:lstStyle>
          <a:p>
            <a:fld id="{12EFD6B5-614C-464C-AC16-8E45A0815BB5}" type="slidenum">
              <a:rPr lang="en-US" altLang="en-US"/>
              <a:pPr/>
              <a:t>‹#›</a:t>
            </a:fld>
            <a:endParaRPr lang="en-US" altLang="en-US" dirty="0"/>
          </a:p>
        </p:txBody>
      </p:sp>
      <p:sp>
        <p:nvSpPr>
          <p:cNvPr id="13" name="Footer Placeholder 12"/>
          <p:cNvSpPr>
            <a:spLocks noGrp="1"/>
          </p:cNvSpPr>
          <p:nvPr>
            <p:ph type="ftr" sz="quarter" idx="25"/>
          </p:nvPr>
        </p:nvSpPr>
        <p:spPr/>
        <p:txBody>
          <a:bodyPr/>
          <a:lstStyle>
            <a:lvl1pPr>
              <a:defRPr/>
            </a:lvl1pPr>
          </a:lstStyle>
          <a:p>
            <a:pPr>
              <a:defRPr/>
            </a:pPr>
            <a:r>
              <a:rPr lang="en-US"/>
              <a:t>U.S. Trade or Business and PEs</a:t>
            </a:r>
            <a:endParaRPr lang="en-US" dirty="0"/>
          </a:p>
        </p:txBody>
      </p:sp>
    </p:spTree>
    <p:extLst>
      <p:ext uri="{BB962C8B-B14F-4D97-AF65-F5344CB8AC3E}">
        <p14:creationId xmlns:p14="http://schemas.microsoft.com/office/powerpoint/2010/main" val="117319095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hases and threads with arrows">
    <p:spTree>
      <p:nvGrpSpPr>
        <p:cNvPr id="1" name=""/>
        <p:cNvGrpSpPr/>
        <p:nvPr/>
      </p:nvGrpSpPr>
      <p:grpSpPr>
        <a:xfrm>
          <a:off x="0" y="0"/>
          <a:ext cx="0" cy="0"/>
          <a:chOff x="0" y="0"/>
          <a:chExt cx="0" cy="0"/>
        </a:xfrm>
      </p:grpSpPr>
      <p:sp>
        <p:nvSpPr>
          <p:cNvPr id="32" name="Text Placeholder 19"/>
          <p:cNvSpPr>
            <a:spLocks noGrp="1"/>
          </p:cNvSpPr>
          <p:nvPr>
            <p:ph type="body" sz="quarter" idx="15"/>
          </p:nvPr>
        </p:nvSpPr>
        <p:spPr>
          <a:xfrm>
            <a:off x="304800" y="2362200"/>
            <a:ext cx="6117336"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33" name="Text Placeholder 19"/>
          <p:cNvSpPr>
            <a:spLocks noGrp="1"/>
          </p:cNvSpPr>
          <p:nvPr>
            <p:ph type="body" sz="quarter" idx="33"/>
          </p:nvPr>
        </p:nvSpPr>
        <p:spPr>
          <a:xfrm>
            <a:off x="304800" y="3491484"/>
            <a:ext cx="6096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36" name="Text Placeholder 19"/>
          <p:cNvSpPr>
            <a:spLocks noGrp="1"/>
          </p:cNvSpPr>
          <p:nvPr>
            <p:ph type="body" sz="quarter" idx="34"/>
          </p:nvPr>
        </p:nvSpPr>
        <p:spPr>
          <a:xfrm>
            <a:off x="304800" y="4620768"/>
            <a:ext cx="6096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26" name="Text Placeholder 25"/>
          <p:cNvSpPr>
            <a:spLocks noGrp="1"/>
          </p:cNvSpPr>
          <p:nvPr>
            <p:ph type="body" sz="quarter" idx="21"/>
          </p:nvPr>
        </p:nvSpPr>
        <p:spPr>
          <a:xfrm>
            <a:off x="6411433" y="1417320"/>
            <a:ext cx="2103120" cy="429768"/>
          </a:xfrm>
          <a:prstGeom prst="rect">
            <a:avLst/>
          </a:prstGeom>
          <a:solidFill>
            <a:srgbClr val="B01C2E"/>
          </a:solidFill>
          <a:ln>
            <a:solidFill>
              <a:srgbClr val="B01C2E"/>
            </a:solidFill>
          </a:ln>
        </p:spPr>
        <p:txBody>
          <a:bodyPr anchor="ctr"/>
          <a:lstStyle>
            <a:lvl1pPr algn="ctr">
              <a:buNone/>
              <a:defRPr sz="900" b="1">
                <a:solidFill>
                  <a:srgbClr val="FFFFFF"/>
                </a:solidFill>
              </a:defRPr>
            </a:lvl1pPr>
          </a:lstStyle>
          <a:p>
            <a:pPr lvl="0"/>
            <a:r>
              <a:rPr lang="en-US"/>
              <a:t>Click to edit Master text styles</a:t>
            </a:r>
          </a:p>
        </p:txBody>
      </p:sp>
      <p:sp>
        <p:nvSpPr>
          <p:cNvPr id="17" name="Text Placeholder 12"/>
          <p:cNvSpPr>
            <a:spLocks noGrp="1"/>
          </p:cNvSpPr>
          <p:nvPr>
            <p:ph type="body" sz="quarter" idx="27"/>
          </p:nvPr>
        </p:nvSpPr>
        <p:spPr>
          <a:xfrm>
            <a:off x="4391025"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12"/>
          <p:cNvSpPr>
            <a:spLocks noGrp="1"/>
          </p:cNvSpPr>
          <p:nvPr>
            <p:ph type="body" sz="quarter" idx="28"/>
          </p:nvPr>
        </p:nvSpPr>
        <p:spPr>
          <a:xfrm>
            <a:off x="2774061"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2"/>
          <p:cNvSpPr>
            <a:spLocks noGrp="1"/>
          </p:cNvSpPr>
          <p:nvPr>
            <p:ph type="body" sz="quarter" idx="29"/>
          </p:nvPr>
        </p:nvSpPr>
        <p:spPr>
          <a:xfrm>
            <a:off x="1157097"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Text Placeholder 25"/>
          <p:cNvSpPr>
            <a:spLocks noGrp="1"/>
          </p:cNvSpPr>
          <p:nvPr>
            <p:ph type="body" sz="quarter" idx="30"/>
          </p:nvPr>
        </p:nvSpPr>
        <p:spPr>
          <a:xfrm>
            <a:off x="1157097"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dirty="0"/>
              <a:t>Click to edit Master text styles</a:t>
            </a:r>
          </a:p>
        </p:txBody>
      </p:sp>
      <p:sp>
        <p:nvSpPr>
          <p:cNvPr id="21" name="Text Placeholder 25"/>
          <p:cNvSpPr>
            <a:spLocks noGrp="1"/>
          </p:cNvSpPr>
          <p:nvPr>
            <p:ph type="body" sz="quarter" idx="31"/>
          </p:nvPr>
        </p:nvSpPr>
        <p:spPr>
          <a:xfrm>
            <a:off x="2774061"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25" name="Text Placeholder 25"/>
          <p:cNvSpPr>
            <a:spLocks noGrp="1"/>
          </p:cNvSpPr>
          <p:nvPr>
            <p:ph type="body" sz="quarter" idx="32"/>
          </p:nvPr>
        </p:nvSpPr>
        <p:spPr>
          <a:xfrm>
            <a:off x="4391025"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Content Placeholder 10"/>
          <p:cNvSpPr>
            <a:spLocks noGrp="1"/>
          </p:cNvSpPr>
          <p:nvPr>
            <p:ph sz="quarter" idx="20"/>
          </p:nvPr>
        </p:nvSpPr>
        <p:spPr>
          <a:xfrm>
            <a:off x="6411433" y="1861185"/>
            <a:ext cx="2103120" cy="4206240"/>
          </a:xfrm>
          <a:prstGeom prst="rect">
            <a:avLst/>
          </a:prstGeom>
          <a:solidFill>
            <a:srgbClr val="FFFFFF"/>
          </a:solidFill>
          <a:ln>
            <a:solidFill>
              <a:srgbClr val="C0C0C0"/>
            </a:solidFill>
          </a:ln>
        </p:spPr>
        <p:txBody>
          <a:bodyPr rIns="4572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p:txBody>
      </p:sp>
      <p:sp>
        <p:nvSpPr>
          <p:cNvPr id="14" name="Slide Number Placeholder 9"/>
          <p:cNvSpPr>
            <a:spLocks noGrp="1"/>
          </p:cNvSpPr>
          <p:nvPr>
            <p:ph type="sldNum" sz="quarter" idx="35"/>
          </p:nvPr>
        </p:nvSpPr>
        <p:spPr/>
        <p:txBody>
          <a:bodyPr/>
          <a:lstStyle>
            <a:lvl1pPr>
              <a:defRPr/>
            </a:lvl1pPr>
          </a:lstStyle>
          <a:p>
            <a:fld id="{08AE5534-AA48-F74E-87DE-645A72BA9DD1}" type="slidenum">
              <a:rPr lang="en-US" altLang="en-US"/>
              <a:pPr/>
              <a:t>‹#›</a:t>
            </a:fld>
            <a:endParaRPr lang="en-US" altLang="en-US" dirty="0"/>
          </a:p>
        </p:txBody>
      </p:sp>
      <p:sp>
        <p:nvSpPr>
          <p:cNvPr id="22" name="Footer Placeholder 12"/>
          <p:cNvSpPr>
            <a:spLocks noGrp="1"/>
          </p:cNvSpPr>
          <p:nvPr>
            <p:ph type="ftr" sz="quarter" idx="36"/>
          </p:nvPr>
        </p:nvSpPr>
        <p:spPr/>
        <p:txBody>
          <a:bodyPr/>
          <a:lstStyle>
            <a:lvl1pPr>
              <a:defRPr/>
            </a:lvl1pPr>
          </a:lstStyle>
          <a:p>
            <a:pPr>
              <a:defRPr/>
            </a:pPr>
            <a:r>
              <a:rPr lang="en-US"/>
              <a:t>U.S. Trade or Business and PEs</a:t>
            </a:r>
            <a:endParaRPr lang="en-US" dirty="0"/>
          </a:p>
        </p:txBody>
      </p:sp>
    </p:spTree>
    <p:extLst>
      <p:ext uri="{BB962C8B-B14F-4D97-AF65-F5344CB8AC3E}">
        <p14:creationId xmlns:p14="http://schemas.microsoft.com/office/powerpoint/2010/main" val="427960525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roject Phases">
    <p:spTree>
      <p:nvGrpSpPr>
        <p:cNvPr id="1" name=""/>
        <p:cNvGrpSpPr/>
        <p:nvPr/>
      </p:nvGrpSpPr>
      <p:grpSpPr>
        <a:xfrm>
          <a:off x="0" y="0"/>
          <a:ext cx="0" cy="0"/>
          <a:chOff x="0" y="0"/>
          <a:chExt cx="0" cy="0"/>
        </a:xfrm>
      </p:grpSpPr>
      <p:sp>
        <p:nvSpPr>
          <p:cNvPr id="15" name="Freeform 11"/>
          <p:cNvSpPr>
            <a:spLocks/>
          </p:cNvSpPr>
          <p:nvPr userDrawn="1"/>
        </p:nvSpPr>
        <p:spPr bwMode="auto">
          <a:xfrm>
            <a:off x="3068639" y="1981202"/>
            <a:ext cx="2536825" cy="339725"/>
          </a:xfrm>
          <a:custGeom>
            <a:avLst/>
            <a:gdLst>
              <a:gd name="T0" fmla="*/ 0 w 2536891"/>
              <a:gd name="T1" fmla="*/ 0 h 488372"/>
              <a:gd name="T2" fmla="*/ 1942613 w 2536891"/>
              <a:gd name="T3" fmla="*/ 0 h 488372"/>
              <a:gd name="T4" fmla="*/ 2455867 w 2536891"/>
              <a:gd name="T5" fmla="*/ 200 h 488372"/>
              <a:gd name="T6" fmla="*/ 2536627 w 2536891"/>
              <a:gd name="T7" fmla="*/ 114356 h 488372"/>
              <a:gd name="T8" fmla="*/ 131751 w 2536891"/>
              <a:gd name="T9" fmla="*/ 114356 h 488372"/>
              <a:gd name="T10" fmla="*/ 81090 w 2536891"/>
              <a:gd name="T11" fmla="*/ 113442 h 488372"/>
              <a:gd name="T12" fmla="*/ 0 w 2536891"/>
              <a:gd name="T13" fmla="*/ 0 h 48837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536891" h="488372">
                <a:moveTo>
                  <a:pt x="0" y="0"/>
                </a:moveTo>
                <a:lnTo>
                  <a:pt x="1942817" y="0"/>
                </a:lnTo>
                <a:lnTo>
                  <a:pt x="2456123" y="856"/>
                </a:lnTo>
                <a:lnTo>
                  <a:pt x="2536891" y="488372"/>
                </a:lnTo>
                <a:lnTo>
                  <a:pt x="131763" y="488372"/>
                </a:lnTo>
                <a:lnTo>
                  <a:pt x="81098" y="484467"/>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dirty="0"/>
          </a:p>
        </p:txBody>
      </p:sp>
      <p:sp>
        <p:nvSpPr>
          <p:cNvPr id="17" name="Freeform 13"/>
          <p:cNvSpPr>
            <a:spLocks/>
          </p:cNvSpPr>
          <p:nvPr userDrawn="1"/>
        </p:nvSpPr>
        <p:spPr bwMode="auto">
          <a:xfrm>
            <a:off x="457201" y="1982790"/>
            <a:ext cx="2530475" cy="339725"/>
          </a:xfrm>
          <a:custGeom>
            <a:avLst/>
            <a:gdLst>
              <a:gd name="T0" fmla="*/ 0 w 2529680"/>
              <a:gd name="T1" fmla="*/ 0 h 488372"/>
              <a:gd name="T2" fmla="*/ 1945261 w 2529680"/>
              <a:gd name="T3" fmla="*/ 0 h 488372"/>
              <a:gd name="T4" fmla="*/ 2463980 w 2529680"/>
              <a:gd name="T5" fmla="*/ 200 h 488372"/>
              <a:gd name="T6" fmla="*/ 2532861 w 2529680"/>
              <a:gd name="T7" fmla="*/ 113442 h 488372"/>
              <a:gd name="T8" fmla="*/ 0 w 2529680"/>
              <a:gd name="T9" fmla="*/ 114356 h 488372"/>
              <a:gd name="T10" fmla="*/ 0 w 2529680"/>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29680" h="488372">
                <a:moveTo>
                  <a:pt x="0" y="0"/>
                </a:moveTo>
                <a:lnTo>
                  <a:pt x="1942817" y="0"/>
                </a:lnTo>
                <a:lnTo>
                  <a:pt x="2460885" y="856"/>
                </a:lnTo>
                <a:lnTo>
                  <a:pt x="2529680" y="484467"/>
                </a:lnTo>
                <a:lnTo>
                  <a:pt x="0"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dirty="0"/>
          </a:p>
        </p:txBody>
      </p:sp>
      <p:sp>
        <p:nvSpPr>
          <p:cNvPr id="21" name="Freeform 14"/>
          <p:cNvSpPr>
            <a:spLocks/>
          </p:cNvSpPr>
          <p:nvPr userDrawn="1"/>
        </p:nvSpPr>
        <p:spPr bwMode="auto">
          <a:xfrm>
            <a:off x="5684839" y="1981202"/>
            <a:ext cx="2871787" cy="339725"/>
          </a:xfrm>
          <a:custGeom>
            <a:avLst/>
            <a:gdLst>
              <a:gd name="T0" fmla="*/ 0 w 2996886"/>
              <a:gd name="T1" fmla="*/ 0 h 488372"/>
              <a:gd name="T2" fmla="*/ 1638173 w 2996886"/>
              <a:gd name="T3" fmla="*/ 0 h 488372"/>
              <a:gd name="T4" fmla="*/ 2526959 w 2996886"/>
              <a:gd name="T5" fmla="*/ 200 h 488372"/>
              <a:gd name="T6" fmla="*/ 2525539 w 2996886"/>
              <a:gd name="T7" fmla="*/ 114356 h 488372"/>
              <a:gd name="T8" fmla="*/ 60236 w 2996886"/>
              <a:gd name="T9" fmla="*/ 114356 h 488372"/>
              <a:gd name="T10" fmla="*/ 0 w 2996886"/>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996886" h="488372">
                <a:moveTo>
                  <a:pt x="0" y="0"/>
                </a:moveTo>
                <a:lnTo>
                  <a:pt x="1942817" y="0"/>
                </a:lnTo>
                <a:lnTo>
                  <a:pt x="2996886" y="855"/>
                </a:lnTo>
                <a:cubicBezTo>
                  <a:pt x="2996325" y="163361"/>
                  <a:pt x="2995763" y="325866"/>
                  <a:pt x="2995202" y="488372"/>
                </a:cubicBezTo>
                <a:lnTo>
                  <a:pt x="71438"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dirty="0"/>
          </a:p>
        </p:txBody>
      </p:sp>
      <p:sp>
        <p:nvSpPr>
          <p:cNvPr id="28" name="Text Placeholder 12"/>
          <p:cNvSpPr>
            <a:spLocks noGrp="1"/>
          </p:cNvSpPr>
          <p:nvPr>
            <p:ph type="body" sz="quarter" idx="16"/>
          </p:nvPr>
        </p:nvSpPr>
        <p:spPr bwMode="gray">
          <a:xfrm>
            <a:off x="5680886" y="1983087"/>
            <a:ext cx="2875741" cy="1903112"/>
          </a:xfrm>
          <a:custGeom>
            <a:avLst/>
            <a:gdLst>
              <a:gd name="connsiteX0" fmla="*/ 0 w 2674468"/>
              <a:gd name="connsiteY0" fmla="*/ 0 h 1724992"/>
              <a:gd name="connsiteX1" fmla="*/ 2472747 w 2674468"/>
              <a:gd name="connsiteY1" fmla="*/ 0 h 1724992"/>
              <a:gd name="connsiteX2" fmla="*/ 2674468 w 2674468"/>
              <a:gd name="connsiteY2" fmla="*/ 862496 h 1724992"/>
              <a:gd name="connsiteX3" fmla="*/ 2472747 w 2674468"/>
              <a:gd name="connsiteY3" fmla="*/ 1724992 h 1724992"/>
              <a:gd name="connsiteX4" fmla="*/ 0 w 2674468"/>
              <a:gd name="connsiteY4" fmla="*/ 1724992 h 1724992"/>
              <a:gd name="connsiteX5" fmla="*/ 201721 w 2674468"/>
              <a:gd name="connsiteY5" fmla="*/ 862496 h 1724992"/>
              <a:gd name="connsiteX6" fmla="*/ 0 w 2674468"/>
              <a:gd name="connsiteY6"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201721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72747" h="1724992">
                <a:moveTo>
                  <a:pt x="0" y="0"/>
                </a:moveTo>
                <a:lnTo>
                  <a:pt x="2472747" y="0"/>
                </a:lnTo>
                <a:lnTo>
                  <a:pt x="2472747" y="1724992"/>
                </a:lnTo>
                <a:lnTo>
                  <a:pt x="0" y="1724992"/>
                </a:lnTo>
                <a:lnTo>
                  <a:pt x="169327" y="862496"/>
                </a:lnTo>
                <a:lnTo>
                  <a:pt x="0" y="0"/>
                </a:lnTo>
                <a:close/>
              </a:path>
            </a:pathLst>
          </a:custGeom>
          <a:noFill/>
          <a:ln w="6350">
            <a:solidFill>
              <a:srgbClr val="A9A9A9"/>
            </a:solidFill>
            <a:miter lim="800000"/>
            <a:headEnd/>
            <a:tailEnd/>
          </a:ln>
        </p:spPr>
        <p:txBody>
          <a:bodyPr lIns="411480" tIns="457200" rIns="137160" bIns="137160"/>
          <a:lstStyle>
            <a:lvl1pPr marL="128588" indent="-128588">
              <a:buClr>
                <a:srgbClr val="B01C2E"/>
              </a:buClr>
              <a:buFont typeface="Wingdings 2" pitchFamily="18" charset="2"/>
              <a:buChar char=""/>
              <a:defRPr sz="90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12"/>
          <p:cNvSpPr>
            <a:spLocks noGrp="1"/>
          </p:cNvSpPr>
          <p:nvPr>
            <p:ph type="body" sz="quarter" idx="33"/>
          </p:nvPr>
        </p:nvSpPr>
        <p:spPr>
          <a:xfrm>
            <a:off x="3068559" y="1983087"/>
            <a:ext cx="2674468" cy="1903112"/>
          </a:xfrm>
          <a:prstGeom prst="chevron">
            <a:avLst>
              <a:gd name="adj" fmla="val 10431"/>
            </a:avLst>
          </a:prstGeom>
          <a:ln w="6350">
            <a:solidFill>
              <a:srgbClr val="A9A9A9"/>
            </a:solidFill>
          </a:ln>
        </p:spPr>
        <p:txBody>
          <a:bodyPr lIns="137160" tIns="457200" rIns="137160" bIns="137160"/>
          <a:lstStyle>
            <a:lvl1pPr marL="128588" indent="-128588">
              <a:buClr>
                <a:srgbClr val="B01C2E"/>
              </a:buClr>
              <a:buFont typeface="Wingdings 2" pitchFamily="18" charset="2"/>
              <a:buChar char=""/>
              <a:defRPr sz="900" baseline="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15"/>
          <p:cNvSpPr>
            <a:spLocks noGrp="1"/>
          </p:cNvSpPr>
          <p:nvPr>
            <p:ph type="body" sz="quarter" idx="21"/>
          </p:nvPr>
        </p:nvSpPr>
        <p:spPr>
          <a:xfrm>
            <a:off x="457200" y="4038600"/>
            <a:ext cx="8077200" cy="310896"/>
          </a:xfrm>
          <a:prstGeom prst="rect">
            <a:avLst/>
          </a:prstGeom>
          <a:solidFill>
            <a:srgbClr val="4D4D4D"/>
          </a:solidFill>
          <a:ln>
            <a:noFill/>
          </a:ln>
        </p:spPr>
        <p:txBody>
          <a:bodyPr anchor="ctr" anchorCtr="1"/>
          <a:lstStyle>
            <a:lvl1pPr marL="0" indent="0" algn="ctr">
              <a:buNone/>
              <a:defRPr sz="900" b="1">
                <a:solidFill>
                  <a:srgbClr val="FFFFFF"/>
                </a:solidFill>
              </a:defRPr>
            </a:lvl1pPr>
          </a:lstStyle>
          <a:p>
            <a:pPr lvl="0"/>
            <a:r>
              <a:rPr lang="en-US"/>
              <a:t>Click to edit Master text styles</a:t>
            </a:r>
          </a:p>
        </p:txBody>
      </p:sp>
      <p:sp>
        <p:nvSpPr>
          <p:cNvPr id="18" name="Text Placeholder 15"/>
          <p:cNvSpPr>
            <a:spLocks noGrp="1"/>
          </p:cNvSpPr>
          <p:nvPr>
            <p:ph type="body" sz="quarter" idx="23"/>
          </p:nvPr>
        </p:nvSpPr>
        <p:spPr>
          <a:xfrm>
            <a:off x="457200" y="5937504"/>
            <a:ext cx="3950208" cy="310896"/>
          </a:xfrm>
          <a:prstGeom prst="rect">
            <a:avLst/>
          </a:prstGeom>
          <a:solidFill>
            <a:srgbClr val="4D4D4D"/>
          </a:solidFill>
          <a:ln>
            <a:noFill/>
          </a:ln>
        </p:spPr>
        <p:txBody>
          <a:bodyPr anchor="ctr" anchorCtr="1"/>
          <a:lstStyle>
            <a:lvl1pPr marL="0" indent="130302" algn="l">
              <a:buClr>
                <a:schemeClr val="accent1"/>
              </a:buClr>
              <a:buFont typeface="Wingdings" pitchFamily="2" charset="2"/>
              <a:buNone/>
              <a:defRPr sz="900" b="1">
                <a:solidFill>
                  <a:srgbClr val="FFFFFF"/>
                </a:solidFill>
              </a:defRPr>
            </a:lvl1pPr>
          </a:lstStyle>
          <a:p>
            <a:pPr lvl="0"/>
            <a:r>
              <a:rPr lang="en-US"/>
              <a:t>Click to edit Master text styles</a:t>
            </a:r>
          </a:p>
        </p:txBody>
      </p:sp>
      <p:sp>
        <p:nvSpPr>
          <p:cNvPr id="19" name="Text Placeholder 15"/>
          <p:cNvSpPr>
            <a:spLocks noGrp="1"/>
          </p:cNvSpPr>
          <p:nvPr>
            <p:ph type="body" sz="quarter" idx="24"/>
          </p:nvPr>
        </p:nvSpPr>
        <p:spPr>
          <a:xfrm>
            <a:off x="4585778" y="5937504"/>
            <a:ext cx="3950208" cy="310896"/>
          </a:xfrm>
          <a:prstGeom prst="rect">
            <a:avLst/>
          </a:prstGeom>
          <a:solidFill>
            <a:srgbClr val="4D4D4D"/>
          </a:solidFill>
          <a:ln>
            <a:noFill/>
          </a:ln>
        </p:spPr>
        <p:txBody>
          <a:bodyPr anchor="ctr" anchorCtr="1"/>
          <a:lstStyle>
            <a:lvl1pPr marL="0" indent="130302" algn="l">
              <a:buClr>
                <a:schemeClr val="accent1"/>
              </a:buClr>
              <a:buFont typeface="Wingdings" pitchFamily="2" charset="2"/>
              <a:buNone/>
              <a:defRPr sz="900" b="1">
                <a:solidFill>
                  <a:srgbClr val="FFFFFF"/>
                </a:solidFill>
              </a:defRPr>
            </a:lvl1pPr>
          </a:lstStyle>
          <a:p>
            <a:pPr lvl="0"/>
            <a:r>
              <a:rPr lang="en-US"/>
              <a:t>Click to edit Master text styles</a:t>
            </a:r>
          </a:p>
        </p:txBody>
      </p:sp>
      <p:sp>
        <p:nvSpPr>
          <p:cNvPr id="26" name="Text Placeholder 12"/>
          <p:cNvSpPr>
            <a:spLocks noGrp="1"/>
          </p:cNvSpPr>
          <p:nvPr>
            <p:ph type="body" sz="quarter" idx="12"/>
          </p:nvPr>
        </p:nvSpPr>
        <p:spPr>
          <a:xfrm>
            <a:off x="457200" y="1417320"/>
            <a:ext cx="5193792"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27" name="Text Placeholder 13"/>
          <p:cNvSpPr>
            <a:spLocks noGrp="1"/>
          </p:cNvSpPr>
          <p:nvPr>
            <p:ph type="body" sz="quarter" idx="17"/>
          </p:nvPr>
        </p:nvSpPr>
        <p:spPr>
          <a:xfrm>
            <a:off x="5656263" y="1417326"/>
            <a:ext cx="3035808" cy="461963"/>
          </a:xfrm>
          <a:prstGeom prst="chevron">
            <a:avLst>
              <a:gd name="adj" fmla="val 34831"/>
            </a:avLst>
          </a:prstGeom>
          <a:solidFill>
            <a:srgbClr val="B01C2E"/>
          </a:solidFill>
        </p:spPr>
        <p:txBody>
          <a:bodyPr anchor="ctr"/>
          <a:lstStyle>
            <a:lvl1pPr marL="257175" marR="0" indent="-257175" algn="ctr" defTabSz="685800" rtl="0" eaLnBrk="1" fontAlgn="auto" latinLnBrk="0" hangingPunct="1">
              <a:lnSpc>
                <a:spcPct val="100000"/>
              </a:lnSpc>
              <a:spcBef>
                <a:spcPct val="20000"/>
              </a:spcBef>
              <a:spcAft>
                <a:spcPts val="0"/>
              </a:spcAft>
              <a:buClrTx/>
              <a:buSzTx/>
              <a:buFont typeface="Arial" pitchFamily="34" charset="0"/>
              <a:buNone/>
              <a:tabLst/>
              <a:defRPr sz="900" b="1">
                <a:solidFill>
                  <a:srgbClr val="FFFFFF"/>
                </a:solidFill>
              </a:defRPr>
            </a:lvl1pPr>
          </a:lstStyle>
          <a:p>
            <a:pPr lvl="0"/>
            <a:r>
              <a:rPr lang="en-US"/>
              <a:t>Click to edit Master text styles</a:t>
            </a:r>
          </a:p>
        </p:txBody>
      </p:sp>
      <p:sp>
        <p:nvSpPr>
          <p:cNvPr id="40" name="Text Placeholder 12"/>
          <p:cNvSpPr>
            <a:spLocks noGrp="1"/>
          </p:cNvSpPr>
          <p:nvPr>
            <p:ph type="body" sz="quarter" idx="11"/>
          </p:nvPr>
        </p:nvSpPr>
        <p:spPr>
          <a:xfrm>
            <a:off x="457200" y="1983087"/>
            <a:ext cx="2674468" cy="1903112"/>
          </a:xfrm>
          <a:prstGeom prst="homePlate">
            <a:avLst>
              <a:gd name="adj" fmla="val 11448"/>
            </a:avLst>
          </a:prstGeom>
          <a:ln w="6350">
            <a:solidFill>
              <a:srgbClr val="A9A9A9"/>
            </a:solidFill>
          </a:ln>
        </p:spPr>
        <p:txBody>
          <a:bodyPr lIns="137160" tIns="457200" rIns="137160" bIns="137160"/>
          <a:lstStyle>
            <a:lvl1pPr marL="128588" indent="-128588">
              <a:buClr>
                <a:srgbClr val="B01C2E"/>
              </a:buClr>
              <a:buFont typeface="Wingdings 2" pitchFamily="18" charset="2"/>
              <a:buChar char=""/>
              <a:defRPr sz="900" baseline="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9"/>
          <p:cNvSpPr>
            <a:spLocks noGrp="1"/>
          </p:cNvSpPr>
          <p:nvPr>
            <p:ph type="body" sz="quarter" idx="13"/>
          </p:nvPr>
        </p:nvSpPr>
        <p:spPr>
          <a:xfrm>
            <a:off x="457200" y="1981200"/>
            <a:ext cx="2473180"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43" name="Text Placeholder 29"/>
          <p:cNvSpPr>
            <a:spLocks noGrp="1"/>
          </p:cNvSpPr>
          <p:nvPr>
            <p:ph type="body" sz="quarter" idx="15"/>
          </p:nvPr>
        </p:nvSpPr>
        <p:spPr>
          <a:xfrm>
            <a:off x="3144323" y="1988239"/>
            <a:ext cx="2387536"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49" name="Content Placeholder 10"/>
          <p:cNvSpPr>
            <a:spLocks noGrp="1"/>
          </p:cNvSpPr>
          <p:nvPr>
            <p:ph sz="quarter" idx="18"/>
          </p:nvPr>
        </p:nvSpPr>
        <p:spPr>
          <a:xfrm>
            <a:off x="457200" y="4343400"/>
            <a:ext cx="8077200" cy="1481328"/>
          </a:xfrm>
          <a:prstGeom prst="rect">
            <a:avLst/>
          </a:prstGeom>
          <a:solidFill>
            <a:srgbClr val="FFFFFF"/>
          </a:solidFill>
          <a:ln>
            <a:solidFill>
              <a:srgbClr val="C0C0C0"/>
            </a:solidFill>
          </a:ln>
        </p:spPr>
        <p:txBody>
          <a:bodyPr/>
          <a:lstStyle>
            <a:lvl1pPr marL="130302" indent="-130302">
              <a:lnSpc>
                <a:spcPct val="95000"/>
              </a:lnSpc>
              <a:spcBef>
                <a:spcPts val="540"/>
              </a:spcBef>
              <a:buClr>
                <a:schemeClr val="accent1"/>
              </a:buClr>
              <a:buFont typeface="Wingdings 2" pitchFamily="18" charset="2"/>
              <a:buChar char=""/>
              <a:defRPr sz="900"/>
            </a:lvl1pPr>
            <a:lvl2pPr marL="260604" indent="-130302">
              <a:lnSpc>
                <a:spcPct val="95000"/>
              </a:lnSpc>
              <a:spcBef>
                <a:spcPts val="225"/>
              </a:spcBef>
              <a:buClr>
                <a:schemeClr val="accent1"/>
              </a:buClr>
              <a:buFont typeface="Arial" pitchFamily="34" charset="0"/>
              <a:buChar char="•"/>
              <a:defRPr sz="900"/>
            </a:lvl2pPr>
            <a:lvl3pPr marL="390906" indent="-130302">
              <a:lnSpc>
                <a:spcPct val="95000"/>
              </a:lnSpc>
              <a:spcBef>
                <a:spcPts val="225"/>
              </a:spcBef>
              <a:buClr>
                <a:schemeClr val="accent1"/>
              </a:buClr>
              <a:buFont typeface="Arial" pitchFamily="34" charset="0"/>
              <a:buChar char="–"/>
              <a:defRPr sz="900"/>
            </a:lvl3pPr>
            <a:lvl4pPr marL="514350" indent="-130302">
              <a:lnSpc>
                <a:spcPct val="95000"/>
              </a:lnSpc>
              <a:spcBef>
                <a:spcPts val="225"/>
              </a:spcBef>
              <a:buClr>
                <a:schemeClr val="accent1"/>
              </a:buClr>
              <a:buFont typeface="Arial" pitchFamily="34" charset="0"/>
              <a:buChar char="–"/>
              <a:defRPr sz="900"/>
            </a:lvl4pPr>
            <a:lvl5pPr marL="685800" indent="-130302">
              <a:lnSpc>
                <a:spcPct val="95000"/>
              </a:lnSpc>
              <a:spcBef>
                <a:spcPts val="225"/>
              </a:spcBef>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29"/>
          <p:cNvSpPr>
            <a:spLocks noGrp="1"/>
          </p:cNvSpPr>
          <p:nvPr>
            <p:ph type="body" sz="quarter" idx="34"/>
          </p:nvPr>
        </p:nvSpPr>
        <p:spPr>
          <a:xfrm>
            <a:off x="5762431" y="1987175"/>
            <a:ext cx="2794197"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2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3" name="Slide Number Placeholder 9"/>
          <p:cNvSpPr>
            <a:spLocks noGrp="1"/>
          </p:cNvSpPr>
          <p:nvPr>
            <p:ph type="sldNum" sz="quarter" idx="35"/>
          </p:nvPr>
        </p:nvSpPr>
        <p:spPr/>
        <p:txBody>
          <a:bodyPr/>
          <a:lstStyle>
            <a:lvl1pPr>
              <a:defRPr/>
            </a:lvl1pPr>
          </a:lstStyle>
          <a:p>
            <a:fld id="{E70D8206-912D-3041-8A60-C5747B4B98EB}" type="slidenum">
              <a:rPr lang="en-US" altLang="en-US"/>
              <a:pPr/>
              <a:t>‹#›</a:t>
            </a:fld>
            <a:endParaRPr lang="en-US" altLang="en-US" dirty="0"/>
          </a:p>
        </p:txBody>
      </p:sp>
      <p:sp>
        <p:nvSpPr>
          <p:cNvPr id="24" name="Footer Placeholder 23"/>
          <p:cNvSpPr>
            <a:spLocks noGrp="1"/>
          </p:cNvSpPr>
          <p:nvPr>
            <p:ph type="ftr" sz="quarter" idx="36"/>
          </p:nvPr>
        </p:nvSpPr>
        <p:spPr/>
        <p:txBody>
          <a:bodyPr/>
          <a:lstStyle>
            <a:lvl1pPr>
              <a:defRPr smtClean="0"/>
            </a:lvl1pPr>
          </a:lstStyle>
          <a:p>
            <a:pPr>
              <a:defRPr/>
            </a:pPr>
            <a:r>
              <a:rPr lang="en-US"/>
              <a:t>U.S. Trade or Business and PEs</a:t>
            </a:r>
            <a:endParaRPr lang="en-US" dirty="0"/>
          </a:p>
        </p:txBody>
      </p:sp>
    </p:spTree>
    <p:extLst>
      <p:ext uri="{BB962C8B-B14F-4D97-AF65-F5344CB8AC3E}">
        <p14:creationId xmlns:p14="http://schemas.microsoft.com/office/powerpoint/2010/main" val="195917006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ext Blocks - Workstreams and outcomes">
    <p:spTree>
      <p:nvGrpSpPr>
        <p:cNvPr id="1" name=""/>
        <p:cNvGrpSpPr/>
        <p:nvPr/>
      </p:nvGrpSpPr>
      <p:grpSpPr>
        <a:xfrm>
          <a:off x="0" y="0"/>
          <a:ext cx="0" cy="0"/>
          <a:chOff x="0" y="0"/>
          <a:chExt cx="0" cy="0"/>
        </a:xfrm>
      </p:grpSpPr>
      <p:sp>
        <p:nvSpPr>
          <p:cNvPr id="33" name="Pentagon 32"/>
          <p:cNvSpPr/>
          <p:nvPr userDrawn="1"/>
        </p:nvSpPr>
        <p:spPr bwMode="auto">
          <a:xfrm>
            <a:off x="5507039" y="1755775"/>
            <a:ext cx="679450" cy="4343400"/>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nchor="ctr"/>
          <a:lstStyle/>
          <a:p>
            <a:pPr indent="-88106" eaLnBrk="0" hangingPunct="0">
              <a:lnSpc>
                <a:spcPct val="95000"/>
              </a:lnSpc>
              <a:defRPr/>
            </a:pPr>
            <a:endParaRPr lang="en-US" sz="1350" dirty="0">
              <a:latin typeface="Arial" charset="0"/>
              <a:ea typeface="+mn-ea"/>
            </a:endParaRPr>
          </a:p>
        </p:txBody>
      </p:sp>
      <p:sp>
        <p:nvSpPr>
          <p:cNvPr id="6" name="Text Placeholder 2"/>
          <p:cNvSpPr>
            <a:spLocks noGrp="1"/>
          </p:cNvSpPr>
          <p:nvPr>
            <p:ph type="body" idx="38"/>
          </p:nvPr>
        </p:nvSpPr>
        <p:spPr>
          <a:xfrm>
            <a:off x="2993735" y="1290639"/>
            <a:ext cx="237744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7" name="Text Placeholder 2"/>
          <p:cNvSpPr>
            <a:spLocks noGrp="1"/>
          </p:cNvSpPr>
          <p:nvPr>
            <p:ph type="body" idx="39"/>
          </p:nvPr>
        </p:nvSpPr>
        <p:spPr>
          <a:xfrm>
            <a:off x="477838" y="1290639"/>
            <a:ext cx="237744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5"/>
          </p:nvPr>
        </p:nvSpPr>
        <p:spPr>
          <a:xfrm>
            <a:off x="2993735" y="1290638"/>
            <a:ext cx="2377440" cy="380392"/>
          </a:xfrm>
          <a:prstGeom prst="rect">
            <a:avLst/>
          </a:prstGeom>
          <a:solidFill>
            <a:schemeClr val="tx1">
              <a:lumMod val="50000"/>
              <a:lumOff val="50000"/>
            </a:schemeClr>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2"/>
          </p:nvPr>
        </p:nvSpPr>
        <p:spPr>
          <a:xfrm>
            <a:off x="6300383" y="1290638"/>
            <a:ext cx="237744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0" name="Text Placeholder 2"/>
          <p:cNvSpPr>
            <a:spLocks noGrp="1"/>
          </p:cNvSpPr>
          <p:nvPr>
            <p:ph type="body" idx="30"/>
          </p:nvPr>
        </p:nvSpPr>
        <p:spPr>
          <a:xfrm>
            <a:off x="477838" y="1290638"/>
            <a:ext cx="2377440" cy="380392"/>
          </a:xfrm>
          <a:prstGeom prst="rect">
            <a:avLst/>
          </a:prstGeom>
          <a:solidFill>
            <a:srgbClr val="4D4D4D"/>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1" name="Text Placeholder 19"/>
          <p:cNvSpPr>
            <a:spLocks noGrp="1"/>
          </p:cNvSpPr>
          <p:nvPr>
            <p:ph type="body" sz="quarter" idx="40"/>
          </p:nvPr>
        </p:nvSpPr>
        <p:spPr>
          <a:xfrm>
            <a:off x="569278" y="1731264"/>
            <a:ext cx="2194560" cy="521208"/>
          </a:xfrm>
          <a:prstGeom prst="flowChartAlternateProcess">
            <a:avLst/>
          </a:prstGeom>
          <a:solidFill>
            <a:srgbClr val="FFFFFF"/>
          </a:solidFill>
          <a:ln>
            <a:solidFill>
              <a:srgbClr val="C0C0C0"/>
            </a:solidFill>
          </a:ln>
        </p:spPr>
        <p:txBody>
          <a:bodyPr lIns="45720" tIns="0" rIns="45720" bIns="0" anchor="ctr" anchorCtr="0"/>
          <a:lstStyle>
            <a:lvl1pPr marL="0" indent="-89154">
              <a:lnSpc>
                <a:spcPct val="95000"/>
              </a:lnSpc>
              <a:spcBef>
                <a:spcPts val="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2" name="Text Placeholder 19"/>
          <p:cNvSpPr>
            <a:spLocks noGrp="1"/>
          </p:cNvSpPr>
          <p:nvPr>
            <p:ph type="body" sz="quarter" idx="41"/>
          </p:nvPr>
        </p:nvSpPr>
        <p:spPr>
          <a:xfrm>
            <a:off x="569278" y="2357120"/>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3" name="Text Placeholder 19"/>
          <p:cNvSpPr>
            <a:spLocks noGrp="1"/>
          </p:cNvSpPr>
          <p:nvPr>
            <p:ph type="body" sz="quarter" idx="42"/>
          </p:nvPr>
        </p:nvSpPr>
        <p:spPr>
          <a:xfrm>
            <a:off x="569278" y="2982976"/>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4" name="Text Placeholder 19"/>
          <p:cNvSpPr>
            <a:spLocks noGrp="1"/>
          </p:cNvSpPr>
          <p:nvPr>
            <p:ph type="body" sz="quarter" idx="43"/>
          </p:nvPr>
        </p:nvSpPr>
        <p:spPr>
          <a:xfrm>
            <a:off x="569278" y="3608832"/>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5" name="Text Placeholder 19"/>
          <p:cNvSpPr>
            <a:spLocks noGrp="1"/>
          </p:cNvSpPr>
          <p:nvPr>
            <p:ph type="body" sz="quarter" idx="44"/>
          </p:nvPr>
        </p:nvSpPr>
        <p:spPr>
          <a:xfrm>
            <a:off x="569278" y="4234688"/>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6" name="Text Placeholder 19"/>
          <p:cNvSpPr>
            <a:spLocks noGrp="1"/>
          </p:cNvSpPr>
          <p:nvPr>
            <p:ph type="body" sz="quarter" idx="45"/>
          </p:nvPr>
        </p:nvSpPr>
        <p:spPr>
          <a:xfrm>
            <a:off x="569278" y="5486400"/>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7" name="Text Placeholder 19"/>
          <p:cNvSpPr>
            <a:spLocks noGrp="1"/>
          </p:cNvSpPr>
          <p:nvPr>
            <p:ph type="body" sz="quarter" idx="46"/>
          </p:nvPr>
        </p:nvSpPr>
        <p:spPr>
          <a:xfrm>
            <a:off x="569278" y="4860544"/>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8" name="Text Placeholder 19"/>
          <p:cNvSpPr>
            <a:spLocks noGrp="1"/>
          </p:cNvSpPr>
          <p:nvPr>
            <p:ph type="body" sz="quarter" idx="47"/>
          </p:nvPr>
        </p:nvSpPr>
        <p:spPr>
          <a:xfrm>
            <a:off x="3085175" y="1743456"/>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9" name="Text Placeholder 19"/>
          <p:cNvSpPr>
            <a:spLocks noGrp="1"/>
          </p:cNvSpPr>
          <p:nvPr>
            <p:ph type="body" sz="quarter" idx="48"/>
          </p:nvPr>
        </p:nvSpPr>
        <p:spPr>
          <a:xfrm>
            <a:off x="3085175" y="2369312"/>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0" name="Text Placeholder 19"/>
          <p:cNvSpPr>
            <a:spLocks noGrp="1"/>
          </p:cNvSpPr>
          <p:nvPr>
            <p:ph type="body" sz="quarter" idx="49"/>
          </p:nvPr>
        </p:nvSpPr>
        <p:spPr>
          <a:xfrm>
            <a:off x="3085175" y="2995168"/>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1" name="Text Placeholder 19"/>
          <p:cNvSpPr>
            <a:spLocks noGrp="1"/>
          </p:cNvSpPr>
          <p:nvPr>
            <p:ph type="body" sz="quarter" idx="50"/>
          </p:nvPr>
        </p:nvSpPr>
        <p:spPr>
          <a:xfrm>
            <a:off x="3085175" y="3621024"/>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2" name="Text Placeholder 19"/>
          <p:cNvSpPr>
            <a:spLocks noGrp="1"/>
          </p:cNvSpPr>
          <p:nvPr>
            <p:ph type="body" sz="quarter" idx="51"/>
          </p:nvPr>
        </p:nvSpPr>
        <p:spPr>
          <a:xfrm>
            <a:off x="3085175" y="4246880"/>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3" name="Text Placeholder 19"/>
          <p:cNvSpPr>
            <a:spLocks noGrp="1"/>
          </p:cNvSpPr>
          <p:nvPr>
            <p:ph type="body" sz="quarter" idx="52"/>
          </p:nvPr>
        </p:nvSpPr>
        <p:spPr>
          <a:xfrm>
            <a:off x="3085175" y="5498592"/>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4" name="Text Placeholder 19"/>
          <p:cNvSpPr>
            <a:spLocks noGrp="1"/>
          </p:cNvSpPr>
          <p:nvPr>
            <p:ph type="body" sz="quarter" idx="53"/>
          </p:nvPr>
        </p:nvSpPr>
        <p:spPr>
          <a:xfrm>
            <a:off x="3085175" y="4872736"/>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5" name="Text Placeholder 19"/>
          <p:cNvSpPr>
            <a:spLocks noGrp="1"/>
          </p:cNvSpPr>
          <p:nvPr>
            <p:ph type="body" sz="quarter" idx="54"/>
          </p:nvPr>
        </p:nvSpPr>
        <p:spPr>
          <a:xfrm>
            <a:off x="6300383" y="1743456"/>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6" name="Text Placeholder 19"/>
          <p:cNvSpPr>
            <a:spLocks noGrp="1"/>
          </p:cNvSpPr>
          <p:nvPr>
            <p:ph type="body" sz="quarter" idx="55"/>
          </p:nvPr>
        </p:nvSpPr>
        <p:spPr>
          <a:xfrm>
            <a:off x="6300383" y="2369312"/>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7" name="Text Placeholder 19"/>
          <p:cNvSpPr>
            <a:spLocks noGrp="1"/>
          </p:cNvSpPr>
          <p:nvPr>
            <p:ph type="body" sz="quarter" idx="56"/>
          </p:nvPr>
        </p:nvSpPr>
        <p:spPr>
          <a:xfrm>
            <a:off x="6300383" y="2995168"/>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8" name="Text Placeholder 19"/>
          <p:cNvSpPr>
            <a:spLocks noGrp="1"/>
          </p:cNvSpPr>
          <p:nvPr>
            <p:ph type="body" sz="quarter" idx="57"/>
          </p:nvPr>
        </p:nvSpPr>
        <p:spPr>
          <a:xfrm>
            <a:off x="6300383" y="3621024"/>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9" name="Text Placeholder 19"/>
          <p:cNvSpPr>
            <a:spLocks noGrp="1"/>
          </p:cNvSpPr>
          <p:nvPr>
            <p:ph type="body" sz="quarter" idx="58"/>
          </p:nvPr>
        </p:nvSpPr>
        <p:spPr>
          <a:xfrm>
            <a:off x="6300383" y="4246880"/>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0" name="Text Placeholder 19"/>
          <p:cNvSpPr>
            <a:spLocks noGrp="1"/>
          </p:cNvSpPr>
          <p:nvPr>
            <p:ph type="body" sz="quarter" idx="59"/>
          </p:nvPr>
        </p:nvSpPr>
        <p:spPr>
          <a:xfrm>
            <a:off x="6300383" y="5498592"/>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1" name="Text Placeholder 19"/>
          <p:cNvSpPr>
            <a:spLocks noGrp="1"/>
          </p:cNvSpPr>
          <p:nvPr>
            <p:ph type="body" sz="quarter" idx="60"/>
          </p:nvPr>
        </p:nvSpPr>
        <p:spPr>
          <a:xfrm>
            <a:off x="6300383" y="4872736"/>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4" name="Slide Number Placeholder 9"/>
          <p:cNvSpPr>
            <a:spLocks noGrp="1"/>
          </p:cNvSpPr>
          <p:nvPr>
            <p:ph type="sldNum" sz="quarter" idx="61"/>
          </p:nvPr>
        </p:nvSpPr>
        <p:spPr/>
        <p:txBody>
          <a:bodyPr/>
          <a:lstStyle>
            <a:lvl1pPr>
              <a:defRPr/>
            </a:lvl1pPr>
          </a:lstStyle>
          <a:p>
            <a:fld id="{250D9D91-D592-1043-AF8D-0FC015913F1E}" type="slidenum">
              <a:rPr lang="en-US" altLang="en-US"/>
              <a:pPr/>
              <a:t>‹#›</a:t>
            </a:fld>
            <a:endParaRPr lang="en-US" altLang="en-US" dirty="0"/>
          </a:p>
        </p:txBody>
      </p:sp>
      <p:sp>
        <p:nvSpPr>
          <p:cNvPr id="35" name="Footer Placeholder 33"/>
          <p:cNvSpPr>
            <a:spLocks noGrp="1"/>
          </p:cNvSpPr>
          <p:nvPr>
            <p:ph type="ftr" sz="quarter" idx="62"/>
          </p:nvPr>
        </p:nvSpPr>
        <p:spPr/>
        <p:txBody>
          <a:bodyPr/>
          <a:lstStyle>
            <a:lvl1pPr>
              <a:defRPr smtClean="0"/>
            </a:lvl1pPr>
          </a:lstStyle>
          <a:p>
            <a:pPr>
              <a:defRPr/>
            </a:pPr>
            <a:r>
              <a:rPr lang="en-US"/>
              <a:t>U.S. Trade or Business and PEs</a:t>
            </a:r>
            <a:endParaRPr lang="en-US" dirty="0"/>
          </a:p>
        </p:txBody>
      </p:sp>
    </p:spTree>
    <p:extLst>
      <p:ext uri="{BB962C8B-B14F-4D97-AF65-F5344CB8AC3E}">
        <p14:creationId xmlns:p14="http://schemas.microsoft.com/office/powerpoint/2010/main" val="89187756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ext Blocks - Elements Leading To">
    <p:spTree>
      <p:nvGrpSpPr>
        <p:cNvPr id="1" name=""/>
        <p:cNvGrpSpPr/>
        <p:nvPr/>
      </p:nvGrpSpPr>
      <p:grpSpPr>
        <a:xfrm>
          <a:off x="0" y="0"/>
          <a:ext cx="0" cy="0"/>
          <a:chOff x="0" y="0"/>
          <a:chExt cx="0" cy="0"/>
        </a:xfrm>
      </p:grpSpPr>
      <p:sp>
        <p:nvSpPr>
          <p:cNvPr id="15" name="Pentagon 14"/>
          <p:cNvSpPr/>
          <p:nvPr userDrawn="1"/>
        </p:nvSpPr>
        <p:spPr bwMode="auto">
          <a:xfrm>
            <a:off x="5349876" y="1497015"/>
            <a:ext cx="679450" cy="4352925"/>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350" dirty="0">
              <a:latin typeface="Arial" charset="0"/>
              <a:ea typeface="+mn-ea"/>
            </a:endParaRPr>
          </a:p>
        </p:txBody>
      </p:sp>
      <p:sp>
        <p:nvSpPr>
          <p:cNvPr id="7" name="Text Placeholder 8"/>
          <p:cNvSpPr>
            <a:spLocks noGrp="1"/>
          </p:cNvSpPr>
          <p:nvPr>
            <p:ph type="body" sz="quarter" idx="21"/>
          </p:nvPr>
        </p:nvSpPr>
        <p:spPr>
          <a:xfrm rot="5400000">
            <a:off x="7082028" y="330708"/>
            <a:ext cx="640080" cy="2569464"/>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8" name="Text Placeholder 12"/>
          <p:cNvSpPr>
            <a:spLocks noGrp="1"/>
          </p:cNvSpPr>
          <p:nvPr>
            <p:ph type="body" sz="quarter" idx="18"/>
          </p:nvPr>
        </p:nvSpPr>
        <p:spPr>
          <a:xfrm>
            <a:off x="6117336" y="1981200"/>
            <a:ext cx="2569464" cy="4114800"/>
          </a:xfrm>
          <a:prstGeom prst="rect">
            <a:avLst/>
          </a:prstGeom>
          <a:noFill/>
          <a:ln>
            <a:solidFill>
              <a:srgbClr val="C0C0C0"/>
            </a:solidFill>
          </a:ln>
        </p:spPr>
        <p:txBody>
          <a:bodyPr wrap="square" lIns="91440" anchor="t" anchorCtr="0">
            <a:noAutofit/>
          </a:bodyPr>
          <a:lstStyle>
            <a:lvl1pPr marL="175022" indent="-175022" algn="l">
              <a:spcBef>
                <a:spcPts val="150"/>
              </a:spcBef>
              <a:buClr>
                <a:srgbClr val="B01C2E"/>
              </a:buClr>
              <a:buFont typeface="Wingdings" pitchFamily="2" charset="2"/>
              <a:buChar char="§"/>
              <a:defRPr sz="900" b="1" baseline="0"/>
            </a:lvl1pPr>
            <a:lvl2pPr marL="253604" indent="-129779">
              <a:spcBef>
                <a:spcPts val="150"/>
              </a:spcBef>
              <a:buClr>
                <a:srgbClr val="B01C2E"/>
              </a:buClr>
              <a:buFont typeface="Arial" pitchFamily="34" charset="0"/>
              <a:buChar char="•"/>
              <a:tabLst/>
              <a:defRPr sz="900" b="1" baseline="0"/>
            </a:lvl2pPr>
            <a:lvl3pPr marL="377190" indent="-129779">
              <a:spcBef>
                <a:spcPts val="150"/>
              </a:spcBef>
              <a:buClr>
                <a:srgbClr val="B01C2E"/>
              </a:buClr>
              <a:buFont typeface="Arial" pitchFamily="34" charset="0"/>
              <a:buChar char="–"/>
              <a:defRPr sz="900" b="1" baseline="0"/>
            </a:lvl3pPr>
            <a:lvl4pPr marL="514350" indent="-130302">
              <a:spcBef>
                <a:spcPts val="150"/>
              </a:spcBef>
              <a:buClr>
                <a:srgbClr val="B01C2E"/>
              </a:buClr>
              <a:buFont typeface="Arial" pitchFamily="34" charset="0"/>
              <a:buChar char="–"/>
              <a:tabLst/>
              <a:defRPr sz="900" b="1"/>
            </a:lvl4pPr>
            <a:lvl5pPr marL="637794" indent="-130302">
              <a:spcBef>
                <a:spcPts val="150"/>
              </a:spcBef>
              <a:buClr>
                <a:srgbClr val="B01C2E"/>
              </a:buClr>
              <a:buFont typeface="Arial" pitchFamily="34" charset="0"/>
              <a:buChar char="–"/>
              <a:defRPr sz="900" b="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p:cNvSpPr>
            <a:spLocks noGrp="1"/>
          </p:cNvSpPr>
          <p:nvPr>
            <p:ph sz="half" idx="12"/>
          </p:nvPr>
        </p:nvSpPr>
        <p:spPr>
          <a:xfrm>
            <a:off x="3810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Content Placeholder 3"/>
          <p:cNvSpPr>
            <a:spLocks noGrp="1"/>
          </p:cNvSpPr>
          <p:nvPr>
            <p:ph sz="half" idx="22"/>
          </p:nvPr>
        </p:nvSpPr>
        <p:spPr>
          <a:xfrm>
            <a:off x="3810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Content Placeholder 3"/>
          <p:cNvSpPr>
            <a:spLocks noGrp="1"/>
          </p:cNvSpPr>
          <p:nvPr>
            <p:ph sz="half" idx="23"/>
          </p:nvPr>
        </p:nvSpPr>
        <p:spPr>
          <a:xfrm>
            <a:off x="3810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Content Placeholder 3"/>
          <p:cNvSpPr>
            <a:spLocks noGrp="1"/>
          </p:cNvSpPr>
          <p:nvPr>
            <p:ph sz="half" idx="24"/>
          </p:nvPr>
        </p:nvSpPr>
        <p:spPr>
          <a:xfrm>
            <a:off x="20574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Content Placeholder 3"/>
          <p:cNvSpPr>
            <a:spLocks noGrp="1"/>
          </p:cNvSpPr>
          <p:nvPr>
            <p:ph sz="half" idx="25"/>
          </p:nvPr>
        </p:nvSpPr>
        <p:spPr>
          <a:xfrm>
            <a:off x="20574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4" name="Content Placeholder 3"/>
          <p:cNvSpPr>
            <a:spLocks noGrp="1"/>
          </p:cNvSpPr>
          <p:nvPr>
            <p:ph sz="half" idx="26"/>
          </p:nvPr>
        </p:nvSpPr>
        <p:spPr>
          <a:xfrm>
            <a:off x="20574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8" name="Content Placeholder 3"/>
          <p:cNvSpPr>
            <a:spLocks noGrp="1"/>
          </p:cNvSpPr>
          <p:nvPr>
            <p:ph sz="half" idx="27"/>
          </p:nvPr>
        </p:nvSpPr>
        <p:spPr>
          <a:xfrm>
            <a:off x="37338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Content Placeholder 3"/>
          <p:cNvSpPr>
            <a:spLocks noGrp="1"/>
          </p:cNvSpPr>
          <p:nvPr>
            <p:ph sz="half" idx="28"/>
          </p:nvPr>
        </p:nvSpPr>
        <p:spPr>
          <a:xfrm>
            <a:off x="37338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20" name="Content Placeholder 3"/>
          <p:cNvSpPr>
            <a:spLocks noGrp="1"/>
          </p:cNvSpPr>
          <p:nvPr>
            <p:ph sz="half" idx="29"/>
          </p:nvPr>
        </p:nvSpPr>
        <p:spPr>
          <a:xfrm>
            <a:off x="37338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Slide Number Placeholder 9"/>
          <p:cNvSpPr>
            <a:spLocks noGrp="1"/>
          </p:cNvSpPr>
          <p:nvPr>
            <p:ph type="sldNum" sz="quarter" idx="30"/>
          </p:nvPr>
        </p:nvSpPr>
        <p:spPr/>
        <p:txBody>
          <a:bodyPr/>
          <a:lstStyle>
            <a:lvl1pPr>
              <a:defRPr/>
            </a:lvl1pPr>
          </a:lstStyle>
          <a:p>
            <a:fld id="{09CF501B-85A3-0748-9525-578425C49286}" type="slidenum">
              <a:rPr lang="en-US" altLang="en-US"/>
              <a:pPr/>
              <a:t>‹#›</a:t>
            </a:fld>
            <a:endParaRPr lang="en-US" altLang="en-US" dirty="0"/>
          </a:p>
        </p:txBody>
      </p:sp>
      <p:sp>
        <p:nvSpPr>
          <p:cNvPr id="21" name="Footer Placeholder 20"/>
          <p:cNvSpPr>
            <a:spLocks noGrp="1"/>
          </p:cNvSpPr>
          <p:nvPr>
            <p:ph type="ftr" sz="quarter" idx="31"/>
          </p:nvPr>
        </p:nvSpPr>
        <p:spPr/>
        <p:txBody>
          <a:bodyPr/>
          <a:lstStyle>
            <a:lvl1pPr>
              <a:defRPr smtClean="0"/>
            </a:lvl1pPr>
          </a:lstStyle>
          <a:p>
            <a:pPr>
              <a:defRPr/>
            </a:pPr>
            <a:r>
              <a:rPr lang="en-US"/>
              <a:t>U.S. Trade or Business and PEs</a:t>
            </a:r>
            <a:endParaRPr lang="en-US" dirty="0"/>
          </a:p>
        </p:txBody>
      </p:sp>
    </p:spTree>
    <p:extLst>
      <p:ext uri="{BB962C8B-B14F-4D97-AF65-F5344CB8AC3E}">
        <p14:creationId xmlns:p14="http://schemas.microsoft.com/office/powerpoint/2010/main" val="250672466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Related Text Blocks - Sequence">
    <p:spTree>
      <p:nvGrpSpPr>
        <p:cNvPr id="1" name=""/>
        <p:cNvGrpSpPr/>
        <p:nvPr/>
      </p:nvGrpSpPr>
      <p:grpSpPr>
        <a:xfrm>
          <a:off x="0" y="0"/>
          <a:ext cx="0" cy="0"/>
          <a:chOff x="0" y="0"/>
          <a:chExt cx="0" cy="0"/>
        </a:xfrm>
      </p:grpSpPr>
      <p:cxnSp>
        <p:nvCxnSpPr>
          <p:cNvPr id="7" name="Elbow Connector 24"/>
          <p:cNvCxnSpPr>
            <a:cxnSpLocks noChangeShapeType="1"/>
          </p:cNvCxnSpPr>
          <p:nvPr userDrawn="1"/>
        </p:nvCxnSpPr>
        <p:spPr bwMode="auto">
          <a:xfrm rot="16200000" flipH="1">
            <a:off x="909638" y="2395538"/>
            <a:ext cx="768350" cy="638175"/>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3" name="Elbow Connector 28"/>
          <p:cNvCxnSpPr>
            <a:cxnSpLocks noChangeShapeType="1"/>
          </p:cNvCxnSpPr>
          <p:nvPr userDrawn="1"/>
        </p:nvCxnSpPr>
        <p:spPr bwMode="auto">
          <a:xfrm rot="16200000" flipH="1">
            <a:off x="2066926" y="3590927"/>
            <a:ext cx="752475" cy="625475"/>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4" name="Elbow Connector 39"/>
          <p:cNvCxnSpPr>
            <a:cxnSpLocks noChangeShapeType="1"/>
          </p:cNvCxnSpPr>
          <p:nvPr userDrawn="1"/>
        </p:nvCxnSpPr>
        <p:spPr bwMode="auto">
          <a:xfrm rot="16200000" flipH="1">
            <a:off x="3234532" y="4814095"/>
            <a:ext cx="698500" cy="595313"/>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sp>
        <p:nvSpPr>
          <p:cNvPr id="8" name="Content Placeholder 3"/>
          <p:cNvSpPr>
            <a:spLocks noGrp="1"/>
          </p:cNvSpPr>
          <p:nvPr>
            <p:ph sz="half" idx="17"/>
          </p:nvPr>
        </p:nvSpPr>
        <p:spPr>
          <a:xfrm>
            <a:off x="3881706" y="4986243"/>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9" name="Content Placeholder 3"/>
          <p:cNvSpPr>
            <a:spLocks noGrp="1"/>
          </p:cNvSpPr>
          <p:nvPr>
            <p:ph sz="half" idx="14"/>
          </p:nvPr>
        </p:nvSpPr>
        <p:spPr>
          <a:xfrm>
            <a:off x="479117" y="1441358"/>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0" name="Content Placeholder 3"/>
          <p:cNvSpPr>
            <a:spLocks noGrp="1"/>
          </p:cNvSpPr>
          <p:nvPr>
            <p:ph sz="half" idx="15"/>
          </p:nvPr>
        </p:nvSpPr>
        <p:spPr>
          <a:xfrm>
            <a:off x="1612733" y="2622986"/>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1" name="Content Placeholder 3"/>
          <p:cNvSpPr>
            <a:spLocks noGrp="1"/>
          </p:cNvSpPr>
          <p:nvPr>
            <p:ph sz="half" idx="16"/>
          </p:nvPr>
        </p:nvSpPr>
        <p:spPr>
          <a:xfrm>
            <a:off x="2755736" y="3804614"/>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18"/>
          </p:nvPr>
        </p:nvSpPr>
        <p:spPr/>
        <p:txBody>
          <a:bodyPr/>
          <a:lstStyle>
            <a:lvl1pPr>
              <a:defRPr/>
            </a:lvl1pPr>
          </a:lstStyle>
          <a:p>
            <a:fld id="{0C10D6D8-3B97-854D-B9A2-DD1E2B17F6F0}" type="slidenum">
              <a:rPr lang="en-US" altLang="en-US"/>
              <a:pPr/>
              <a:t>‹#›</a:t>
            </a:fld>
            <a:endParaRPr lang="en-US" altLang="en-US" dirty="0"/>
          </a:p>
        </p:txBody>
      </p:sp>
      <p:sp>
        <p:nvSpPr>
          <p:cNvPr id="16" name="Footer Placeholder 13"/>
          <p:cNvSpPr>
            <a:spLocks noGrp="1"/>
          </p:cNvSpPr>
          <p:nvPr>
            <p:ph type="ftr" sz="quarter" idx="19"/>
          </p:nvPr>
        </p:nvSpPr>
        <p:spPr/>
        <p:txBody>
          <a:bodyPr/>
          <a:lstStyle>
            <a:lvl1pPr>
              <a:defRPr smtClean="0"/>
            </a:lvl1pPr>
          </a:lstStyle>
          <a:p>
            <a:pPr>
              <a:defRPr/>
            </a:pPr>
            <a:r>
              <a:rPr lang="en-US"/>
              <a:t>U.S. Trade or Business and PEs</a:t>
            </a:r>
            <a:endParaRPr lang="en-US" dirty="0"/>
          </a:p>
        </p:txBody>
      </p:sp>
    </p:spTree>
    <p:extLst>
      <p:ext uri="{BB962C8B-B14F-4D97-AF65-F5344CB8AC3E}">
        <p14:creationId xmlns:p14="http://schemas.microsoft.com/office/powerpoint/2010/main" val="282445328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Guidelines">
    <p:spTree>
      <p:nvGrpSpPr>
        <p:cNvPr id="1" name=""/>
        <p:cNvGrpSpPr/>
        <p:nvPr/>
      </p:nvGrpSpPr>
      <p:grpSpPr>
        <a:xfrm>
          <a:off x="0" y="0"/>
          <a:ext cx="0" cy="0"/>
          <a:chOff x="0" y="0"/>
          <a:chExt cx="0" cy="0"/>
        </a:xfrm>
      </p:grpSpPr>
      <p:sp>
        <p:nvSpPr>
          <p:cNvPr id="7" name="Parallelogram 6"/>
          <p:cNvSpPr/>
          <p:nvPr userDrawn="1"/>
        </p:nvSpPr>
        <p:spPr bwMode="auto">
          <a:xfrm>
            <a:off x="712789" y="1782765"/>
            <a:ext cx="7969250"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dirty="0">
              <a:latin typeface="Arial" charset="0"/>
              <a:ea typeface="+mn-ea"/>
            </a:endParaRPr>
          </a:p>
        </p:txBody>
      </p:sp>
      <p:sp>
        <p:nvSpPr>
          <p:cNvPr id="8" name="Parallelogram 7"/>
          <p:cNvSpPr/>
          <p:nvPr userDrawn="1"/>
        </p:nvSpPr>
        <p:spPr bwMode="auto">
          <a:xfrm>
            <a:off x="712789" y="5300665"/>
            <a:ext cx="7969250" cy="530225"/>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dirty="0">
              <a:latin typeface="Arial" charset="0"/>
              <a:ea typeface="+mn-ea"/>
            </a:endParaRPr>
          </a:p>
        </p:txBody>
      </p:sp>
      <p:sp>
        <p:nvSpPr>
          <p:cNvPr id="14" name="Parallelogram 13"/>
          <p:cNvSpPr/>
          <p:nvPr userDrawn="1"/>
        </p:nvSpPr>
        <p:spPr bwMode="auto">
          <a:xfrm>
            <a:off x="712789" y="4129090"/>
            <a:ext cx="7969250"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dirty="0">
              <a:latin typeface="Arial" charset="0"/>
              <a:ea typeface="+mn-ea"/>
            </a:endParaRPr>
          </a:p>
        </p:txBody>
      </p:sp>
      <p:sp>
        <p:nvSpPr>
          <p:cNvPr id="15" name="Parallelogram 14"/>
          <p:cNvSpPr/>
          <p:nvPr userDrawn="1"/>
        </p:nvSpPr>
        <p:spPr bwMode="auto">
          <a:xfrm>
            <a:off x="712789" y="2955925"/>
            <a:ext cx="7969250" cy="528638"/>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dirty="0">
              <a:latin typeface="Arial" charset="0"/>
              <a:ea typeface="+mn-ea"/>
            </a:endParaRPr>
          </a:p>
        </p:txBody>
      </p:sp>
      <p:sp>
        <p:nvSpPr>
          <p:cNvPr id="9" name="Content Placeholder 3"/>
          <p:cNvSpPr>
            <a:spLocks noGrp="1"/>
          </p:cNvSpPr>
          <p:nvPr>
            <p:ph sz="half" idx="12"/>
          </p:nvPr>
        </p:nvSpPr>
        <p:spPr>
          <a:xfrm>
            <a:off x="708691" y="1501649"/>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0" name="Content Placeholder 3"/>
          <p:cNvSpPr>
            <a:spLocks noGrp="1"/>
          </p:cNvSpPr>
          <p:nvPr>
            <p:ph sz="half" idx="13"/>
          </p:nvPr>
        </p:nvSpPr>
        <p:spPr>
          <a:xfrm>
            <a:off x="708691" y="5019704"/>
            <a:ext cx="7450574" cy="789371"/>
          </a:xfrm>
          <a:prstGeom prst="parallelogram">
            <a:avLst/>
          </a:prstGeom>
          <a:solidFill>
            <a:schemeClr val="accent1"/>
          </a:solidFill>
          <a:ln w="6350">
            <a:noFill/>
          </a:ln>
        </p:spPr>
        <p:txBody>
          <a:bodyPr lIns="137160" tIns="137160" rIns="137160" bIns="137160" anchor="ctr"/>
          <a:lstStyle>
            <a:lvl1pPr marL="132160" marR="0" indent="-132160" algn="ctr"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1" name="Content Placeholder 3"/>
          <p:cNvSpPr>
            <a:spLocks noGrp="1"/>
          </p:cNvSpPr>
          <p:nvPr>
            <p:ph sz="half" idx="14"/>
          </p:nvPr>
        </p:nvSpPr>
        <p:spPr>
          <a:xfrm>
            <a:off x="708691" y="3847017"/>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2" name="Content Placeholder 3"/>
          <p:cNvSpPr>
            <a:spLocks noGrp="1"/>
          </p:cNvSpPr>
          <p:nvPr>
            <p:ph sz="half" idx="15"/>
          </p:nvPr>
        </p:nvSpPr>
        <p:spPr>
          <a:xfrm>
            <a:off x="708691" y="2674336"/>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Slide Number Placeholder 9"/>
          <p:cNvSpPr>
            <a:spLocks noGrp="1"/>
          </p:cNvSpPr>
          <p:nvPr>
            <p:ph type="sldNum" sz="quarter" idx="16"/>
          </p:nvPr>
        </p:nvSpPr>
        <p:spPr/>
        <p:txBody>
          <a:bodyPr/>
          <a:lstStyle>
            <a:lvl1pPr>
              <a:defRPr/>
            </a:lvl1pPr>
          </a:lstStyle>
          <a:p>
            <a:fld id="{97E92AD8-7AD1-8240-8596-9839AB315E2F}" type="slidenum">
              <a:rPr lang="en-US" altLang="en-US"/>
              <a:pPr/>
              <a:t>‹#›</a:t>
            </a:fld>
            <a:endParaRPr lang="en-US" altLang="en-US" dirty="0"/>
          </a:p>
        </p:txBody>
      </p:sp>
      <p:sp>
        <p:nvSpPr>
          <p:cNvPr id="17" name="Footer Placeholder 14"/>
          <p:cNvSpPr>
            <a:spLocks noGrp="1"/>
          </p:cNvSpPr>
          <p:nvPr>
            <p:ph type="ftr" sz="quarter" idx="17"/>
          </p:nvPr>
        </p:nvSpPr>
        <p:spPr/>
        <p:txBody>
          <a:bodyPr/>
          <a:lstStyle>
            <a:lvl1pPr>
              <a:defRPr smtClean="0"/>
            </a:lvl1pPr>
          </a:lstStyle>
          <a:p>
            <a:pPr>
              <a:defRPr/>
            </a:pPr>
            <a:r>
              <a:rPr lang="en-US"/>
              <a:t>U.S. Trade or Business and PEs</a:t>
            </a:r>
            <a:endParaRPr lang="en-US" dirty="0"/>
          </a:p>
        </p:txBody>
      </p:sp>
    </p:spTree>
    <p:extLst>
      <p:ext uri="{BB962C8B-B14F-4D97-AF65-F5344CB8AC3E}">
        <p14:creationId xmlns:p14="http://schemas.microsoft.com/office/powerpoint/2010/main" val="77452576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Phases and threads with chevrons">
    <p:spTree>
      <p:nvGrpSpPr>
        <p:cNvPr id="1" name=""/>
        <p:cNvGrpSpPr/>
        <p:nvPr/>
      </p:nvGrpSpPr>
      <p:grpSpPr>
        <a:xfrm>
          <a:off x="0" y="0"/>
          <a:ext cx="0" cy="0"/>
          <a:chOff x="0" y="0"/>
          <a:chExt cx="0" cy="0"/>
        </a:xfrm>
      </p:grpSpPr>
      <p:cxnSp>
        <p:nvCxnSpPr>
          <p:cNvPr id="22" name="Straight Connector 8"/>
          <p:cNvCxnSpPr>
            <a:cxnSpLocks noChangeShapeType="1"/>
          </p:cNvCxnSpPr>
          <p:nvPr userDrawn="1"/>
        </p:nvCxnSpPr>
        <p:spPr bwMode="auto">
          <a:xfrm>
            <a:off x="477838" y="3294065"/>
            <a:ext cx="7988300"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3" name="Straight Connector 9"/>
          <p:cNvCxnSpPr>
            <a:cxnSpLocks noChangeShapeType="1"/>
          </p:cNvCxnSpPr>
          <p:nvPr userDrawn="1"/>
        </p:nvCxnSpPr>
        <p:spPr bwMode="auto">
          <a:xfrm>
            <a:off x="477838" y="4670425"/>
            <a:ext cx="7988300" cy="1588"/>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a:off x="477838" y="6046790"/>
            <a:ext cx="7988300"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sp>
        <p:nvSpPr>
          <p:cNvPr id="5" name="Text Placeholder 12"/>
          <p:cNvSpPr>
            <a:spLocks noGrp="1"/>
          </p:cNvSpPr>
          <p:nvPr>
            <p:ph type="body" sz="quarter" idx="12"/>
          </p:nvPr>
        </p:nvSpPr>
        <p:spPr>
          <a:xfrm>
            <a:off x="1582996" y="1290644"/>
            <a:ext cx="1870718" cy="600507"/>
          </a:xfrm>
          <a:prstGeom prst="homePlate">
            <a:avLst>
              <a:gd name="adj" fmla="val 31973"/>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6" name="Text Placeholder 12"/>
          <p:cNvSpPr>
            <a:spLocks noGrp="1"/>
          </p:cNvSpPr>
          <p:nvPr>
            <p:ph type="body" sz="quarter" idx="15"/>
          </p:nvPr>
        </p:nvSpPr>
        <p:spPr>
          <a:xfrm>
            <a:off x="6896505"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7" name="Text Placeholder 12"/>
          <p:cNvSpPr>
            <a:spLocks noGrp="1"/>
          </p:cNvSpPr>
          <p:nvPr>
            <p:ph type="body" sz="quarter" idx="30"/>
          </p:nvPr>
        </p:nvSpPr>
        <p:spPr>
          <a:xfrm>
            <a:off x="5114285"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marR="0" indent="0" algn="ctr"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8" name="Text Placeholder 12"/>
          <p:cNvSpPr>
            <a:spLocks noGrp="1"/>
          </p:cNvSpPr>
          <p:nvPr>
            <p:ph type="body" sz="quarter" idx="31"/>
          </p:nvPr>
        </p:nvSpPr>
        <p:spPr>
          <a:xfrm>
            <a:off x="3332064"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9" name="Text Placeholder 12"/>
          <p:cNvSpPr>
            <a:spLocks noGrp="1"/>
          </p:cNvSpPr>
          <p:nvPr>
            <p:ph type="body" sz="quarter" idx="11"/>
          </p:nvPr>
        </p:nvSpPr>
        <p:spPr>
          <a:xfrm>
            <a:off x="457200" y="2068960"/>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900"/>
            </a:lvl5pPr>
          </a:lstStyle>
          <a:p>
            <a:pPr lvl="0"/>
            <a:r>
              <a:rPr lang="en-US"/>
              <a:t>Click to edit Master text styles</a:t>
            </a:r>
          </a:p>
        </p:txBody>
      </p:sp>
      <p:sp>
        <p:nvSpPr>
          <p:cNvPr id="10" name="Text Placeholder 12"/>
          <p:cNvSpPr>
            <a:spLocks noGrp="1"/>
          </p:cNvSpPr>
          <p:nvPr>
            <p:ph type="body" sz="quarter" idx="32"/>
          </p:nvPr>
        </p:nvSpPr>
        <p:spPr>
          <a:xfrm>
            <a:off x="457200" y="3436667"/>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1" name="Text Placeholder 12"/>
          <p:cNvSpPr>
            <a:spLocks noGrp="1"/>
          </p:cNvSpPr>
          <p:nvPr>
            <p:ph type="body" sz="quarter" idx="33"/>
          </p:nvPr>
        </p:nvSpPr>
        <p:spPr>
          <a:xfrm>
            <a:off x="457200" y="4802487"/>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2" name="Text Placeholder 12"/>
          <p:cNvSpPr>
            <a:spLocks noGrp="1"/>
          </p:cNvSpPr>
          <p:nvPr>
            <p:ph type="body" sz="quarter" idx="34"/>
          </p:nvPr>
        </p:nvSpPr>
        <p:spPr>
          <a:xfrm>
            <a:off x="1582996" y="2068960"/>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3" name="Text Placeholder 12"/>
          <p:cNvSpPr>
            <a:spLocks noGrp="1"/>
          </p:cNvSpPr>
          <p:nvPr>
            <p:ph type="body" sz="quarter" idx="35"/>
          </p:nvPr>
        </p:nvSpPr>
        <p:spPr>
          <a:xfrm>
            <a:off x="1582996" y="3441508"/>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4" name="Text Placeholder 12"/>
          <p:cNvSpPr>
            <a:spLocks noGrp="1"/>
          </p:cNvSpPr>
          <p:nvPr>
            <p:ph type="body" sz="quarter" idx="36"/>
          </p:nvPr>
        </p:nvSpPr>
        <p:spPr>
          <a:xfrm>
            <a:off x="1582996" y="4807328"/>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8" name="Text Placeholder 12"/>
          <p:cNvSpPr>
            <a:spLocks noGrp="1"/>
          </p:cNvSpPr>
          <p:nvPr>
            <p:ph type="body" sz="quarter" idx="37"/>
          </p:nvPr>
        </p:nvSpPr>
        <p:spPr>
          <a:xfrm>
            <a:off x="3332064"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9" name="Text Placeholder 12"/>
          <p:cNvSpPr>
            <a:spLocks noGrp="1"/>
          </p:cNvSpPr>
          <p:nvPr>
            <p:ph type="body" sz="quarter" idx="38"/>
          </p:nvPr>
        </p:nvSpPr>
        <p:spPr>
          <a:xfrm>
            <a:off x="3332064"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0" name="Text Placeholder 12"/>
          <p:cNvSpPr>
            <a:spLocks noGrp="1"/>
          </p:cNvSpPr>
          <p:nvPr>
            <p:ph type="body" sz="quarter" idx="39"/>
          </p:nvPr>
        </p:nvSpPr>
        <p:spPr>
          <a:xfrm>
            <a:off x="3332064"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1" name="Text Placeholder 12"/>
          <p:cNvSpPr>
            <a:spLocks noGrp="1"/>
          </p:cNvSpPr>
          <p:nvPr>
            <p:ph type="body" sz="quarter" idx="40"/>
          </p:nvPr>
        </p:nvSpPr>
        <p:spPr>
          <a:xfrm>
            <a:off x="5114284"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2" name="Text Placeholder 12"/>
          <p:cNvSpPr>
            <a:spLocks noGrp="1"/>
          </p:cNvSpPr>
          <p:nvPr>
            <p:ph type="body" sz="quarter" idx="41"/>
          </p:nvPr>
        </p:nvSpPr>
        <p:spPr>
          <a:xfrm>
            <a:off x="5114284"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3" name="Text Placeholder 12"/>
          <p:cNvSpPr>
            <a:spLocks noGrp="1"/>
          </p:cNvSpPr>
          <p:nvPr>
            <p:ph type="body" sz="quarter" idx="42"/>
          </p:nvPr>
        </p:nvSpPr>
        <p:spPr>
          <a:xfrm>
            <a:off x="5114284"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4" name="Text Placeholder 12"/>
          <p:cNvSpPr>
            <a:spLocks noGrp="1"/>
          </p:cNvSpPr>
          <p:nvPr>
            <p:ph type="body" sz="quarter" idx="43"/>
          </p:nvPr>
        </p:nvSpPr>
        <p:spPr>
          <a:xfrm>
            <a:off x="6896505"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5" name="Text Placeholder 12"/>
          <p:cNvSpPr>
            <a:spLocks noGrp="1"/>
          </p:cNvSpPr>
          <p:nvPr>
            <p:ph type="body" sz="quarter" idx="44"/>
          </p:nvPr>
        </p:nvSpPr>
        <p:spPr>
          <a:xfrm>
            <a:off x="6896505"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6" name="Text Placeholder 12"/>
          <p:cNvSpPr>
            <a:spLocks noGrp="1"/>
          </p:cNvSpPr>
          <p:nvPr>
            <p:ph type="body" sz="quarter" idx="45"/>
          </p:nvPr>
        </p:nvSpPr>
        <p:spPr>
          <a:xfrm>
            <a:off x="6896505"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5" name="Slide Number Placeholder 9"/>
          <p:cNvSpPr>
            <a:spLocks noGrp="1"/>
          </p:cNvSpPr>
          <p:nvPr>
            <p:ph type="sldNum" sz="quarter" idx="46"/>
          </p:nvPr>
        </p:nvSpPr>
        <p:spPr/>
        <p:txBody>
          <a:bodyPr/>
          <a:lstStyle>
            <a:lvl1pPr>
              <a:defRPr/>
            </a:lvl1pPr>
          </a:lstStyle>
          <a:p>
            <a:fld id="{BC9105C1-E9DE-DA45-BFF7-4F496C07EBDE}" type="slidenum">
              <a:rPr lang="en-US" altLang="en-US"/>
              <a:pPr/>
              <a:t>‹#›</a:t>
            </a:fld>
            <a:endParaRPr lang="en-US" altLang="en-US" dirty="0"/>
          </a:p>
        </p:txBody>
      </p:sp>
      <p:sp>
        <p:nvSpPr>
          <p:cNvPr id="26" name="Footer Placeholder 37"/>
          <p:cNvSpPr>
            <a:spLocks noGrp="1"/>
          </p:cNvSpPr>
          <p:nvPr>
            <p:ph type="ftr" sz="quarter" idx="47"/>
          </p:nvPr>
        </p:nvSpPr>
        <p:spPr/>
        <p:txBody>
          <a:bodyPr/>
          <a:lstStyle>
            <a:lvl1pPr>
              <a:defRPr smtClean="0"/>
            </a:lvl1pPr>
          </a:lstStyle>
          <a:p>
            <a:pPr>
              <a:defRPr/>
            </a:pPr>
            <a:r>
              <a:rPr lang="en-US"/>
              <a:t>U.S. Trade or Business and PEs</a:t>
            </a:r>
            <a:endParaRPr lang="en-US" dirty="0"/>
          </a:p>
        </p:txBody>
      </p:sp>
    </p:spTree>
    <p:extLst>
      <p:ext uri="{BB962C8B-B14F-4D97-AF65-F5344CB8AC3E}">
        <p14:creationId xmlns:p14="http://schemas.microsoft.com/office/powerpoint/2010/main" val="13576398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Top / One Bottom">
    <p:spTree>
      <p:nvGrpSpPr>
        <p:cNvPr id="1" name=""/>
        <p:cNvGrpSpPr/>
        <p:nvPr/>
      </p:nvGrpSpPr>
      <p:grpSpPr>
        <a:xfrm>
          <a:off x="0" y="0"/>
          <a:ext cx="0" cy="0"/>
          <a:chOff x="0" y="0"/>
          <a:chExt cx="0" cy="0"/>
        </a:xfrm>
      </p:grpSpPr>
      <p:sp>
        <p:nvSpPr>
          <p:cNvPr id="11" name="Content Placeholder 10"/>
          <p:cNvSpPr>
            <a:spLocks noGrp="1"/>
          </p:cNvSpPr>
          <p:nvPr>
            <p:ph sz="quarter" idx="16"/>
          </p:nvPr>
        </p:nvSpPr>
        <p:spPr>
          <a:xfrm>
            <a:off x="3810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6482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381000" y="3886200"/>
            <a:ext cx="83820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 name="Slide Number Placeholder 9"/>
          <p:cNvSpPr>
            <a:spLocks noGrp="1"/>
          </p:cNvSpPr>
          <p:nvPr>
            <p:ph type="sldNum" sz="quarter" idx="19"/>
          </p:nvPr>
        </p:nvSpPr>
        <p:spPr/>
        <p:txBody>
          <a:bodyPr/>
          <a:lstStyle>
            <a:lvl1pPr>
              <a:defRPr/>
            </a:lvl1pPr>
          </a:lstStyle>
          <a:p>
            <a:fld id="{DBDD9035-58B9-F243-8D2E-5AB7C4167337}" type="slidenum">
              <a:rPr lang="en-US" altLang="en-US"/>
              <a:pPr/>
              <a:t>‹#›</a:t>
            </a:fld>
            <a:endParaRPr lang="en-US" altLang="en-US" dirty="0"/>
          </a:p>
        </p:txBody>
      </p:sp>
      <p:sp>
        <p:nvSpPr>
          <p:cNvPr id="8" name="Footer Placeholder 12"/>
          <p:cNvSpPr>
            <a:spLocks noGrp="1"/>
          </p:cNvSpPr>
          <p:nvPr>
            <p:ph type="ftr" sz="quarter" idx="20"/>
          </p:nvPr>
        </p:nvSpPr>
        <p:spPr/>
        <p:txBody>
          <a:bodyPr/>
          <a:lstStyle>
            <a:lvl1pPr>
              <a:defRPr/>
            </a:lvl1pPr>
          </a:lstStyle>
          <a:p>
            <a:pPr>
              <a:defRPr/>
            </a:pPr>
            <a:r>
              <a:rPr lang="en-US"/>
              <a:t>U.S. Trade or Business and PEs</a:t>
            </a:r>
            <a:endParaRPr lang="en-US" dirty="0"/>
          </a:p>
        </p:txBody>
      </p:sp>
    </p:spTree>
    <p:extLst>
      <p:ext uri="{BB962C8B-B14F-4D97-AF65-F5344CB8AC3E}">
        <p14:creationId xmlns:p14="http://schemas.microsoft.com/office/powerpoint/2010/main" val="2183858703"/>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metable">
    <p:spTree>
      <p:nvGrpSpPr>
        <p:cNvPr id="1" name=""/>
        <p:cNvGrpSpPr/>
        <p:nvPr/>
      </p:nvGrpSpPr>
      <p:grpSpPr>
        <a:xfrm>
          <a:off x="0" y="0"/>
          <a:ext cx="0" cy="0"/>
          <a:chOff x="0" y="0"/>
          <a:chExt cx="0" cy="0"/>
        </a:xfrm>
      </p:grpSpPr>
      <p:sp>
        <p:nvSpPr>
          <p:cNvPr id="22" name="Pentagon 11"/>
          <p:cNvSpPr>
            <a:spLocks noChangeArrowheads="1"/>
          </p:cNvSpPr>
          <p:nvPr userDrawn="1"/>
        </p:nvSpPr>
        <p:spPr bwMode="auto">
          <a:xfrm>
            <a:off x="2151064" y="1277938"/>
            <a:ext cx="6618287" cy="582612"/>
          </a:xfrm>
          <a:prstGeom prst="homePlate">
            <a:avLst>
              <a:gd name="adj" fmla="val 39286"/>
            </a:avLst>
          </a:prstGeom>
          <a:solidFill>
            <a:schemeClr val="accent1"/>
          </a:solidFill>
          <a:ln w="12700">
            <a:solidFill>
              <a:srgbClr val="A9A9A9"/>
            </a:solidFill>
            <a:miter lim="800000"/>
            <a:headEnd/>
            <a:tailEnd/>
          </a:ln>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1" dirty="0">
              <a:solidFill>
                <a:schemeClr val="bg1"/>
              </a:solidFill>
              <a:latin typeface="Arial" charset="0"/>
            </a:endParaRPr>
          </a:p>
        </p:txBody>
      </p:sp>
      <p:cxnSp>
        <p:nvCxnSpPr>
          <p:cNvPr id="23" name="Straight Connector 9"/>
          <p:cNvCxnSpPr>
            <a:cxnSpLocks noChangeShapeType="1"/>
          </p:cNvCxnSpPr>
          <p:nvPr userDrawn="1"/>
        </p:nvCxnSpPr>
        <p:spPr bwMode="auto">
          <a:xfrm>
            <a:off x="2160589" y="1568450"/>
            <a:ext cx="6608762" cy="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rot="16200000" flipH="1">
            <a:off x="-167481" y="3604420"/>
            <a:ext cx="4665662" cy="1270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grpSp>
        <p:nvGrpSpPr>
          <p:cNvPr id="25" name="Group 115"/>
          <p:cNvGrpSpPr>
            <a:grpSpLocks/>
          </p:cNvGrpSpPr>
          <p:nvPr userDrawn="1"/>
        </p:nvGrpSpPr>
        <p:grpSpPr bwMode="auto">
          <a:xfrm>
            <a:off x="2584450" y="1576388"/>
            <a:ext cx="5530850" cy="4367212"/>
            <a:chOff x="2585007" y="1576462"/>
            <a:chExt cx="5530617" cy="4041195"/>
          </a:xfrm>
        </p:grpSpPr>
        <p:cxnSp>
          <p:nvCxnSpPr>
            <p:cNvPr id="42" name="Straight Connector 12"/>
            <p:cNvCxnSpPr>
              <a:cxnSpLocks noChangeShapeType="1"/>
            </p:cNvCxnSpPr>
            <p:nvPr userDrawn="1"/>
          </p:nvCxnSpPr>
          <p:spPr bwMode="auto">
            <a:xfrm rot="5400000">
              <a:off x="564416" y="3597053"/>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6" name="Straight Connector 13"/>
            <p:cNvCxnSpPr>
              <a:cxnSpLocks noChangeShapeType="1"/>
            </p:cNvCxnSpPr>
            <p:nvPr userDrawn="1"/>
          </p:nvCxnSpPr>
          <p:spPr bwMode="auto">
            <a:xfrm rot="5400000">
              <a:off x="1415280" y="359705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8" name="Straight Connector 14"/>
            <p:cNvCxnSpPr>
              <a:cxnSpLocks noChangeShapeType="1"/>
            </p:cNvCxnSpPr>
            <p:nvPr userDrawn="1"/>
          </p:nvCxnSpPr>
          <p:spPr bwMode="auto">
            <a:xfrm rot="5400000">
              <a:off x="989848"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9" name="Straight Connector 15"/>
            <p:cNvCxnSpPr>
              <a:cxnSpLocks noChangeShapeType="1"/>
            </p:cNvCxnSpPr>
            <p:nvPr userDrawn="1"/>
          </p:nvCxnSpPr>
          <p:spPr bwMode="auto">
            <a:xfrm rot="5400000">
              <a:off x="2266144"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0" name="Straight Connector 16"/>
            <p:cNvCxnSpPr>
              <a:cxnSpLocks noChangeShapeType="1"/>
            </p:cNvCxnSpPr>
            <p:nvPr userDrawn="1"/>
          </p:nvCxnSpPr>
          <p:spPr bwMode="auto">
            <a:xfrm rot="5400000">
              <a:off x="1840712"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1" name="Straight Connector 17"/>
            <p:cNvCxnSpPr>
              <a:cxnSpLocks noChangeShapeType="1"/>
            </p:cNvCxnSpPr>
            <p:nvPr userDrawn="1"/>
          </p:nvCxnSpPr>
          <p:spPr bwMode="auto">
            <a:xfrm rot="5400000">
              <a:off x="3117008"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2" name="Straight Connector 18"/>
            <p:cNvCxnSpPr>
              <a:cxnSpLocks noChangeShapeType="1"/>
            </p:cNvCxnSpPr>
            <p:nvPr userDrawn="1"/>
          </p:nvCxnSpPr>
          <p:spPr bwMode="auto">
            <a:xfrm rot="5400000">
              <a:off x="2691576"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3" name="Straight Connector 19"/>
            <p:cNvCxnSpPr>
              <a:cxnSpLocks noChangeShapeType="1"/>
            </p:cNvCxnSpPr>
            <p:nvPr userDrawn="1"/>
          </p:nvCxnSpPr>
          <p:spPr bwMode="auto">
            <a:xfrm rot="5400000">
              <a:off x="3967872"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4" name="Straight Connector 20"/>
            <p:cNvCxnSpPr>
              <a:cxnSpLocks noChangeShapeType="1"/>
            </p:cNvCxnSpPr>
            <p:nvPr userDrawn="1"/>
          </p:nvCxnSpPr>
          <p:spPr bwMode="auto">
            <a:xfrm rot="5400000">
              <a:off x="3542440"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5" name="Straight Connector 21"/>
            <p:cNvCxnSpPr>
              <a:cxnSpLocks noChangeShapeType="1"/>
            </p:cNvCxnSpPr>
            <p:nvPr userDrawn="1"/>
          </p:nvCxnSpPr>
          <p:spPr bwMode="auto">
            <a:xfrm rot="5400000">
              <a:off x="4818736"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6" name="Straight Connector 22"/>
            <p:cNvCxnSpPr>
              <a:cxnSpLocks noChangeShapeType="1"/>
            </p:cNvCxnSpPr>
            <p:nvPr userDrawn="1"/>
          </p:nvCxnSpPr>
          <p:spPr bwMode="auto">
            <a:xfrm rot="5400000">
              <a:off x="4393304"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7" name="Straight Connector 23"/>
            <p:cNvCxnSpPr>
              <a:cxnSpLocks noChangeShapeType="1"/>
            </p:cNvCxnSpPr>
            <p:nvPr userDrawn="1"/>
          </p:nvCxnSpPr>
          <p:spPr bwMode="auto">
            <a:xfrm rot="5400000">
              <a:off x="5669600"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8" name="Straight Connector 24"/>
            <p:cNvCxnSpPr>
              <a:cxnSpLocks noChangeShapeType="1"/>
            </p:cNvCxnSpPr>
            <p:nvPr userDrawn="1"/>
          </p:nvCxnSpPr>
          <p:spPr bwMode="auto">
            <a:xfrm rot="5400000">
              <a:off x="5244168" y="3597064"/>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9" name="Straight Connector 25"/>
            <p:cNvCxnSpPr>
              <a:cxnSpLocks noChangeShapeType="1"/>
            </p:cNvCxnSpPr>
            <p:nvPr userDrawn="1"/>
          </p:nvCxnSpPr>
          <p:spPr bwMode="auto">
            <a:xfrm rot="5400000">
              <a:off x="6095032" y="359706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sp>
        <p:nvSpPr>
          <p:cNvPr id="60" name="Rectangle 30"/>
          <p:cNvSpPr>
            <a:spLocks noChangeArrowheads="1"/>
          </p:cNvSpPr>
          <p:nvPr userDrawn="1"/>
        </p:nvSpPr>
        <p:spPr bwMode="auto">
          <a:xfrm>
            <a:off x="468313" y="1860550"/>
            <a:ext cx="8069262" cy="4083050"/>
          </a:xfrm>
          <a:prstGeom prst="rect">
            <a:avLst/>
          </a:prstGeom>
          <a:noFill/>
          <a:ln w="12700">
            <a:solidFill>
              <a:srgbClr val="A9A9A9"/>
            </a:solidFill>
            <a:miter lim="800000"/>
            <a:headEnd/>
            <a:tailEnd/>
          </a:ln>
          <a:extLst>
            <a:ext uri="{909E8E84-426E-40DD-AFC4-6F175D3DCCD1}">
              <a14:hiddenFill xmlns:a14="http://schemas.microsoft.com/office/drawing/2010/main">
                <a:solidFill>
                  <a:srgbClr val="FFFFFF"/>
                </a:solidFill>
              </a14:hiddenFill>
            </a:ext>
          </a:extLst>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1" dirty="0">
              <a:solidFill>
                <a:schemeClr val="bg1"/>
              </a:solidFill>
              <a:latin typeface="Arial" charset="0"/>
            </a:endParaRPr>
          </a:p>
        </p:txBody>
      </p:sp>
      <p:sp>
        <p:nvSpPr>
          <p:cNvPr id="61" name="Rectangle 31"/>
          <p:cNvSpPr>
            <a:spLocks noChangeArrowheads="1"/>
          </p:cNvSpPr>
          <p:nvPr userDrawn="1"/>
        </p:nvSpPr>
        <p:spPr bwMode="auto">
          <a:xfrm>
            <a:off x="468314" y="1277938"/>
            <a:ext cx="1692275" cy="582612"/>
          </a:xfrm>
          <a:prstGeom prst="rect">
            <a:avLst/>
          </a:prstGeom>
          <a:solidFill>
            <a:srgbClr val="4D4D4D"/>
          </a:solidFill>
          <a:ln w="12700">
            <a:solidFill>
              <a:srgbClr val="A9A9A9"/>
            </a:solidFill>
            <a:miter lim="800000"/>
            <a:headEnd/>
            <a:tailEnd/>
          </a:ln>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1" dirty="0">
              <a:solidFill>
                <a:schemeClr val="bg1"/>
              </a:solidFill>
              <a:latin typeface="Arial" charset="0"/>
            </a:endParaRPr>
          </a:p>
        </p:txBody>
      </p:sp>
      <p:cxnSp>
        <p:nvCxnSpPr>
          <p:cNvPr id="62" name="Straight Connector 28"/>
          <p:cNvCxnSpPr>
            <a:cxnSpLocks noChangeShapeType="1"/>
          </p:cNvCxnSpPr>
          <p:nvPr userDrawn="1"/>
        </p:nvCxnSpPr>
        <p:spPr bwMode="auto">
          <a:xfrm>
            <a:off x="473075" y="1277938"/>
            <a:ext cx="1676400" cy="582612"/>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sp>
        <p:nvSpPr>
          <p:cNvPr id="26" name="Text Placeholder 12"/>
          <p:cNvSpPr>
            <a:spLocks noGrp="1"/>
          </p:cNvSpPr>
          <p:nvPr>
            <p:ph type="body" sz="quarter" idx="28"/>
          </p:nvPr>
        </p:nvSpPr>
        <p:spPr>
          <a:xfrm>
            <a:off x="2159965" y="1282931"/>
            <a:ext cx="6372290" cy="294737"/>
          </a:xfrm>
          <a:prstGeom prst="rect">
            <a:avLst/>
          </a:prstGeom>
          <a:ln w="6350">
            <a:noFill/>
          </a:ln>
        </p:spPr>
        <p:txBody>
          <a:bodyPr anchor="ctr"/>
          <a:lstStyle>
            <a:lvl1pPr marL="0" indent="0">
              <a:lnSpc>
                <a:spcPct val="100000"/>
              </a:lnSpc>
              <a:spcBef>
                <a:spcPts val="0"/>
              </a:spcBef>
              <a:buFontTx/>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7" name="Text Placeholder 12"/>
          <p:cNvSpPr>
            <a:spLocks noGrp="1"/>
          </p:cNvSpPr>
          <p:nvPr>
            <p:ph type="body" sz="quarter" idx="31"/>
          </p:nvPr>
        </p:nvSpPr>
        <p:spPr>
          <a:xfrm>
            <a:off x="3016122"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8" name="Text Placeholder 12"/>
          <p:cNvSpPr>
            <a:spLocks noGrp="1"/>
          </p:cNvSpPr>
          <p:nvPr>
            <p:ph type="body" sz="quarter" idx="32"/>
          </p:nvPr>
        </p:nvSpPr>
        <p:spPr>
          <a:xfrm>
            <a:off x="3441598"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9" name="Text Placeholder 12"/>
          <p:cNvSpPr>
            <a:spLocks noGrp="1"/>
          </p:cNvSpPr>
          <p:nvPr>
            <p:ph type="body" sz="quarter" idx="33"/>
          </p:nvPr>
        </p:nvSpPr>
        <p:spPr>
          <a:xfrm>
            <a:off x="2165170"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0" name="Text Placeholder 12"/>
          <p:cNvSpPr>
            <a:spLocks noGrp="1"/>
          </p:cNvSpPr>
          <p:nvPr>
            <p:ph type="body" sz="quarter" idx="34"/>
          </p:nvPr>
        </p:nvSpPr>
        <p:spPr>
          <a:xfrm>
            <a:off x="2590645"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1" name="Text Placeholder 12"/>
          <p:cNvSpPr>
            <a:spLocks noGrp="1"/>
          </p:cNvSpPr>
          <p:nvPr>
            <p:ph type="body" sz="quarter" idx="35"/>
          </p:nvPr>
        </p:nvSpPr>
        <p:spPr>
          <a:xfrm>
            <a:off x="4718026"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2" name="Text Placeholder 12"/>
          <p:cNvSpPr>
            <a:spLocks noGrp="1"/>
          </p:cNvSpPr>
          <p:nvPr>
            <p:ph type="body" sz="quarter" idx="36"/>
          </p:nvPr>
        </p:nvSpPr>
        <p:spPr>
          <a:xfrm>
            <a:off x="5143501"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3" name="Text Placeholder 12"/>
          <p:cNvSpPr>
            <a:spLocks noGrp="1"/>
          </p:cNvSpPr>
          <p:nvPr>
            <p:ph type="body" sz="quarter" idx="37"/>
          </p:nvPr>
        </p:nvSpPr>
        <p:spPr>
          <a:xfrm>
            <a:off x="3867073"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4" name="Text Placeholder 12"/>
          <p:cNvSpPr>
            <a:spLocks noGrp="1"/>
          </p:cNvSpPr>
          <p:nvPr>
            <p:ph type="body" sz="quarter" idx="38"/>
          </p:nvPr>
        </p:nvSpPr>
        <p:spPr>
          <a:xfrm>
            <a:off x="4292550"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5" name="Text Placeholder 12"/>
          <p:cNvSpPr>
            <a:spLocks noGrp="1"/>
          </p:cNvSpPr>
          <p:nvPr>
            <p:ph type="body" sz="quarter" idx="39"/>
          </p:nvPr>
        </p:nvSpPr>
        <p:spPr>
          <a:xfrm>
            <a:off x="6419929"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6" name="Text Placeholder 12"/>
          <p:cNvSpPr>
            <a:spLocks noGrp="1"/>
          </p:cNvSpPr>
          <p:nvPr>
            <p:ph type="body" sz="quarter" idx="40"/>
          </p:nvPr>
        </p:nvSpPr>
        <p:spPr>
          <a:xfrm>
            <a:off x="6845406"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7" name="Text Placeholder 12"/>
          <p:cNvSpPr>
            <a:spLocks noGrp="1"/>
          </p:cNvSpPr>
          <p:nvPr>
            <p:ph type="body" sz="quarter" idx="41"/>
          </p:nvPr>
        </p:nvSpPr>
        <p:spPr>
          <a:xfrm>
            <a:off x="5568978"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8" name="Text Placeholder 12"/>
          <p:cNvSpPr>
            <a:spLocks noGrp="1"/>
          </p:cNvSpPr>
          <p:nvPr>
            <p:ph type="body" sz="quarter" idx="42"/>
          </p:nvPr>
        </p:nvSpPr>
        <p:spPr>
          <a:xfrm>
            <a:off x="5994454"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9" name="Text Placeholder 12"/>
          <p:cNvSpPr>
            <a:spLocks noGrp="1"/>
          </p:cNvSpPr>
          <p:nvPr>
            <p:ph type="body" sz="quarter" idx="43"/>
          </p:nvPr>
        </p:nvSpPr>
        <p:spPr>
          <a:xfrm>
            <a:off x="7270882"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0" name="Text Placeholder 12"/>
          <p:cNvSpPr>
            <a:spLocks noGrp="1"/>
          </p:cNvSpPr>
          <p:nvPr>
            <p:ph type="body" sz="quarter" idx="44"/>
          </p:nvPr>
        </p:nvSpPr>
        <p:spPr>
          <a:xfrm>
            <a:off x="7696357"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1" name="Text Placeholder 12"/>
          <p:cNvSpPr>
            <a:spLocks noGrp="1"/>
          </p:cNvSpPr>
          <p:nvPr>
            <p:ph type="body" sz="quarter" idx="45"/>
          </p:nvPr>
        </p:nvSpPr>
        <p:spPr>
          <a:xfrm>
            <a:off x="8121834"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3" name="Text Placeholder 12"/>
          <p:cNvSpPr>
            <a:spLocks noGrp="1"/>
          </p:cNvSpPr>
          <p:nvPr>
            <p:ph type="body" sz="quarter" idx="46"/>
          </p:nvPr>
        </p:nvSpPr>
        <p:spPr>
          <a:xfrm>
            <a:off x="548056" y="1548247"/>
            <a:ext cx="645582" cy="280554"/>
          </a:xfrm>
          <a:prstGeom prst="rect">
            <a:avLst/>
          </a:prstGeom>
          <a:ln w="6350">
            <a:noFill/>
          </a:ln>
        </p:spPr>
        <p:txBody>
          <a:bodyPr lIns="0" tIns="0" rIns="0" bIns="0" anchor="ctr"/>
          <a:lstStyle>
            <a:lvl1pPr marL="0" indent="0">
              <a:lnSpc>
                <a:spcPct val="100000"/>
              </a:lnSpc>
              <a:spcBef>
                <a:spcPts val="0"/>
              </a:spcBef>
              <a:buNone/>
              <a:defRPr sz="900"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4" name="Text Placeholder 12"/>
          <p:cNvSpPr>
            <a:spLocks noGrp="1"/>
          </p:cNvSpPr>
          <p:nvPr>
            <p:ph type="body" sz="quarter" idx="47"/>
          </p:nvPr>
        </p:nvSpPr>
        <p:spPr>
          <a:xfrm>
            <a:off x="1401427" y="1278089"/>
            <a:ext cx="645582" cy="561107"/>
          </a:xfrm>
          <a:prstGeom prst="rect">
            <a:avLst/>
          </a:prstGeom>
          <a:ln w="6350">
            <a:noFill/>
          </a:ln>
        </p:spPr>
        <p:txBody>
          <a:bodyPr lIns="0" tIns="0" rIns="0" bIns="0" anchor="ctr"/>
          <a:lstStyle>
            <a:lvl1pPr marL="0" marR="0" indent="0" algn="r" defTabSz="685800" rtl="0" eaLnBrk="1" fontAlgn="auto" latinLnBrk="0" hangingPunct="1">
              <a:lnSpc>
                <a:spcPts val="1275"/>
              </a:lnSpc>
              <a:spcBef>
                <a:spcPts val="0"/>
              </a:spcBef>
              <a:spcAft>
                <a:spcPts val="0"/>
              </a:spcAft>
              <a:buClrTx/>
              <a:buSzTx/>
              <a:buFont typeface="Arial" pitchFamily="34" charset="0"/>
              <a:buNone/>
              <a:tabLst/>
              <a:defRPr sz="900"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a:p>
            <a:pPr lvl="1"/>
            <a:r>
              <a:rPr lang="en-US"/>
              <a:t>Second level</a:t>
            </a:r>
          </a:p>
        </p:txBody>
      </p:sp>
      <p:sp>
        <p:nvSpPr>
          <p:cNvPr id="47" name="Text Placeholder 12"/>
          <p:cNvSpPr>
            <a:spLocks noGrp="1"/>
          </p:cNvSpPr>
          <p:nvPr>
            <p:ph type="body" sz="quarter" idx="18"/>
          </p:nvPr>
        </p:nvSpPr>
        <p:spPr>
          <a:xfrm>
            <a:off x="533400" y="1905000"/>
            <a:ext cx="1554480" cy="3977640"/>
          </a:xfrm>
          <a:prstGeom prst="rect">
            <a:avLst/>
          </a:prstGeom>
          <a:noFill/>
          <a:ln>
            <a:noFill/>
          </a:ln>
        </p:spPr>
        <p:txBody>
          <a:bodyPr wrap="square" lIns="91440" anchor="t" anchorCtr="0">
            <a:noAutofit/>
          </a:bodyPr>
          <a:lstStyle>
            <a:lvl1pPr marL="130302" indent="-130302" algn="l">
              <a:spcBef>
                <a:spcPts val="150"/>
              </a:spcBef>
              <a:buClr>
                <a:srgbClr val="B01C2E"/>
              </a:buClr>
              <a:buFont typeface="Wingdings" pitchFamily="2" charset="2"/>
              <a:buChar char="§"/>
              <a:defRPr sz="900" baseline="0"/>
            </a:lvl1pPr>
            <a:lvl2pPr marL="253604" indent="-129779">
              <a:spcBef>
                <a:spcPts val="150"/>
              </a:spcBef>
              <a:buClr>
                <a:srgbClr val="B01C2E"/>
              </a:buClr>
              <a:buFont typeface="Arial" pitchFamily="34" charset="0"/>
              <a:buChar char="•"/>
              <a:tabLst/>
              <a:defRPr sz="900" baseline="0"/>
            </a:lvl2pPr>
            <a:lvl3pPr marL="377190" indent="-129779">
              <a:spcBef>
                <a:spcPts val="150"/>
              </a:spcBef>
              <a:buClr>
                <a:srgbClr val="B01C2E"/>
              </a:buClr>
              <a:buFont typeface="Arial" pitchFamily="34" charset="0"/>
              <a:buChar char="–"/>
              <a:defRPr sz="900" baseline="0"/>
            </a:lvl3pPr>
            <a:lvl4pPr marL="514350" indent="-130302">
              <a:spcBef>
                <a:spcPts val="150"/>
              </a:spcBef>
              <a:buClr>
                <a:srgbClr val="B01C2E"/>
              </a:buClr>
              <a:buFont typeface="Arial" pitchFamily="34" charset="0"/>
              <a:buChar char="–"/>
              <a:tabLst/>
              <a:defRPr sz="900"/>
            </a:lvl4pPr>
            <a:lvl5pPr marL="637794" indent="-130302">
              <a:spcBef>
                <a:spcPts val="150"/>
              </a:spcBef>
              <a:buClr>
                <a:srgbClr val="B01C2E"/>
              </a:buClr>
              <a:buFont typeface="Arial" pitchFamily="34" charset="0"/>
              <a:buChar char="–"/>
              <a:defRPr sz="9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3" name="Slide Number Placeholder 9"/>
          <p:cNvSpPr>
            <a:spLocks noGrp="1"/>
          </p:cNvSpPr>
          <p:nvPr>
            <p:ph type="sldNum" sz="quarter" idx="48"/>
          </p:nvPr>
        </p:nvSpPr>
        <p:spPr/>
        <p:txBody>
          <a:bodyPr/>
          <a:lstStyle>
            <a:lvl1pPr>
              <a:defRPr/>
            </a:lvl1pPr>
          </a:lstStyle>
          <a:p>
            <a:fld id="{A2AEA599-6C77-BA4A-9F89-7B2425581CA4}" type="slidenum">
              <a:rPr lang="en-US" altLang="en-US"/>
              <a:pPr/>
              <a:t>‹#›</a:t>
            </a:fld>
            <a:endParaRPr lang="en-US" altLang="en-US" dirty="0"/>
          </a:p>
        </p:txBody>
      </p:sp>
      <p:sp>
        <p:nvSpPr>
          <p:cNvPr id="64" name="Footer Placeholder 47"/>
          <p:cNvSpPr>
            <a:spLocks noGrp="1"/>
          </p:cNvSpPr>
          <p:nvPr>
            <p:ph type="ftr" sz="quarter" idx="49"/>
          </p:nvPr>
        </p:nvSpPr>
        <p:spPr/>
        <p:txBody>
          <a:bodyPr/>
          <a:lstStyle>
            <a:lvl1pPr>
              <a:defRPr smtClean="0"/>
            </a:lvl1pPr>
          </a:lstStyle>
          <a:p>
            <a:pPr>
              <a:defRPr/>
            </a:pPr>
            <a:r>
              <a:rPr lang="en-US"/>
              <a:t>U.S. Trade or Business and PEs</a:t>
            </a:r>
            <a:endParaRPr lang="en-US" dirty="0"/>
          </a:p>
        </p:txBody>
      </p:sp>
    </p:spTree>
    <p:extLst>
      <p:ext uri="{BB962C8B-B14F-4D97-AF65-F5344CB8AC3E}">
        <p14:creationId xmlns:p14="http://schemas.microsoft.com/office/powerpoint/2010/main" val="202104168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Gant chart or Timeline chart">
    <p:spTree>
      <p:nvGrpSpPr>
        <p:cNvPr id="1" name=""/>
        <p:cNvGrpSpPr/>
        <p:nvPr/>
      </p:nvGrpSpPr>
      <p:grpSpPr>
        <a:xfrm>
          <a:off x="0" y="0"/>
          <a:ext cx="0" cy="0"/>
          <a:chOff x="0" y="0"/>
          <a:chExt cx="0" cy="0"/>
        </a:xfrm>
      </p:grpSpPr>
      <p:sp>
        <p:nvSpPr>
          <p:cNvPr id="70" name="Rectangle 11"/>
          <p:cNvSpPr>
            <a:spLocks noChangeArrowheads="1"/>
          </p:cNvSpPr>
          <p:nvPr userDrawn="1"/>
        </p:nvSpPr>
        <p:spPr bwMode="auto">
          <a:xfrm>
            <a:off x="1555750" y="1828802"/>
            <a:ext cx="7131050" cy="379413"/>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350" dirty="0">
              <a:latin typeface="Arial" charset="0"/>
            </a:endParaRPr>
          </a:p>
        </p:txBody>
      </p:sp>
      <p:sp>
        <p:nvSpPr>
          <p:cNvPr id="71" name="Rectangle 13"/>
          <p:cNvSpPr>
            <a:spLocks noChangeArrowheads="1"/>
          </p:cNvSpPr>
          <p:nvPr userDrawn="1"/>
        </p:nvSpPr>
        <p:spPr bwMode="auto">
          <a:xfrm>
            <a:off x="447675" y="2189163"/>
            <a:ext cx="1098550" cy="3287712"/>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350" dirty="0">
              <a:latin typeface="Arial" charset="0"/>
            </a:endParaRPr>
          </a:p>
        </p:txBody>
      </p:sp>
      <p:grpSp>
        <p:nvGrpSpPr>
          <p:cNvPr id="72" name="Group 84"/>
          <p:cNvGrpSpPr>
            <a:grpSpLocks/>
          </p:cNvGrpSpPr>
          <p:nvPr userDrawn="1"/>
        </p:nvGrpSpPr>
        <p:grpSpPr bwMode="auto">
          <a:xfrm>
            <a:off x="442914" y="1819275"/>
            <a:ext cx="8234362" cy="3657600"/>
            <a:chOff x="443344" y="1819866"/>
            <a:chExt cx="8234523" cy="3657600"/>
          </a:xfrm>
        </p:grpSpPr>
        <p:grpSp>
          <p:nvGrpSpPr>
            <p:cNvPr id="73" name="Group 83"/>
            <p:cNvGrpSpPr>
              <a:grpSpLocks/>
            </p:cNvGrpSpPr>
            <p:nvPr userDrawn="1"/>
          </p:nvGrpSpPr>
          <p:grpSpPr bwMode="auto">
            <a:xfrm>
              <a:off x="443344" y="2565862"/>
              <a:ext cx="8229600" cy="2556366"/>
              <a:chOff x="443344" y="2565862"/>
              <a:chExt cx="8229600" cy="2556366"/>
            </a:xfrm>
          </p:grpSpPr>
          <p:cxnSp>
            <p:nvCxnSpPr>
              <p:cNvPr id="87" name="Straight Connector 27"/>
              <p:cNvCxnSpPr>
                <a:cxnSpLocks noChangeShapeType="1"/>
              </p:cNvCxnSpPr>
              <p:nvPr userDrawn="1"/>
            </p:nvCxnSpPr>
            <p:spPr bwMode="auto">
              <a:xfrm>
                <a:off x="443344" y="512064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8" name="Straight Connector 28"/>
              <p:cNvCxnSpPr>
                <a:cxnSpLocks noChangeShapeType="1"/>
              </p:cNvCxnSpPr>
              <p:nvPr userDrawn="1"/>
            </p:nvCxnSpPr>
            <p:spPr bwMode="auto">
              <a:xfrm>
                <a:off x="443344" y="47548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9" name="Straight Connector 29"/>
              <p:cNvCxnSpPr>
                <a:cxnSpLocks noChangeShapeType="1"/>
              </p:cNvCxnSpPr>
              <p:nvPr userDrawn="1"/>
            </p:nvCxnSpPr>
            <p:spPr bwMode="auto">
              <a:xfrm>
                <a:off x="443344" y="438912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0" name="Straight Connector 30"/>
              <p:cNvCxnSpPr>
                <a:cxnSpLocks noChangeShapeType="1"/>
              </p:cNvCxnSpPr>
              <p:nvPr userDrawn="1"/>
            </p:nvCxnSpPr>
            <p:spPr bwMode="auto">
              <a:xfrm>
                <a:off x="443344" y="402890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1" name="Straight Connector 31"/>
              <p:cNvCxnSpPr>
                <a:cxnSpLocks noChangeShapeType="1"/>
              </p:cNvCxnSpPr>
              <p:nvPr userDrawn="1"/>
            </p:nvCxnSpPr>
            <p:spPr bwMode="auto">
              <a:xfrm>
                <a:off x="443344" y="366314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2" name="Straight Connector 32"/>
              <p:cNvCxnSpPr>
                <a:cxnSpLocks noChangeShapeType="1"/>
              </p:cNvCxnSpPr>
              <p:nvPr userDrawn="1"/>
            </p:nvCxnSpPr>
            <p:spPr bwMode="auto">
              <a:xfrm>
                <a:off x="443344" y="3302924"/>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3" name="Straight Connector 33"/>
              <p:cNvCxnSpPr>
                <a:cxnSpLocks noChangeShapeType="1"/>
              </p:cNvCxnSpPr>
              <p:nvPr userDrawn="1"/>
            </p:nvCxnSpPr>
            <p:spPr bwMode="auto">
              <a:xfrm>
                <a:off x="443344" y="29260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4" name="Straight Connector 34"/>
              <p:cNvCxnSpPr>
                <a:cxnSpLocks noChangeShapeType="1"/>
              </p:cNvCxnSpPr>
              <p:nvPr userDrawn="1"/>
            </p:nvCxnSpPr>
            <p:spPr bwMode="auto">
              <a:xfrm>
                <a:off x="443344" y="256586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grpSp>
        <p:grpSp>
          <p:nvGrpSpPr>
            <p:cNvPr id="74" name="Group 82"/>
            <p:cNvGrpSpPr>
              <a:grpSpLocks/>
            </p:cNvGrpSpPr>
            <p:nvPr userDrawn="1"/>
          </p:nvGrpSpPr>
          <p:grpSpPr bwMode="auto">
            <a:xfrm>
              <a:off x="2202964" y="1819866"/>
              <a:ext cx="6474903" cy="3657600"/>
              <a:chOff x="2202964" y="1819866"/>
              <a:chExt cx="6474903" cy="3657600"/>
            </a:xfrm>
          </p:grpSpPr>
          <p:cxnSp>
            <p:nvCxnSpPr>
              <p:cNvPr id="75" name="Straight Connector 16"/>
              <p:cNvCxnSpPr>
                <a:cxnSpLocks noChangeShapeType="1"/>
              </p:cNvCxnSpPr>
              <p:nvPr userDrawn="1"/>
            </p:nvCxnSpPr>
            <p:spPr bwMode="auto">
              <a:xfrm rot="5400000">
                <a:off x="37495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6" name="Straight Connector 17"/>
              <p:cNvCxnSpPr>
                <a:cxnSpLocks noChangeShapeType="1"/>
              </p:cNvCxnSpPr>
              <p:nvPr userDrawn="1"/>
            </p:nvCxnSpPr>
            <p:spPr bwMode="auto">
              <a:xfrm rot="5400000">
                <a:off x="102229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7" name="Straight Connector 18"/>
              <p:cNvCxnSpPr>
                <a:cxnSpLocks noChangeShapeType="1"/>
              </p:cNvCxnSpPr>
              <p:nvPr userDrawn="1"/>
            </p:nvCxnSpPr>
            <p:spPr bwMode="auto">
              <a:xfrm rot="5400000">
                <a:off x="166962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9" name="Straight Connector 19"/>
              <p:cNvCxnSpPr>
                <a:cxnSpLocks noChangeShapeType="1"/>
              </p:cNvCxnSpPr>
              <p:nvPr userDrawn="1"/>
            </p:nvCxnSpPr>
            <p:spPr bwMode="auto">
              <a:xfrm rot="5400000">
                <a:off x="231695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0" name="Straight Connector 20"/>
              <p:cNvCxnSpPr>
                <a:cxnSpLocks noChangeShapeType="1"/>
              </p:cNvCxnSpPr>
              <p:nvPr userDrawn="1"/>
            </p:nvCxnSpPr>
            <p:spPr bwMode="auto">
              <a:xfrm rot="5400000">
                <a:off x="296428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1" name="Straight Connector 21"/>
              <p:cNvCxnSpPr>
                <a:cxnSpLocks noChangeShapeType="1"/>
              </p:cNvCxnSpPr>
              <p:nvPr userDrawn="1"/>
            </p:nvCxnSpPr>
            <p:spPr bwMode="auto">
              <a:xfrm rot="5400000">
                <a:off x="361161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2" name="Straight Connector 22"/>
              <p:cNvCxnSpPr>
                <a:cxnSpLocks noChangeShapeType="1"/>
              </p:cNvCxnSpPr>
              <p:nvPr userDrawn="1"/>
            </p:nvCxnSpPr>
            <p:spPr bwMode="auto">
              <a:xfrm rot="5400000">
                <a:off x="425895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3" name="Straight Connector 23"/>
              <p:cNvCxnSpPr>
                <a:cxnSpLocks noChangeShapeType="1"/>
              </p:cNvCxnSpPr>
              <p:nvPr userDrawn="1"/>
            </p:nvCxnSpPr>
            <p:spPr bwMode="auto">
              <a:xfrm rot="5400000">
                <a:off x="490628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4" name="Straight Connector 24"/>
              <p:cNvCxnSpPr>
                <a:cxnSpLocks noChangeShapeType="1"/>
              </p:cNvCxnSpPr>
              <p:nvPr userDrawn="1"/>
            </p:nvCxnSpPr>
            <p:spPr bwMode="auto">
              <a:xfrm rot="5400000">
                <a:off x="555361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5" name="Straight Connector 25"/>
              <p:cNvCxnSpPr>
                <a:cxnSpLocks noChangeShapeType="1"/>
              </p:cNvCxnSpPr>
              <p:nvPr userDrawn="1"/>
            </p:nvCxnSpPr>
            <p:spPr bwMode="auto">
              <a:xfrm rot="5400000">
                <a:off x="620094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6" name="Straight Connector 26"/>
              <p:cNvCxnSpPr>
                <a:cxnSpLocks noChangeShapeType="1"/>
              </p:cNvCxnSpPr>
              <p:nvPr userDrawn="1"/>
            </p:nvCxnSpPr>
            <p:spPr bwMode="auto">
              <a:xfrm rot="5400000">
                <a:off x="6848273"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grpSp>
      <p:sp>
        <p:nvSpPr>
          <p:cNvPr id="95" name="TextBox 36"/>
          <p:cNvSpPr txBox="1">
            <a:spLocks noChangeArrowheads="1"/>
          </p:cNvSpPr>
          <p:nvPr userDrawn="1"/>
        </p:nvSpPr>
        <p:spPr bwMode="auto">
          <a:xfrm>
            <a:off x="512764" y="1566865"/>
            <a:ext cx="884237" cy="18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050"/>
              </a:lnSpc>
              <a:spcBef>
                <a:spcPts val="1125"/>
              </a:spcBef>
              <a:buClr>
                <a:schemeClr val="accent1"/>
              </a:buClr>
              <a:buFont typeface="Wingdings 2" pitchFamily="18" charset="2"/>
              <a:buNone/>
              <a:defRPr/>
            </a:pPr>
            <a:r>
              <a:rPr lang="en-US" sz="600" b="1" dirty="0">
                <a:solidFill>
                  <a:srgbClr val="000000"/>
                </a:solidFill>
                <a:latin typeface="Arial" charset="0"/>
                <a:ea typeface="+mn-ea"/>
              </a:rPr>
              <a:t>WEEK NUMBER</a:t>
            </a:r>
          </a:p>
        </p:txBody>
      </p:sp>
      <p:sp>
        <p:nvSpPr>
          <p:cNvPr id="96" name="TextBox 37"/>
          <p:cNvSpPr txBox="1">
            <a:spLocks noChangeArrowheads="1"/>
          </p:cNvSpPr>
          <p:nvPr userDrawn="1"/>
        </p:nvSpPr>
        <p:spPr bwMode="auto">
          <a:xfrm>
            <a:off x="512764" y="1939925"/>
            <a:ext cx="884237" cy="179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050"/>
              </a:lnSpc>
              <a:spcBef>
                <a:spcPts val="1125"/>
              </a:spcBef>
              <a:buClr>
                <a:schemeClr val="accent1"/>
              </a:buClr>
              <a:buFont typeface="Wingdings 2" pitchFamily="18" charset="2"/>
              <a:buNone/>
              <a:defRPr/>
            </a:pPr>
            <a:r>
              <a:rPr lang="en-US" sz="600" b="1" dirty="0">
                <a:solidFill>
                  <a:srgbClr val="000000"/>
                </a:solidFill>
                <a:latin typeface="Arial" charset="0"/>
                <a:ea typeface="+mn-ea"/>
              </a:rPr>
              <a:t>STARTS ON</a:t>
            </a:r>
          </a:p>
        </p:txBody>
      </p:sp>
      <p:cxnSp>
        <p:nvCxnSpPr>
          <p:cNvPr id="97" name="Straight Connector 39"/>
          <p:cNvCxnSpPr>
            <a:cxnSpLocks noChangeShapeType="1"/>
          </p:cNvCxnSpPr>
          <p:nvPr userDrawn="1"/>
        </p:nvCxnSpPr>
        <p:spPr bwMode="auto">
          <a:xfrm>
            <a:off x="442913" y="2200275"/>
            <a:ext cx="82296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cxnSp>
        <p:nvCxnSpPr>
          <p:cNvPr id="98" name="Straight Connector 40"/>
          <p:cNvCxnSpPr>
            <a:cxnSpLocks noChangeShapeType="1"/>
          </p:cNvCxnSpPr>
          <p:nvPr userDrawn="1"/>
        </p:nvCxnSpPr>
        <p:spPr bwMode="auto">
          <a:xfrm>
            <a:off x="442913" y="5486400"/>
            <a:ext cx="82296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99" name="Freeform 40"/>
          <p:cNvSpPr>
            <a:spLocks/>
          </p:cNvSpPr>
          <p:nvPr userDrawn="1"/>
        </p:nvSpPr>
        <p:spPr bwMode="auto">
          <a:xfrm>
            <a:off x="1555751" y="1468440"/>
            <a:ext cx="7102475" cy="4027487"/>
          </a:xfrm>
          <a:custGeom>
            <a:avLst/>
            <a:gdLst>
              <a:gd name="T0" fmla="*/ 0 w 7101191"/>
              <a:gd name="T1" fmla="*/ 4028195 h 4027251"/>
              <a:gd name="T2" fmla="*/ 0 w 7101191"/>
              <a:gd name="T3" fmla="*/ 0 h 4027251"/>
              <a:gd name="T4" fmla="*/ 7106328 w 7101191"/>
              <a:gd name="T5" fmla="*/ 0 h 4027251"/>
              <a:gd name="T6" fmla="*/ 0 60000 65536"/>
              <a:gd name="T7" fmla="*/ 0 60000 65536"/>
              <a:gd name="T8" fmla="*/ 0 60000 65536"/>
            </a:gdLst>
            <a:ahLst/>
            <a:cxnLst>
              <a:cxn ang="T6">
                <a:pos x="T0" y="T1"/>
              </a:cxn>
              <a:cxn ang="T7">
                <a:pos x="T2" y="T3"/>
              </a:cxn>
              <a:cxn ang="T8">
                <a:pos x="T4" y="T5"/>
              </a:cxn>
            </a:cxnLst>
            <a:rect l="0" t="0" r="r" b="b"/>
            <a:pathLst>
              <a:path w="7101191" h="4027251">
                <a:moveTo>
                  <a:pt x="0" y="4027251"/>
                </a:moveTo>
                <a:lnTo>
                  <a:pt x="0" y="0"/>
                </a:lnTo>
                <a:lnTo>
                  <a:pt x="7101191" y="0"/>
                </a:lnTo>
              </a:path>
            </a:pathLst>
          </a:custGeom>
          <a:noFill/>
          <a:ln w="19050" cap="flat" cmpd="sng">
            <a:solidFill>
              <a:srgbClr val="666666"/>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sz="1350" dirty="0"/>
          </a:p>
        </p:txBody>
      </p:sp>
      <p:cxnSp>
        <p:nvCxnSpPr>
          <p:cNvPr id="100" name="Straight Connector 42"/>
          <p:cNvCxnSpPr>
            <a:cxnSpLocks noChangeShapeType="1"/>
          </p:cNvCxnSpPr>
          <p:nvPr userDrawn="1"/>
        </p:nvCxnSpPr>
        <p:spPr bwMode="auto">
          <a:xfrm>
            <a:off x="1546226" y="1828800"/>
            <a:ext cx="649288" cy="228600"/>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39" name="Text Placeholder 12"/>
          <p:cNvSpPr>
            <a:spLocks noGrp="1"/>
          </p:cNvSpPr>
          <p:nvPr>
            <p:ph type="body" sz="quarter" idx="33"/>
          </p:nvPr>
        </p:nvSpPr>
        <p:spPr>
          <a:xfrm>
            <a:off x="1546225" y="1835813"/>
            <a:ext cx="645912"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0" name="Text Placeholder 12"/>
          <p:cNvSpPr>
            <a:spLocks noGrp="1"/>
          </p:cNvSpPr>
          <p:nvPr>
            <p:ph type="body" sz="quarter" idx="34"/>
          </p:nvPr>
        </p:nvSpPr>
        <p:spPr>
          <a:xfrm>
            <a:off x="2203314" y="1835813"/>
            <a:ext cx="646889"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1" name="Text Placeholder 12"/>
          <p:cNvSpPr>
            <a:spLocks noGrp="1"/>
          </p:cNvSpPr>
          <p:nvPr>
            <p:ph type="body" sz="quarter" idx="35"/>
          </p:nvPr>
        </p:nvSpPr>
        <p:spPr>
          <a:xfrm>
            <a:off x="2850206" y="1835813"/>
            <a:ext cx="65175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2" name="Text Placeholder 12"/>
          <p:cNvSpPr>
            <a:spLocks noGrp="1"/>
          </p:cNvSpPr>
          <p:nvPr>
            <p:ph type="body" sz="quarter" idx="36"/>
          </p:nvPr>
        </p:nvSpPr>
        <p:spPr>
          <a:xfrm>
            <a:off x="3497094" y="1835813"/>
            <a:ext cx="642026"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3" name="Text Placeholder 12"/>
          <p:cNvSpPr>
            <a:spLocks noGrp="1"/>
          </p:cNvSpPr>
          <p:nvPr>
            <p:ph type="body" sz="quarter" idx="37"/>
          </p:nvPr>
        </p:nvSpPr>
        <p:spPr>
          <a:xfrm>
            <a:off x="4139118"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4" name="Text Placeholder 12"/>
          <p:cNvSpPr>
            <a:spLocks noGrp="1"/>
          </p:cNvSpPr>
          <p:nvPr>
            <p:ph type="body" sz="quarter" idx="38"/>
          </p:nvPr>
        </p:nvSpPr>
        <p:spPr>
          <a:xfrm>
            <a:off x="4795736"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5" name="Text Placeholder 12"/>
          <p:cNvSpPr>
            <a:spLocks noGrp="1"/>
          </p:cNvSpPr>
          <p:nvPr>
            <p:ph type="body" sz="quarter" idx="39"/>
          </p:nvPr>
        </p:nvSpPr>
        <p:spPr>
          <a:xfrm>
            <a:off x="5437760"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6" name="Text Placeholder 12"/>
          <p:cNvSpPr>
            <a:spLocks noGrp="1"/>
          </p:cNvSpPr>
          <p:nvPr>
            <p:ph type="body" sz="quarter" idx="40"/>
          </p:nvPr>
        </p:nvSpPr>
        <p:spPr>
          <a:xfrm>
            <a:off x="6084651" y="1835813"/>
            <a:ext cx="65175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7" name="Text Placeholder 12"/>
          <p:cNvSpPr>
            <a:spLocks noGrp="1"/>
          </p:cNvSpPr>
          <p:nvPr>
            <p:ph type="body" sz="quarter" idx="41"/>
          </p:nvPr>
        </p:nvSpPr>
        <p:spPr>
          <a:xfrm>
            <a:off x="6731540" y="1835813"/>
            <a:ext cx="646890"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8" name="Text Placeholder 12"/>
          <p:cNvSpPr>
            <a:spLocks noGrp="1"/>
          </p:cNvSpPr>
          <p:nvPr>
            <p:ph type="body" sz="quarter" idx="42"/>
          </p:nvPr>
        </p:nvSpPr>
        <p:spPr>
          <a:xfrm>
            <a:off x="7383292"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9" name="Text Placeholder 12"/>
          <p:cNvSpPr>
            <a:spLocks noGrp="1"/>
          </p:cNvSpPr>
          <p:nvPr>
            <p:ph type="body" sz="quarter" idx="43"/>
          </p:nvPr>
        </p:nvSpPr>
        <p:spPr>
          <a:xfrm>
            <a:off x="8025320" y="1835813"/>
            <a:ext cx="653169"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0" name="Text Placeholder 12"/>
          <p:cNvSpPr>
            <a:spLocks noGrp="1"/>
          </p:cNvSpPr>
          <p:nvPr>
            <p:ph type="body" sz="quarter" idx="45"/>
          </p:nvPr>
        </p:nvSpPr>
        <p:spPr>
          <a:xfrm>
            <a:off x="469240" y="223026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1" name="Text Placeholder 12"/>
          <p:cNvSpPr>
            <a:spLocks noGrp="1"/>
          </p:cNvSpPr>
          <p:nvPr>
            <p:ph type="body" sz="quarter" idx="46"/>
          </p:nvPr>
        </p:nvSpPr>
        <p:spPr>
          <a:xfrm>
            <a:off x="469240" y="259557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2" name="Text Placeholder 12"/>
          <p:cNvSpPr>
            <a:spLocks noGrp="1"/>
          </p:cNvSpPr>
          <p:nvPr>
            <p:ph type="body" sz="quarter" idx="47"/>
          </p:nvPr>
        </p:nvSpPr>
        <p:spPr>
          <a:xfrm>
            <a:off x="469240" y="296088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3" name="Text Placeholder 12"/>
          <p:cNvSpPr>
            <a:spLocks noGrp="1"/>
          </p:cNvSpPr>
          <p:nvPr>
            <p:ph type="body" sz="quarter" idx="48"/>
          </p:nvPr>
        </p:nvSpPr>
        <p:spPr>
          <a:xfrm>
            <a:off x="469240" y="332619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4" name="Text Placeholder 12"/>
          <p:cNvSpPr>
            <a:spLocks noGrp="1"/>
          </p:cNvSpPr>
          <p:nvPr>
            <p:ph type="body" sz="quarter" idx="49"/>
          </p:nvPr>
        </p:nvSpPr>
        <p:spPr>
          <a:xfrm>
            <a:off x="469240" y="369150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5" name="Text Placeholder 12"/>
          <p:cNvSpPr>
            <a:spLocks noGrp="1"/>
          </p:cNvSpPr>
          <p:nvPr>
            <p:ph type="body" sz="quarter" idx="50"/>
          </p:nvPr>
        </p:nvSpPr>
        <p:spPr>
          <a:xfrm>
            <a:off x="469240" y="405681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6" name="Text Placeholder 12"/>
          <p:cNvSpPr>
            <a:spLocks noGrp="1"/>
          </p:cNvSpPr>
          <p:nvPr>
            <p:ph type="body" sz="quarter" idx="51"/>
          </p:nvPr>
        </p:nvSpPr>
        <p:spPr>
          <a:xfrm>
            <a:off x="469240" y="5152742"/>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7" name="Text Placeholder 12"/>
          <p:cNvSpPr>
            <a:spLocks noGrp="1"/>
          </p:cNvSpPr>
          <p:nvPr>
            <p:ph type="body" sz="quarter" idx="52"/>
          </p:nvPr>
        </p:nvSpPr>
        <p:spPr>
          <a:xfrm>
            <a:off x="469240" y="442212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8" name="Text Placeholder 12"/>
          <p:cNvSpPr>
            <a:spLocks noGrp="1"/>
          </p:cNvSpPr>
          <p:nvPr>
            <p:ph type="body" sz="quarter" idx="53"/>
          </p:nvPr>
        </p:nvSpPr>
        <p:spPr>
          <a:xfrm>
            <a:off x="469240" y="478743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9" name="Text Placeholder 12"/>
          <p:cNvSpPr>
            <a:spLocks noGrp="1"/>
          </p:cNvSpPr>
          <p:nvPr>
            <p:ph type="body" sz="quarter" idx="54"/>
          </p:nvPr>
        </p:nvSpPr>
        <p:spPr>
          <a:xfrm>
            <a:off x="1562267"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94301C"/>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0" name="Text Placeholder 12"/>
          <p:cNvSpPr>
            <a:spLocks noGrp="1"/>
          </p:cNvSpPr>
          <p:nvPr>
            <p:ph type="body" sz="quarter" idx="55"/>
          </p:nvPr>
        </p:nvSpPr>
        <p:spPr>
          <a:xfrm>
            <a:off x="220331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1" name="Text Placeholder 12"/>
          <p:cNvSpPr>
            <a:spLocks noGrp="1"/>
          </p:cNvSpPr>
          <p:nvPr>
            <p:ph type="body" sz="quarter" idx="56"/>
          </p:nvPr>
        </p:nvSpPr>
        <p:spPr>
          <a:xfrm>
            <a:off x="285020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2" name="Text Placeholder 12"/>
          <p:cNvSpPr>
            <a:spLocks noGrp="1"/>
          </p:cNvSpPr>
          <p:nvPr>
            <p:ph type="body" sz="quarter" idx="57"/>
          </p:nvPr>
        </p:nvSpPr>
        <p:spPr>
          <a:xfrm>
            <a:off x="349709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3" name="Text Placeholder 12"/>
          <p:cNvSpPr>
            <a:spLocks noGrp="1"/>
          </p:cNvSpPr>
          <p:nvPr>
            <p:ph type="body" sz="quarter" idx="58"/>
          </p:nvPr>
        </p:nvSpPr>
        <p:spPr>
          <a:xfrm>
            <a:off x="4139118"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4" name="Text Placeholder 12"/>
          <p:cNvSpPr>
            <a:spLocks noGrp="1"/>
          </p:cNvSpPr>
          <p:nvPr>
            <p:ph type="body" sz="quarter" idx="59"/>
          </p:nvPr>
        </p:nvSpPr>
        <p:spPr>
          <a:xfrm>
            <a:off x="4795736"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5" name="Text Placeholder 12"/>
          <p:cNvSpPr>
            <a:spLocks noGrp="1"/>
          </p:cNvSpPr>
          <p:nvPr>
            <p:ph type="body" sz="quarter" idx="60"/>
          </p:nvPr>
        </p:nvSpPr>
        <p:spPr>
          <a:xfrm>
            <a:off x="543776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6" name="Text Placeholder 12"/>
          <p:cNvSpPr>
            <a:spLocks noGrp="1"/>
          </p:cNvSpPr>
          <p:nvPr>
            <p:ph type="body" sz="quarter" idx="61"/>
          </p:nvPr>
        </p:nvSpPr>
        <p:spPr>
          <a:xfrm>
            <a:off x="608465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7" name="Text Placeholder 12"/>
          <p:cNvSpPr>
            <a:spLocks noGrp="1"/>
          </p:cNvSpPr>
          <p:nvPr>
            <p:ph type="body" sz="quarter" idx="62"/>
          </p:nvPr>
        </p:nvSpPr>
        <p:spPr>
          <a:xfrm>
            <a:off x="673154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8" name="Text Placeholder 12"/>
          <p:cNvSpPr>
            <a:spLocks noGrp="1"/>
          </p:cNvSpPr>
          <p:nvPr>
            <p:ph type="body" sz="quarter" idx="63"/>
          </p:nvPr>
        </p:nvSpPr>
        <p:spPr>
          <a:xfrm>
            <a:off x="7383292"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9" name="Text Placeholder 12"/>
          <p:cNvSpPr>
            <a:spLocks noGrp="1"/>
          </p:cNvSpPr>
          <p:nvPr>
            <p:ph type="body" sz="quarter" idx="64"/>
          </p:nvPr>
        </p:nvSpPr>
        <p:spPr>
          <a:xfrm>
            <a:off x="8025318"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179" name="Text Placeholder 178"/>
          <p:cNvSpPr>
            <a:spLocks noGrp="1"/>
          </p:cNvSpPr>
          <p:nvPr>
            <p:ph type="body" sz="quarter" idx="65"/>
          </p:nvPr>
        </p:nvSpPr>
        <p:spPr>
          <a:xfrm>
            <a:off x="1546225" y="2321700"/>
            <a:ext cx="9144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0" name="Text Placeholder 178"/>
          <p:cNvSpPr>
            <a:spLocks noGrp="1"/>
          </p:cNvSpPr>
          <p:nvPr>
            <p:ph type="body" sz="quarter" idx="66"/>
          </p:nvPr>
        </p:nvSpPr>
        <p:spPr>
          <a:xfrm>
            <a:off x="1546225" y="2687010"/>
            <a:ext cx="18288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1" name="Text Placeholder 178"/>
          <p:cNvSpPr>
            <a:spLocks noGrp="1"/>
          </p:cNvSpPr>
          <p:nvPr>
            <p:ph type="body" sz="quarter" idx="67"/>
          </p:nvPr>
        </p:nvSpPr>
        <p:spPr>
          <a:xfrm>
            <a:off x="1546225" y="3052320"/>
            <a:ext cx="27432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2" name="Text Placeholder 178"/>
          <p:cNvSpPr>
            <a:spLocks noGrp="1"/>
          </p:cNvSpPr>
          <p:nvPr>
            <p:ph type="body" sz="quarter" idx="68"/>
          </p:nvPr>
        </p:nvSpPr>
        <p:spPr>
          <a:xfrm>
            <a:off x="1546225" y="3417630"/>
            <a:ext cx="36576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3" name="Text Placeholder 178"/>
          <p:cNvSpPr>
            <a:spLocks noGrp="1"/>
          </p:cNvSpPr>
          <p:nvPr>
            <p:ph type="body" sz="quarter" idx="69"/>
          </p:nvPr>
        </p:nvSpPr>
        <p:spPr>
          <a:xfrm>
            <a:off x="1546225" y="3782940"/>
            <a:ext cx="45720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4" name="Text Placeholder 178"/>
          <p:cNvSpPr>
            <a:spLocks noGrp="1"/>
          </p:cNvSpPr>
          <p:nvPr>
            <p:ph type="body" sz="quarter" idx="70"/>
          </p:nvPr>
        </p:nvSpPr>
        <p:spPr>
          <a:xfrm>
            <a:off x="1546225" y="4148250"/>
            <a:ext cx="9144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5" name="Text Placeholder 178"/>
          <p:cNvSpPr>
            <a:spLocks noGrp="1"/>
          </p:cNvSpPr>
          <p:nvPr>
            <p:ph type="body" sz="quarter" idx="71"/>
          </p:nvPr>
        </p:nvSpPr>
        <p:spPr>
          <a:xfrm>
            <a:off x="1546225" y="4513560"/>
            <a:ext cx="18288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6" name="Text Placeholder 178"/>
          <p:cNvSpPr>
            <a:spLocks noGrp="1"/>
          </p:cNvSpPr>
          <p:nvPr>
            <p:ph type="body" sz="quarter" idx="72"/>
          </p:nvPr>
        </p:nvSpPr>
        <p:spPr>
          <a:xfrm>
            <a:off x="1546225" y="4878870"/>
            <a:ext cx="27432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7" name="Text Placeholder 178"/>
          <p:cNvSpPr>
            <a:spLocks noGrp="1"/>
          </p:cNvSpPr>
          <p:nvPr>
            <p:ph type="body" sz="quarter" idx="73"/>
          </p:nvPr>
        </p:nvSpPr>
        <p:spPr>
          <a:xfrm>
            <a:off x="1546225" y="5244182"/>
            <a:ext cx="36576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8" name="Text Placeholder 178"/>
          <p:cNvSpPr>
            <a:spLocks noGrp="1"/>
          </p:cNvSpPr>
          <p:nvPr>
            <p:ph type="body" sz="quarter" idx="74"/>
          </p:nvPr>
        </p:nvSpPr>
        <p:spPr>
          <a:xfrm>
            <a:off x="3436620" y="5562600"/>
            <a:ext cx="137160" cy="137160"/>
          </a:xfrm>
          <a:prstGeom prst="flowChartExtract">
            <a:avLst/>
          </a:prstGeom>
          <a:solidFill>
            <a:srgbClr val="B01C2E"/>
          </a:solidFill>
          <a:ln>
            <a:solidFill>
              <a:srgbClr val="B01C2E"/>
            </a:solidFill>
          </a:ln>
        </p:spPr>
        <p:txBody>
          <a:bodyPr/>
          <a:lstStyle>
            <a:lvl1pPr>
              <a:buNone/>
              <a:defRPr sz="600">
                <a:solidFill>
                  <a:srgbClr val="FFFFFF"/>
                </a:solidFill>
              </a:defRPr>
            </a:lvl1pPr>
          </a:lstStyle>
          <a:p>
            <a:pPr lvl="0"/>
            <a:r>
              <a:rPr lang="en-US"/>
              <a:t>Click to edit Master text styles</a:t>
            </a:r>
          </a:p>
        </p:txBody>
      </p:sp>
      <p:sp>
        <p:nvSpPr>
          <p:cNvPr id="190" name="Text Placeholder 12"/>
          <p:cNvSpPr>
            <a:spLocks noGrp="1"/>
          </p:cNvSpPr>
          <p:nvPr>
            <p:ph type="body" sz="quarter" idx="76"/>
          </p:nvPr>
        </p:nvSpPr>
        <p:spPr>
          <a:xfrm>
            <a:off x="3048000" y="5817472"/>
            <a:ext cx="914400" cy="228600"/>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191" name="Text Placeholder 178"/>
          <p:cNvSpPr>
            <a:spLocks noGrp="1"/>
          </p:cNvSpPr>
          <p:nvPr>
            <p:ph type="body" sz="quarter" idx="77"/>
          </p:nvPr>
        </p:nvSpPr>
        <p:spPr>
          <a:xfrm>
            <a:off x="5355067" y="5562600"/>
            <a:ext cx="137160" cy="137160"/>
          </a:xfrm>
          <a:prstGeom prst="flowChartExtract">
            <a:avLst/>
          </a:prstGeom>
          <a:solidFill>
            <a:srgbClr val="B01C2E"/>
          </a:solidFill>
          <a:ln>
            <a:solidFill>
              <a:srgbClr val="B01C2E"/>
            </a:solidFill>
          </a:ln>
        </p:spPr>
        <p:txBody>
          <a:bodyPr/>
          <a:lstStyle>
            <a:lvl1pPr>
              <a:buNone/>
              <a:defRPr sz="600">
                <a:solidFill>
                  <a:srgbClr val="FFFFFF"/>
                </a:solidFill>
              </a:defRPr>
            </a:lvl1pPr>
          </a:lstStyle>
          <a:p>
            <a:pPr lvl="0"/>
            <a:r>
              <a:rPr lang="en-US"/>
              <a:t>Click to edit Master text styles</a:t>
            </a:r>
          </a:p>
        </p:txBody>
      </p:sp>
      <p:sp>
        <p:nvSpPr>
          <p:cNvPr id="192" name="Text Placeholder 12"/>
          <p:cNvSpPr>
            <a:spLocks noGrp="1"/>
          </p:cNvSpPr>
          <p:nvPr>
            <p:ph type="body" sz="quarter" idx="78"/>
          </p:nvPr>
        </p:nvSpPr>
        <p:spPr>
          <a:xfrm>
            <a:off x="4966447" y="5817472"/>
            <a:ext cx="914400" cy="228600"/>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78"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01" name="Slide Number Placeholder 9"/>
          <p:cNvSpPr>
            <a:spLocks noGrp="1"/>
          </p:cNvSpPr>
          <p:nvPr>
            <p:ph type="sldNum" sz="quarter" idx="79"/>
          </p:nvPr>
        </p:nvSpPr>
        <p:spPr/>
        <p:txBody>
          <a:bodyPr/>
          <a:lstStyle>
            <a:lvl1pPr>
              <a:defRPr/>
            </a:lvl1pPr>
          </a:lstStyle>
          <a:p>
            <a:fld id="{D003C6ED-C4A5-154D-A951-DFA096D6467B}" type="slidenum">
              <a:rPr lang="en-US" altLang="en-US"/>
              <a:pPr/>
              <a:t>‹#›</a:t>
            </a:fld>
            <a:endParaRPr lang="en-US" altLang="en-US" dirty="0"/>
          </a:p>
        </p:txBody>
      </p:sp>
      <p:sp>
        <p:nvSpPr>
          <p:cNvPr id="102" name="Footer Placeholder 79"/>
          <p:cNvSpPr>
            <a:spLocks noGrp="1"/>
          </p:cNvSpPr>
          <p:nvPr>
            <p:ph type="ftr" sz="quarter" idx="80"/>
          </p:nvPr>
        </p:nvSpPr>
        <p:spPr/>
        <p:txBody>
          <a:bodyPr/>
          <a:lstStyle>
            <a:lvl1pPr>
              <a:defRPr smtClean="0"/>
            </a:lvl1pPr>
          </a:lstStyle>
          <a:p>
            <a:pPr>
              <a:defRPr/>
            </a:pPr>
            <a:r>
              <a:rPr lang="en-US"/>
              <a:t>U.S. Trade or Business and PEs</a:t>
            </a:r>
            <a:endParaRPr lang="en-US" dirty="0"/>
          </a:p>
        </p:txBody>
      </p:sp>
    </p:spTree>
    <p:extLst>
      <p:ext uri="{BB962C8B-B14F-4D97-AF65-F5344CB8AC3E}">
        <p14:creationId xmlns:p14="http://schemas.microsoft.com/office/powerpoint/2010/main" val="1135184972"/>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Picture">
    <p:spTree>
      <p:nvGrpSpPr>
        <p:cNvPr id="1" name=""/>
        <p:cNvGrpSpPr/>
        <p:nvPr/>
      </p:nvGrpSpPr>
      <p:grpSpPr>
        <a:xfrm>
          <a:off x="0" y="0"/>
          <a:ext cx="0" cy="0"/>
          <a:chOff x="0" y="0"/>
          <a:chExt cx="0" cy="0"/>
        </a:xfrm>
      </p:grpSpPr>
      <p:cxnSp>
        <p:nvCxnSpPr>
          <p:cNvPr id="9" name="Straight Connector 7"/>
          <p:cNvCxnSpPr>
            <a:cxnSpLocks noChangeShapeType="1"/>
          </p:cNvCxnSpPr>
          <p:nvPr userDrawn="1"/>
        </p:nvCxnSpPr>
        <p:spPr bwMode="auto">
          <a:xfrm>
            <a:off x="1779589" y="5981700"/>
            <a:ext cx="5495925" cy="1588"/>
          </a:xfrm>
          <a:prstGeom prst="line">
            <a:avLst/>
          </a:prstGeom>
          <a:noFill/>
          <a:ln w="9525">
            <a:solidFill>
              <a:srgbClr val="666666"/>
            </a:solidFill>
            <a:round/>
            <a:headEnd/>
            <a:tailEnd/>
          </a:ln>
          <a:extLst>
            <a:ext uri="{909E8E84-426E-40DD-AFC4-6F175D3DCCD1}">
              <a14:hiddenFill xmlns:a14="http://schemas.microsoft.com/office/drawing/2010/main">
                <a:noFill/>
              </a14:hiddenFill>
            </a:ext>
          </a:extLst>
        </p:spPr>
      </p:cxnSp>
      <p:sp>
        <p:nvSpPr>
          <p:cNvPr id="6" name="Title 1"/>
          <p:cNvSpPr>
            <a:spLocks noGrp="1"/>
          </p:cNvSpPr>
          <p:nvPr>
            <p:ph type="title"/>
          </p:nvPr>
        </p:nvSpPr>
        <p:spPr>
          <a:xfrm>
            <a:off x="1792288" y="5453937"/>
            <a:ext cx="5486400" cy="474325"/>
          </a:xfrm>
          <a:prstGeom prst="rect">
            <a:avLst/>
          </a:prstGeom>
        </p:spPr>
        <p:txBody>
          <a:bodyPr/>
          <a:lstStyle>
            <a:lvl1pPr algn="l">
              <a:defRPr sz="900" b="1"/>
            </a:lvl1pPr>
          </a:lstStyle>
          <a:p>
            <a:r>
              <a:rPr lang="en-US"/>
              <a:t>Click to edit Master title style</a:t>
            </a:r>
            <a:endParaRPr lang="en-US" dirty="0"/>
          </a:p>
        </p:txBody>
      </p:sp>
      <p:sp>
        <p:nvSpPr>
          <p:cNvPr id="7" name="Picture Placeholder 2"/>
          <p:cNvSpPr>
            <a:spLocks noGrp="1"/>
          </p:cNvSpPr>
          <p:nvPr>
            <p:ph type="pic" idx="1"/>
          </p:nvPr>
        </p:nvSpPr>
        <p:spPr>
          <a:xfrm>
            <a:off x="1792288" y="1166756"/>
            <a:ext cx="5486400" cy="4192689"/>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dirty="0"/>
              <a:t>Drag picture to placeholder or click icon to add</a:t>
            </a:r>
          </a:p>
        </p:txBody>
      </p:sp>
      <p:sp>
        <p:nvSpPr>
          <p:cNvPr id="8" name="Text Placeholder 3"/>
          <p:cNvSpPr>
            <a:spLocks noGrp="1"/>
          </p:cNvSpPr>
          <p:nvPr>
            <p:ph type="body" sz="half" idx="2"/>
          </p:nvPr>
        </p:nvSpPr>
        <p:spPr>
          <a:xfrm>
            <a:off x="1792288" y="6042020"/>
            <a:ext cx="5486400" cy="311280"/>
          </a:xfrm>
          <a:prstGeom prst="rect">
            <a:avLst/>
          </a:prstGeom>
        </p:spPr>
        <p:txBody>
          <a:bodyPr/>
          <a:lstStyle>
            <a:lvl1pPr marL="0" indent="0">
              <a:buNone/>
              <a:defRPr sz="750" i="1">
                <a:solidFill>
                  <a:srgbClr val="4D4D4D"/>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1" name="Text Placeholder 10"/>
          <p:cNvSpPr>
            <a:spLocks noGrp="1"/>
          </p:cNvSpPr>
          <p:nvPr>
            <p:ph type="body" sz="quarter" idx="10"/>
          </p:nvPr>
        </p:nvSpPr>
        <p:spPr>
          <a:xfrm>
            <a:off x="769503" y="0"/>
            <a:ext cx="7604994" cy="896112"/>
          </a:xfrm>
          <a:prstGeom prst="rect">
            <a:avLst/>
          </a:prstGeom>
        </p:spPr>
        <p:txBody>
          <a:bodyPr anchor="b"/>
          <a:lstStyle>
            <a:lvl1pPr>
              <a:buNone/>
              <a:defRPr sz="1650">
                <a:latin typeface="+mj-lt"/>
              </a:defRPr>
            </a:lvl1pPr>
          </a:lstStyle>
          <a:p>
            <a:pPr lvl="0"/>
            <a:r>
              <a:rPr lang="en-US"/>
              <a:t>Click to edit Master text styles</a:t>
            </a:r>
          </a:p>
        </p:txBody>
      </p:sp>
      <p:sp>
        <p:nvSpPr>
          <p:cNvPr id="10" name="Slide Number Placeholder 9"/>
          <p:cNvSpPr>
            <a:spLocks noGrp="1"/>
          </p:cNvSpPr>
          <p:nvPr>
            <p:ph type="sldNum" sz="quarter" idx="11"/>
          </p:nvPr>
        </p:nvSpPr>
        <p:spPr/>
        <p:txBody>
          <a:bodyPr/>
          <a:lstStyle>
            <a:lvl1pPr>
              <a:defRPr/>
            </a:lvl1pPr>
          </a:lstStyle>
          <a:p>
            <a:fld id="{614CE4E3-D3DE-AB41-A281-30813EB5473F}" type="slidenum">
              <a:rPr lang="en-US" altLang="en-US"/>
              <a:pPr/>
              <a:t>‹#›</a:t>
            </a:fld>
            <a:endParaRPr lang="en-US" altLang="en-US" dirty="0"/>
          </a:p>
        </p:txBody>
      </p:sp>
      <p:sp>
        <p:nvSpPr>
          <p:cNvPr id="12" name="Footer Placeholder 9"/>
          <p:cNvSpPr>
            <a:spLocks noGrp="1"/>
          </p:cNvSpPr>
          <p:nvPr>
            <p:ph type="ftr" sz="quarter" idx="12"/>
          </p:nvPr>
        </p:nvSpPr>
        <p:spPr/>
        <p:txBody>
          <a:bodyPr/>
          <a:lstStyle>
            <a:lvl1pPr>
              <a:defRPr smtClean="0"/>
            </a:lvl1pPr>
          </a:lstStyle>
          <a:p>
            <a:pPr>
              <a:defRPr/>
            </a:pPr>
            <a:r>
              <a:rPr lang="en-US"/>
              <a:t>U.S. Trade or Business and PEs</a:t>
            </a:r>
            <a:endParaRPr lang="en-US" dirty="0"/>
          </a:p>
        </p:txBody>
      </p:sp>
    </p:spTree>
    <p:extLst>
      <p:ext uri="{BB962C8B-B14F-4D97-AF65-F5344CB8AC3E}">
        <p14:creationId xmlns:p14="http://schemas.microsoft.com/office/powerpoint/2010/main" val="227406859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Map">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Text Placeholder 11"/>
          <p:cNvSpPr>
            <a:spLocks noGrp="1"/>
          </p:cNvSpPr>
          <p:nvPr>
            <p:ph type="body" sz="quarter" idx="11"/>
          </p:nvPr>
        </p:nvSpPr>
        <p:spPr>
          <a:xfrm>
            <a:off x="452441" y="1447800"/>
            <a:ext cx="1688123" cy="914400"/>
          </a:xfrm>
          <a:prstGeom prst="rect">
            <a:avLst/>
          </a:prstGeom>
        </p:spPr>
        <p:txBody>
          <a:bodyPr/>
          <a:lstStyle>
            <a:lvl1pPr>
              <a:buNone/>
              <a:defRPr sz="750"/>
            </a:lvl1pPr>
          </a:lstStyle>
          <a:p>
            <a:pPr lvl="0"/>
            <a:r>
              <a:rPr lang="en-US"/>
              <a:t>Click to edit Master text styles</a:t>
            </a:r>
          </a:p>
        </p:txBody>
      </p:sp>
      <p:sp>
        <p:nvSpPr>
          <p:cNvPr id="9" name="Text Placeholder 11"/>
          <p:cNvSpPr>
            <a:spLocks noGrp="1"/>
          </p:cNvSpPr>
          <p:nvPr>
            <p:ph type="body" sz="quarter" idx="12"/>
          </p:nvPr>
        </p:nvSpPr>
        <p:spPr>
          <a:xfrm>
            <a:off x="452441" y="2667000"/>
            <a:ext cx="1688123" cy="914400"/>
          </a:xfrm>
          <a:prstGeom prst="rect">
            <a:avLst/>
          </a:prstGeom>
        </p:spPr>
        <p:txBody>
          <a:bodyPr/>
          <a:lstStyle>
            <a:lvl1pPr>
              <a:buNone/>
              <a:defRPr sz="750"/>
            </a:lvl1pPr>
          </a:lstStyle>
          <a:p>
            <a:pPr lvl="0"/>
            <a:r>
              <a:rPr lang="en-US"/>
              <a:t>Click to edit Master text styles</a:t>
            </a:r>
          </a:p>
        </p:txBody>
      </p:sp>
      <p:sp>
        <p:nvSpPr>
          <p:cNvPr id="10" name="Text Placeholder 11"/>
          <p:cNvSpPr>
            <a:spLocks noGrp="1"/>
          </p:cNvSpPr>
          <p:nvPr>
            <p:ph type="body" sz="quarter" idx="13"/>
          </p:nvPr>
        </p:nvSpPr>
        <p:spPr>
          <a:xfrm>
            <a:off x="452441" y="5105400"/>
            <a:ext cx="1688123" cy="914400"/>
          </a:xfrm>
          <a:prstGeom prst="rect">
            <a:avLst/>
          </a:prstGeom>
        </p:spPr>
        <p:txBody>
          <a:bodyPr/>
          <a:lstStyle>
            <a:lvl1pPr>
              <a:buNone/>
              <a:defRPr sz="750"/>
            </a:lvl1pPr>
          </a:lstStyle>
          <a:p>
            <a:pPr lvl="0"/>
            <a:r>
              <a:rPr lang="en-US"/>
              <a:t>Click to edit Master text styles</a:t>
            </a:r>
          </a:p>
        </p:txBody>
      </p:sp>
      <p:sp>
        <p:nvSpPr>
          <p:cNvPr id="11" name="Text Placeholder 11"/>
          <p:cNvSpPr>
            <a:spLocks noGrp="1"/>
          </p:cNvSpPr>
          <p:nvPr>
            <p:ph type="body" sz="quarter" idx="14"/>
          </p:nvPr>
        </p:nvSpPr>
        <p:spPr>
          <a:xfrm>
            <a:off x="7003443" y="1447800"/>
            <a:ext cx="1688123" cy="914400"/>
          </a:xfrm>
          <a:prstGeom prst="rect">
            <a:avLst/>
          </a:prstGeom>
        </p:spPr>
        <p:txBody>
          <a:bodyPr/>
          <a:lstStyle>
            <a:lvl1pPr>
              <a:buNone/>
              <a:defRPr sz="750"/>
            </a:lvl1pPr>
          </a:lstStyle>
          <a:p>
            <a:pPr lvl="0"/>
            <a:r>
              <a:rPr lang="en-US"/>
              <a:t>Click to edit Master text styles</a:t>
            </a:r>
          </a:p>
        </p:txBody>
      </p:sp>
      <p:sp>
        <p:nvSpPr>
          <p:cNvPr id="12" name="Text Placeholder 11"/>
          <p:cNvSpPr>
            <a:spLocks noGrp="1"/>
          </p:cNvSpPr>
          <p:nvPr>
            <p:ph type="body" sz="quarter" idx="15"/>
          </p:nvPr>
        </p:nvSpPr>
        <p:spPr>
          <a:xfrm>
            <a:off x="7003443" y="2667000"/>
            <a:ext cx="1688123" cy="914400"/>
          </a:xfrm>
          <a:prstGeom prst="rect">
            <a:avLst/>
          </a:prstGeom>
        </p:spPr>
        <p:txBody>
          <a:bodyPr/>
          <a:lstStyle>
            <a:lvl1pPr>
              <a:buNone/>
              <a:defRPr sz="750"/>
            </a:lvl1pPr>
          </a:lstStyle>
          <a:p>
            <a:pPr lvl="0"/>
            <a:r>
              <a:rPr lang="en-US"/>
              <a:t>Click to edit Master text styles</a:t>
            </a:r>
          </a:p>
        </p:txBody>
      </p:sp>
      <p:sp>
        <p:nvSpPr>
          <p:cNvPr id="13" name="Text Placeholder 11"/>
          <p:cNvSpPr>
            <a:spLocks noGrp="1"/>
          </p:cNvSpPr>
          <p:nvPr>
            <p:ph type="body" sz="quarter" idx="16"/>
          </p:nvPr>
        </p:nvSpPr>
        <p:spPr>
          <a:xfrm>
            <a:off x="7003443" y="3886200"/>
            <a:ext cx="1688123" cy="914400"/>
          </a:xfrm>
          <a:prstGeom prst="rect">
            <a:avLst/>
          </a:prstGeom>
        </p:spPr>
        <p:txBody>
          <a:bodyPr/>
          <a:lstStyle>
            <a:lvl1pPr>
              <a:buNone/>
              <a:defRPr sz="750"/>
            </a:lvl1pPr>
          </a:lstStyle>
          <a:p>
            <a:pPr lvl="0"/>
            <a:r>
              <a:rPr lang="en-US"/>
              <a:t>Click to edit Master text styles</a:t>
            </a:r>
          </a:p>
        </p:txBody>
      </p:sp>
      <p:sp>
        <p:nvSpPr>
          <p:cNvPr id="14" name="Text Placeholder 11"/>
          <p:cNvSpPr>
            <a:spLocks noGrp="1"/>
          </p:cNvSpPr>
          <p:nvPr>
            <p:ph type="body" sz="quarter" idx="17"/>
          </p:nvPr>
        </p:nvSpPr>
        <p:spPr>
          <a:xfrm>
            <a:off x="7003443" y="5105400"/>
            <a:ext cx="1688123" cy="914400"/>
          </a:xfrm>
          <a:prstGeom prst="rect">
            <a:avLst/>
          </a:prstGeom>
        </p:spPr>
        <p:txBody>
          <a:bodyPr/>
          <a:lstStyle>
            <a:lvl1pPr>
              <a:buNone/>
              <a:defRPr sz="750"/>
            </a:lvl1pPr>
          </a:lstStyle>
          <a:p>
            <a:pPr lvl="0"/>
            <a:r>
              <a:rPr lang="en-US"/>
              <a:t>Click to edit Master text styles</a:t>
            </a:r>
          </a:p>
        </p:txBody>
      </p:sp>
      <p:sp>
        <p:nvSpPr>
          <p:cNvPr id="15" name="Text Placeholder 11"/>
          <p:cNvSpPr>
            <a:spLocks noGrp="1"/>
          </p:cNvSpPr>
          <p:nvPr>
            <p:ph type="body" sz="quarter" idx="18"/>
          </p:nvPr>
        </p:nvSpPr>
        <p:spPr>
          <a:xfrm>
            <a:off x="452441" y="3886200"/>
            <a:ext cx="1688123" cy="914400"/>
          </a:xfrm>
          <a:prstGeom prst="rect">
            <a:avLst/>
          </a:prstGeom>
        </p:spPr>
        <p:txBody>
          <a:bodyPr/>
          <a:lstStyle>
            <a:lvl1pPr>
              <a:buNone/>
              <a:defRPr sz="750"/>
            </a:lvl1pPr>
          </a:lstStyle>
          <a:p>
            <a:pPr lvl="0"/>
            <a:r>
              <a:rPr lang="en-US"/>
              <a:t>Click to edit Master text styles</a:t>
            </a:r>
          </a:p>
        </p:txBody>
      </p:sp>
      <p:sp>
        <p:nvSpPr>
          <p:cNvPr id="16" name="Slide Number Placeholder 9"/>
          <p:cNvSpPr>
            <a:spLocks noGrp="1"/>
          </p:cNvSpPr>
          <p:nvPr>
            <p:ph type="sldNum" sz="quarter" idx="19"/>
          </p:nvPr>
        </p:nvSpPr>
        <p:spPr/>
        <p:txBody>
          <a:bodyPr/>
          <a:lstStyle>
            <a:lvl1pPr>
              <a:defRPr/>
            </a:lvl1pPr>
          </a:lstStyle>
          <a:p>
            <a:fld id="{1B28FF10-2575-714D-9D0B-AB6D45C94EAE}" type="slidenum">
              <a:rPr lang="en-US" altLang="en-US"/>
              <a:pPr/>
              <a:t>‹#›</a:t>
            </a:fld>
            <a:endParaRPr lang="en-US" altLang="en-US" dirty="0"/>
          </a:p>
        </p:txBody>
      </p:sp>
      <p:sp>
        <p:nvSpPr>
          <p:cNvPr id="17" name="Footer Placeholder 12"/>
          <p:cNvSpPr>
            <a:spLocks noGrp="1"/>
          </p:cNvSpPr>
          <p:nvPr>
            <p:ph type="ftr" sz="quarter" idx="20"/>
          </p:nvPr>
        </p:nvSpPr>
        <p:spPr/>
        <p:txBody>
          <a:bodyPr/>
          <a:lstStyle>
            <a:lvl1pPr>
              <a:defRPr/>
            </a:lvl1pPr>
          </a:lstStyle>
          <a:p>
            <a:pPr>
              <a:defRPr/>
            </a:pPr>
            <a:r>
              <a:rPr lang="en-US"/>
              <a:t>U.S. Trade or Business and PEs</a:t>
            </a:r>
            <a:endParaRPr lang="en-US" dirty="0"/>
          </a:p>
        </p:txBody>
      </p:sp>
    </p:spTree>
    <p:extLst>
      <p:ext uri="{BB962C8B-B14F-4D97-AF65-F5344CB8AC3E}">
        <p14:creationId xmlns:p14="http://schemas.microsoft.com/office/powerpoint/2010/main" val="3066089571"/>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Map with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6159380" y="1419225"/>
            <a:ext cx="2532185" cy="4800600"/>
          </a:xfrm>
          <a:prstGeom prst="rect">
            <a:avLst/>
          </a:prstGeom>
        </p:spPr>
        <p:txBody>
          <a:bodyPr/>
          <a:lstStyle>
            <a:lvl1pPr marL="171450" indent="-171450">
              <a:buClr>
                <a:srgbClr val="B01C2E"/>
              </a:buClr>
              <a:buFont typeface="Wingdings 2" pitchFamily="18" charset="2"/>
              <a:buChar char=""/>
              <a:defRPr sz="825"/>
            </a:lvl1pPr>
            <a:lvl2pPr marL="342900" indent="-171450">
              <a:buClr>
                <a:srgbClr val="B01C2E"/>
              </a:buClr>
              <a:buSzPct val="125000"/>
              <a:buFont typeface="Arial" pitchFamily="34" charset="0"/>
              <a:buChar char="•"/>
              <a:defRPr sz="825"/>
            </a:lvl2pPr>
            <a:lvl3pPr marL="514350">
              <a:buClr>
                <a:srgbClr val="B01C2E"/>
              </a:buClr>
              <a:buFont typeface="Arial" pitchFamily="34" charset="0"/>
              <a:buChar char="–"/>
              <a:defRPr sz="825"/>
            </a:lvl3pPr>
            <a:lvl4pPr marL="685800">
              <a:buClr>
                <a:srgbClr val="B01C2E"/>
              </a:buClr>
              <a:buFont typeface="Arial" pitchFamily="34" charset="0"/>
              <a:buChar char="–"/>
              <a:defRPr sz="825"/>
            </a:lvl4pPr>
            <a:lvl5pPr marL="857250">
              <a:buClr>
                <a:srgbClr val="B01C2E"/>
              </a:buClr>
              <a:buFont typeface="Arial" pitchFamily="34" charset="0"/>
              <a:buChar char="–"/>
              <a:defRPr sz="825"/>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4" name="Slide Number Placeholder 9"/>
          <p:cNvSpPr>
            <a:spLocks noGrp="1"/>
          </p:cNvSpPr>
          <p:nvPr>
            <p:ph type="sldNum" sz="quarter" idx="10"/>
          </p:nvPr>
        </p:nvSpPr>
        <p:spPr/>
        <p:txBody>
          <a:bodyPr/>
          <a:lstStyle>
            <a:lvl1pPr>
              <a:defRPr/>
            </a:lvl1pPr>
          </a:lstStyle>
          <a:p>
            <a:fld id="{3B598768-D1F4-594C-B51E-99B1ED06033F}" type="slidenum">
              <a:rPr lang="en-US" altLang="en-US"/>
              <a:pPr/>
              <a:t>‹#›</a:t>
            </a:fld>
            <a:endParaRPr lang="en-US" altLang="en-US" dirty="0"/>
          </a:p>
        </p:txBody>
      </p:sp>
      <p:sp>
        <p:nvSpPr>
          <p:cNvPr id="6" name="Footer Placeholder 12"/>
          <p:cNvSpPr>
            <a:spLocks noGrp="1"/>
          </p:cNvSpPr>
          <p:nvPr>
            <p:ph type="ftr" sz="quarter" idx="11"/>
          </p:nvPr>
        </p:nvSpPr>
        <p:spPr/>
        <p:txBody>
          <a:bodyPr/>
          <a:lstStyle>
            <a:lvl1pPr>
              <a:defRPr/>
            </a:lvl1pPr>
          </a:lstStyle>
          <a:p>
            <a:pPr>
              <a:defRPr/>
            </a:pPr>
            <a:r>
              <a:rPr lang="en-US"/>
              <a:t>U.S. Trade or Business and PEs</a:t>
            </a:r>
            <a:endParaRPr lang="en-US" dirty="0"/>
          </a:p>
        </p:txBody>
      </p:sp>
    </p:spTree>
    <p:extLst>
      <p:ext uri="{BB962C8B-B14F-4D97-AF65-F5344CB8AC3E}">
        <p14:creationId xmlns:p14="http://schemas.microsoft.com/office/powerpoint/2010/main" val="3977505706"/>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Lef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3575052" y="1419225"/>
            <a:ext cx="5111750" cy="4706938"/>
          </a:xfrm>
          <a:prstGeom prst="rect">
            <a:avLst/>
          </a:prstGeom>
        </p:spPr>
        <p:txBody>
          <a:bodyPr/>
          <a:lstStyle>
            <a:lvl1pPr marL="171450" indent="-171450">
              <a:buClr>
                <a:srgbClr val="B01C2E"/>
              </a:buClr>
              <a:buFont typeface="Wingdings 2" pitchFamily="18" charset="2"/>
              <a:buChar char=""/>
              <a:defRPr sz="900"/>
            </a:lvl1pPr>
            <a:lvl2pPr marL="342900" indent="-171450">
              <a:buClr>
                <a:srgbClr val="B01C2E"/>
              </a:buClr>
              <a:buSzPct val="125000"/>
              <a:buFont typeface="Arial" pitchFamily="34" charset="0"/>
              <a:buChar char="•"/>
              <a:defRPr sz="900"/>
            </a:lvl2pPr>
            <a:lvl3pPr marL="514350">
              <a:buClr>
                <a:srgbClr val="B01C2E"/>
              </a:buClr>
              <a:buFont typeface="Arial" pitchFamily="34" charset="0"/>
              <a:buChar char="–"/>
              <a:defRPr sz="900"/>
            </a:lvl3pPr>
            <a:lvl4pPr marL="685800">
              <a:buClr>
                <a:srgbClr val="B01C2E"/>
              </a:buClr>
              <a:buFont typeface="Arial" pitchFamily="34" charset="0"/>
              <a:buChar char="–"/>
              <a:defRPr sz="900"/>
            </a:lvl4pPr>
            <a:lvl5pPr marL="857250">
              <a:buClr>
                <a:srgbClr val="B01C2E"/>
              </a:buClr>
              <a:buFont typeface="Arial" pitchFamily="34" charset="0"/>
              <a:buChar char="–"/>
              <a:defRPr sz="9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457201" y="1419226"/>
            <a:ext cx="2918298" cy="4706938"/>
          </a:xfrm>
          <a:prstGeom prst="rect">
            <a:avLst/>
          </a:prstGeom>
        </p:spPr>
        <p:txBody>
          <a:bodyPr/>
          <a:lstStyle>
            <a:lvl1pPr marL="0" indent="0">
              <a:buNone/>
              <a:defRPr sz="900" i="1">
                <a:solidFill>
                  <a:srgbClr val="666666"/>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219B113F-1BA8-CA4E-A6B3-92D1D8C0C887}" type="slidenum">
              <a:rPr lang="en-US" altLang="en-US"/>
              <a:pPr/>
              <a:t>‹#›</a:t>
            </a:fld>
            <a:endParaRPr lang="en-US" altLang="en-US" dirty="0"/>
          </a:p>
        </p:txBody>
      </p:sp>
      <p:sp>
        <p:nvSpPr>
          <p:cNvPr id="9" name="Footer Placeholder 12"/>
          <p:cNvSpPr>
            <a:spLocks noGrp="1"/>
          </p:cNvSpPr>
          <p:nvPr>
            <p:ph type="ftr" sz="quarter" idx="11"/>
          </p:nvPr>
        </p:nvSpPr>
        <p:spPr/>
        <p:txBody>
          <a:bodyPr/>
          <a:lstStyle>
            <a:lvl1pPr>
              <a:defRPr/>
            </a:lvl1pPr>
          </a:lstStyle>
          <a:p>
            <a:pPr>
              <a:defRPr/>
            </a:pPr>
            <a:r>
              <a:rPr lang="en-US"/>
              <a:t>U.S. Trade or Business and PEs</a:t>
            </a:r>
            <a:endParaRPr lang="en-US" dirty="0"/>
          </a:p>
        </p:txBody>
      </p:sp>
    </p:spTree>
    <p:extLst>
      <p:ext uri="{BB962C8B-B14F-4D97-AF65-F5344CB8AC3E}">
        <p14:creationId xmlns:p14="http://schemas.microsoft.com/office/powerpoint/2010/main" val="1419758925"/>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Righ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457201" y="1419225"/>
            <a:ext cx="5111750" cy="4706938"/>
          </a:xfrm>
          <a:prstGeom prst="rect">
            <a:avLst/>
          </a:prstGeom>
        </p:spPr>
        <p:txBody>
          <a:bodyPr/>
          <a:lstStyle>
            <a:lvl1pPr marL="171450" indent="-171450">
              <a:buClr>
                <a:srgbClr val="B01C2E"/>
              </a:buClr>
              <a:buFont typeface="Wingdings 2" pitchFamily="18" charset="2"/>
              <a:buChar char=""/>
              <a:defRPr sz="900"/>
            </a:lvl1pPr>
            <a:lvl2pPr marL="342900" indent="-171450">
              <a:buClr>
                <a:srgbClr val="B01C2E"/>
              </a:buClr>
              <a:buSzPct val="125000"/>
              <a:buFont typeface="Arial" pitchFamily="34" charset="0"/>
              <a:buChar char="•"/>
              <a:defRPr sz="900"/>
            </a:lvl2pPr>
            <a:lvl3pPr marL="514350">
              <a:buClr>
                <a:srgbClr val="B01C2E"/>
              </a:buClr>
              <a:buFont typeface="Arial" pitchFamily="34" charset="0"/>
              <a:buChar char="–"/>
              <a:defRPr sz="900"/>
            </a:lvl3pPr>
            <a:lvl4pPr marL="685800">
              <a:buClr>
                <a:srgbClr val="B01C2E"/>
              </a:buClr>
              <a:buFont typeface="Arial" pitchFamily="34" charset="0"/>
              <a:buChar char="–"/>
              <a:defRPr sz="900"/>
            </a:lvl4pPr>
            <a:lvl5pPr marL="857250">
              <a:buClr>
                <a:srgbClr val="B01C2E"/>
              </a:buClr>
              <a:buFont typeface="Arial" pitchFamily="34" charset="0"/>
              <a:buChar char="–"/>
              <a:defRPr sz="9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5773265" y="1419226"/>
            <a:ext cx="2918298" cy="4706938"/>
          </a:xfrm>
          <a:prstGeom prst="rect">
            <a:avLst/>
          </a:prstGeom>
        </p:spPr>
        <p:txBody>
          <a:bodyPr/>
          <a:lstStyle>
            <a:lvl1pPr marL="0" indent="0">
              <a:buNone/>
              <a:defRPr sz="900" i="1">
                <a:solidFill>
                  <a:srgbClr val="666666"/>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524011BE-5C53-0E48-93A9-5E9857491FB1}" type="slidenum">
              <a:rPr lang="en-US" altLang="en-US"/>
              <a:pPr/>
              <a:t>‹#›</a:t>
            </a:fld>
            <a:endParaRPr lang="en-US" altLang="en-US" dirty="0"/>
          </a:p>
        </p:txBody>
      </p:sp>
      <p:sp>
        <p:nvSpPr>
          <p:cNvPr id="9" name="Footer Placeholder 12"/>
          <p:cNvSpPr>
            <a:spLocks noGrp="1"/>
          </p:cNvSpPr>
          <p:nvPr>
            <p:ph type="ftr" sz="quarter" idx="11"/>
          </p:nvPr>
        </p:nvSpPr>
        <p:spPr/>
        <p:txBody>
          <a:bodyPr/>
          <a:lstStyle>
            <a:lvl1pPr>
              <a:defRPr/>
            </a:lvl1pPr>
          </a:lstStyle>
          <a:p>
            <a:pPr>
              <a:defRPr/>
            </a:pPr>
            <a:r>
              <a:rPr lang="en-US"/>
              <a:t>U.S. Trade or Business and PEs</a:t>
            </a:r>
            <a:endParaRPr lang="en-US" dirty="0"/>
          </a:p>
        </p:txBody>
      </p:sp>
    </p:spTree>
    <p:extLst>
      <p:ext uri="{BB962C8B-B14F-4D97-AF65-F5344CB8AC3E}">
        <p14:creationId xmlns:p14="http://schemas.microsoft.com/office/powerpoint/2010/main" val="2473100990"/>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Attorney Bio">
    <p:spTree>
      <p:nvGrpSpPr>
        <p:cNvPr id="1" name=""/>
        <p:cNvGrpSpPr/>
        <p:nvPr/>
      </p:nvGrpSpPr>
      <p:grpSpPr>
        <a:xfrm>
          <a:off x="0" y="0"/>
          <a:ext cx="0" cy="0"/>
          <a:chOff x="0" y="0"/>
          <a:chExt cx="0" cy="0"/>
        </a:xfrm>
      </p:grpSpPr>
      <p:sp>
        <p:nvSpPr>
          <p:cNvPr id="12" name="Line 22"/>
          <p:cNvSpPr>
            <a:spLocks noChangeShapeType="1"/>
          </p:cNvSpPr>
          <p:nvPr/>
        </p:nvSpPr>
        <p:spPr bwMode="auto">
          <a:xfrm>
            <a:off x="2076450" y="2667000"/>
            <a:ext cx="66294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13" name="TextBox 13"/>
          <p:cNvSpPr txBox="1">
            <a:spLocks noChangeArrowheads="1"/>
          </p:cNvSpPr>
          <p:nvPr userDrawn="1"/>
        </p:nvSpPr>
        <p:spPr bwMode="auto">
          <a:xfrm>
            <a:off x="2066925" y="1108077"/>
            <a:ext cx="3200400"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750" b="1" dirty="0">
                <a:solidFill>
                  <a:srgbClr val="B01C2E"/>
                </a:solidFill>
                <a:latin typeface="Arial" charset="0"/>
                <a:ea typeface="+mn-ea"/>
              </a:rPr>
              <a:t>Specialization</a:t>
            </a:r>
          </a:p>
        </p:txBody>
      </p:sp>
      <p:sp>
        <p:nvSpPr>
          <p:cNvPr id="14" name="TextBox 14"/>
          <p:cNvSpPr txBox="1">
            <a:spLocks noChangeArrowheads="1"/>
          </p:cNvSpPr>
          <p:nvPr userDrawn="1"/>
        </p:nvSpPr>
        <p:spPr bwMode="auto">
          <a:xfrm>
            <a:off x="5505450" y="1108077"/>
            <a:ext cx="3200400"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750" b="1" dirty="0">
                <a:solidFill>
                  <a:srgbClr val="B01C2E"/>
                </a:solidFill>
                <a:latin typeface="Arial" charset="0"/>
                <a:ea typeface="+mn-ea"/>
              </a:rPr>
              <a:t>Education</a:t>
            </a:r>
          </a:p>
        </p:txBody>
      </p:sp>
      <p:sp>
        <p:nvSpPr>
          <p:cNvPr id="17" name="Text Placeholder 16"/>
          <p:cNvSpPr>
            <a:spLocks noGrp="1"/>
          </p:cNvSpPr>
          <p:nvPr>
            <p:ph type="body" sz="quarter" idx="17"/>
          </p:nvPr>
        </p:nvSpPr>
        <p:spPr>
          <a:xfrm>
            <a:off x="2067306" y="2743200"/>
            <a:ext cx="6638544" cy="3429000"/>
          </a:xfrm>
          <a:prstGeom prst="rect">
            <a:avLst/>
          </a:prstGeom>
          <a:ln>
            <a:noFill/>
          </a:ln>
        </p:spPr>
        <p:txBody>
          <a:bodyPr lIns="27432" anchor="t"/>
          <a:lstStyle>
            <a:lvl1pPr marL="0" indent="0" algn="l">
              <a:lnSpc>
                <a:spcPts val="900"/>
              </a:lnSpc>
              <a:spcBef>
                <a:spcPts val="0"/>
              </a:spcBef>
              <a:spcAft>
                <a:spcPts val="450"/>
              </a:spcAft>
              <a:buFont typeface="Arial" pitchFamily="34" charset="0"/>
              <a:buChar char=" "/>
              <a:defRPr sz="750" b="0" baseline="0">
                <a:latin typeface="+mn-lt"/>
              </a:defRPr>
            </a:lvl1pPr>
            <a:lvl2pPr marL="0" indent="0">
              <a:lnSpc>
                <a:spcPts val="900"/>
              </a:lnSpc>
              <a:spcBef>
                <a:spcPts val="0"/>
              </a:spcBef>
              <a:spcAft>
                <a:spcPts val="900"/>
              </a:spcAft>
              <a:buFont typeface="Arial" pitchFamily="34" charset="0"/>
              <a:buChar char=" "/>
              <a:defRPr sz="750" b="1" baseline="0">
                <a:solidFill>
                  <a:srgbClr val="666666"/>
                </a:solidFill>
                <a:latin typeface="Arial" pitchFamily="34" charset="0"/>
              </a:defRPr>
            </a:lvl2pPr>
            <a:lvl3pPr marL="171450" indent="-171450">
              <a:buClr>
                <a:srgbClr val="B01C2E"/>
              </a:buClr>
              <a:buFont typeface="Wingdings 2" pitchFamily="18" charset="2"/>
              <a:buChar char="¡"/>
              <a:defRPr sz="750" baseline="0">
                <a:latin typeface="Arial" pitchFamily="34" charset="0"/>
              </a:defRPr>
            </a:lvl3pPr>
            <a:lvl4pPr marL="342900" indent="-171450">
              <a:buClr>
                <a:srgbClr val="B01C2E"/>
              </a:buClr>
              <a:buFont typeface="Arial" pitchFamily="34" charset="0"/>
              <a:buChar char="–"/>
              <a:defRPr sz="750" baseline="0">
                <a:latin typeface="Arial" pitchFamily="34" charset="0"/>
              </a:defRPr>
            </a:lvl4pPr>
            <a:lvl5pPr marL="514350" indent="-171450">
              <a:buClr>
                <a:srgbClr val="B01C2E"/>
              </a:buClr>
              <a:buFont typeface="Arial" pitchFamily="34" charset="0"/>
              <a:buChar char="–"/>
              <a:defRPr sz="750" baseline="0">
                <a:latin typeface="Arial"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baseline="0"/>
            </a:lvl1pPr>
          </a:lstStyle>
          <a:p>
            <a:pPr lvl="0"/>
            <a:r>
              <a:rPr lang="en-US"/>
              <a:t>Click to edit Master title style</a:t>
            </a:r>
            <a:endParaRPr lang="en-US" dirty="0"/>
          </a:p>
        </p:txBody>
      </p:sp>
      <p:sp>
        <p:nvSpPr>
          <p:cNvPr id="18" name="Picture Placeholder 9"/>
          <p:cNvSpPr>
            <a:spLocks noGrp="1"/>
          </p:cNvSpPr>
          <p:nvPr>
            <p:ph type="pic" sz="quarter" idx="13"/>
          </p:nvPr>
        </p:nvSpPr>
        <p:spPr>
          <a:xfrm>
            <a:off x="455612" y="1108074"/>
            <a:ext cx="1170432" cy="1563624"/>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dirty="0"/>
              <a:t>Drag picture to placeholder or click icon to add</a:t>
            </a:r>
          </a:p>
        </p:txBody>
      </p:sp>
      <p:sp>
        <p:nvSpPr>
          <p:cNvPr id="22" name="Text Placeholder 7"/>
          <p:cNvSpPr>
            <a:spLocks noGrp="1"/>
          </p:cNvSpPr>
          <p:nvPr>
            <p:ph type="body" sz="quarter" idx="12"/>
          </p:nvPr>
        </p:nvSpPr>
        <p:spPr>
          <a:xfrm>
            <a:off x="455615" y="2722996"/>
            <a:ext cx="1525587" cy="553604"/>
          </a:xfrm>
          <a:prstGeom prst="rect">
            <a:avLst/>
          </a:prstGeom>
        </p:spPr>
        <p:txBody>
          <a:bodyPr lIns="0"/>
          <a:lstStyle>
            <a:lvl1pPr marL="0" indent="0">
              <a:lnSpc>
                <a:spcPts val="750"/>
              </a:lnSpc>
              <a:buNone/>
              <a:defRPr sz="750" b="0" baseline="0"/>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p:txBody>
      </p:sp>
      <p:sp>
        <p:nvSpPr>
          <p:cNvPr id="40" name="Text Placeholder 12"/>
          <p:cNvSpPr>
            <a:spLocks noGrp="1"/>
          </p:cNvSpPr>
          <p:nvPr>
            <p:ph type="body" sz="quarter" idx="37"/>
          </p:nvPr>
        </p:nvSpPr>
        <p:spPr>
          <a:xfrm>
            <a:off x="5505450" y="2144554"/>
            <a:ext cx="3200400" cy="246888"/>
          </a:xfrm>
          <a:prstGeom prst="rect">
            <a:avLst/>
          </a:prstGeom>
          <a:ln w="6350">
            <a:noFill/>
          </a:ln>
        </p:spPr>
        <p:txBody>
          <a:bodyPr lIns="27432" tIns="45720" rIns="45720" bIns="45720" anchor="t" anchorCtr="0"/>
          <a:lstStyle>
            <a:lvl1pPr marL="128588" indent="-128588">
              <a:buClr>
                <a:srgbClr val="B01C2E"/>
              </a:buClr>
              <a:buFont typeface="Wingdings 2" pitchFamily="18" charset="2"/>
              <a:buNone/>
              <a:defRPr sz="750" b="1" baseline="0">
                <a:solidFill>
                  <a:srgbClr val="B01C2E"/>
                </a:solidFill>
              </a:defRPr>
            </a:lvl1pPr>
            <a:lvl2pPr marL="89154" indent="-89154">
              <a:buClr>
                <a:srgbClr val="B01C2E"/>
              </a:buClr>
              <a:buFont typeface="Wingdings 2" pitchFamily="18" charset="2"/>
              <a:buNone/>
              <a:defRPr sz="750" b="1" baseline="0">
                <a:solidFill>
                  <a:srgbClr val="B01C2E"/>
                </a:solidFill>
              </a:defRPr>
            </a:lvl2pPr>
            <a:lvl3pPr marL="0" indent="-89154" algn="l" defTabSz="685800" rtl="0" eaLnBrk="1" latinLnBrk="0" hangingPunct="1">
              <a:lnSpc>
                <a:spcPct val="95000"/>
              </a:lnSpc>
              <a:spcBef>
                <a:spcPts val="0"/>
              </a:spcBef>
              <a:spcAft>
                <a:spcPts val="180"/>
              </a:spcAft>
              <a:buClr>
                <a:srgbClr val="B01C2E"/>
              </a:buClr>
              <a:buFont typeface="Wingdings 2" pitchFamily="18" charset="2"/>
              <a:buNone/>
              <a:defRPr lang="en-US" sz="750" b="1" kern="1200" baseline="0" dirty="0" smtClean="0">
                <a:solidFill>
                  <a:srgbClr val="B01C2E"/>
                </a:solidFill>
                <a:latin typeface="+mn-lt"/>
                <a:ea typeface="+mn-ea"/>
                <a:cs typeface="+mn-cs"/>
              </a:defRPr>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42" name="Text Placeholder 12"/>
          <p:cNvSpPr>
            <a:spLocks noGrp="1"/>
          </p:cNvSpPr>
          <p:nvPr>
            <p:ph type="body" sz="quarter" idx="39"/>
          </p:nvPr>
        </p:nvSpPr>
        <p:spPr>
          <a:xfrm>
            <a:off x="2067306" y="2144554"/>
            <a:ext cx="3200400" cy="246888"/>
          </a:xfrm>
          <a:prstGeom prst="rect">
            <a:avLst/>
          </a:prstGeom>
          <a:ln w="6350">
            <a:noFill/>
          </a:ln>
        </p:spPr>
        <p:txBody>
          <a:bodyPr lIns="27432" tIns="45720" rIns="45720" bIns="45720" anchor="t" anchorCtr="0"/>
          <a:lstStyle>
            <a:lvl1pPr marL="128588" indent="-128588">
              <a:buClr>
                <a:srgbClr val="B01C2E"/>
              </a:buClr>
              <a:buFont typeface="Wingdings 2" pitchFamily="18" charset="2"/>
              <a:buNone/>
              <a:defRPr sz="750" b="1" baseline="0">
                <a:solidFill>
                  <a:srgbClr val="B01C2E"/>
                </a:solidFill>
              </a:defRPr>
            </a:lvl1pPr>
            <a:lvl2pPr marL="89154" indent="-89154">
              <a:buClr>
                <a:srgbClr val="B01C2E"/>
              </a:buClr>
              <a:buFont typeface="Wingdings 2" pitchFamily="18" charset="2"/>
              <a:buNone/>
              <a:defRPr sz="750" b="1" baseline="0">
                <a:solidFill>
                  <a:srgbClr val="B01C2E"/>
                </a:solidFill>
              </a:defRPr>
            </a:lvl2pPr>
            <a:lvl3pPr marL="0" indent="-89154" algn="l" defTabSz="685800" rtl="0" eaLnBrk="1" latinLnBrk="0" hangingPunct="1">
              <a:lnSpc>
                <a:spcPct val="95000"/>
              </a:lnSpc>
              <a:spcBef>
                <a:spcPts val="0"/>
              </a:spcBef>
              <a:spcAft>
                <a:spcPts val="180"/>
              </a:spcAft>
              <a:buClr>
                <a:srgbClr val="B01C2E"/>
              </a:buClr>
              <a:buFont typeface="Wingdings 2" pitchFamily="18" charset="2"/>
              <a:buNone/>
              <a:defRPr lang="en-US" sz="750" b="1" kern="1200" baseline="0" dirty="0" smtClean="0">
                <a:solidFill>
                  <a:srgbClr val="B01C2E"/>
                </a:solidFill>
                <a:latin typeface="+mn-lt"/>
                <a:ea typeface="+mn-ea"/>
                <a:cs typeface="+mn-cs"/>
              </a:defRPr>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44" name="Text Placeholder 16"/>
          <p:cNvSpPr>
            <a:spLocks noGrp="1"/>
          </p:cNvSpPr>
          <p:nvPr>
            <p:ph type="body" sz="quarter" idx="41"/>
          </p:nvPr>
        </p:nvSpPr>
        <p:spPr>
          <a:xfrm>
            <a:off x="2067306" y="2308860"/>
            <a:ext cx="3200400" cy="347472"/>
          </a:xfrm>
          <a:prstGeom prst="rect">
            <a:avLst/>
          </a:prstGeom>
          <a:ln>
            <a:noFill/>
          </a:ln>
        </p:spPr>
        <p:txBody>
          <a:bodyPr lIns="27432" anchor="t"/>
          <a:lstStyle>
            <a:lvl1pPr marL="0" indent="0" algn="l">
              <a:lnSpc>
                <a:spcPct val="95000"/>
              </a:lnSpc>
              <a:spcBef>
                <a:spcPts val="0"/>
              </a:spcBef>
              <a:spcAft>
                <a:spcPts val="180"/>
              </a:spcAft>
              <a:buNone/>
              <a:defRPr sz="750" b="0"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46" name="Text Placeholder 16"/>
          <p:cNvSpPr>
            <a:spLocks noGrp="1"/>
          </p:cNvSpPr>
          <p:nvPr>
            <p:ph type="body" sz="quarter" idx="42"/>
          </p:nvPr>
        </p:nvSpPr>
        <p:spPr>
          <a:xfrm>
            <a:off x="5505450" y="2308860"/>
            <a:ext cx="3200400" cy="347472"/>
          </a:xfrm>
          <a:prstGeom prst="rect">
            <a:avLst/>
          </a:prstGeom>
          <a:ln>
            <a:noFill/>
          </a:ln>
        </p:spPr>
        <p:txBody>
          <a:bodyPr lIns="27432" anchor="t"/>
          <a:lstStyle>
            <a:lvl1pPr marL="0" indent="0" algn="l">
              <a:lnSpc>
                <a:spcPct val="95000"/>
              </a:lnSpc>
              <a:spcBef>
                <a:spcPts val="0"/>
              </a:spcBef>
              <a:spcAft>
                <a:spcPts val="180"/>
              </a:spcAft>
              <a:buNone/>
              <a:defRPr sz="750" b="0"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47" name="Text Placeholder 19"/>
          <p:cNvSpPr>
            <a:spLocks noGrp="1"/>
          </p:cNvSpPr>
          <p:nvPr>
            <p:ph type="body" sz="quarter" idx="29"/>
          </p:nvPr>
        </p:nvSpPr>
        <p:spPr>
          <a:xfrm>
            <a:off x="2067306" y="1295400"/>
            <a:ext cx="3200400" cy="822960"/>
          </a:xfrm>
          <a:prstGeom prst="rect">
            <a:avLst/>
          </a:prstGeom>
          <a:solidFill>
            <a:srgbClr val="FFFFFF"/>
          </a:solidFill>
          <a:ln>
            <a:noFill/>
          </a:ln>
        </p:spPr>
        <p:txBody>
          <a:bodyPr wrap="square" lIns="27432" tIns="45720" rIns="45720" bIns="45720" anchor="t">
            <a:noAutofit/>
          </a:bodyPr>
          <a:lstStyle>
            <a:lvl1pPr marL="89154" indent="-89154">
              <a:lnSpc>
                <a:spcPct val="95000"/>
              </a:lnSpc>
              <a:spcBef>
                <a:spcPts val="0"/>
              </a:spcBef>
              <a:spcAft>
                <a:spcPts val="150"/>
              </a:spcAft>
              <a:buClr>
                <a:schemeClr val="accent1"/>
              </a:buClr>
              <a:buFont typeface="Wingdings 2" pitchFamily="18" charset="2"/>
              <a:buChar char=""/>
              <a:defRPr sz="750" baseline="0">
                <a:solidFill>
                  <a:schemeClr val="tx1"/>
                </a:solidFill>
              </a:defRPr>
            </a:lvl1pPr>
            <a:lvl2pPr marL="89154" indent="-89154">
              <a:lnSpc>
                <a:spcPct val="95000"/>
              </a:lnSpc>
              <a:spcBef>
                <a:spcPts val="0"/>
              </a:spcBef>
              <a:spcAft>
                <a:spcPts val="150"/>
              </a:spcAft>
              <a:buClr>
                <a:srgbClr val="B01C2E"/>
              </a:buClr>
              <a:buFont typeface="NSimSun" pitchFamily="49" charset="-122"/>
              <a:buChar char=" "/>
              <a:defRPr sz="750" baseline="0"/>
            </a:lvl2pPr>
            <a:lvl3pPr marL="89154" indent="-89154">
              <a:lnSpc>
                <a:spcPct val="95000"/>
              </a:lnSpc>
              <a:spcBef>
                <a:spcPts val="0"/>
              </a:spcBef>
              <a:spcAft>
                <a:spcPts val="150"/>
              </a:spcAft>
              <a:buClr>
                <a:srgbClr val="B01C2E"/>
              </a:buClr>
              <a:buFont typeface="Wingdings 2" pitchFamily="18" charset="2"/>
              <a:buChar char="¡"/>
              <a:defRPr sz="750"/>
            </a:lvl3pPr>
          </a:lstStyle>
          <a:p>
            <a:pPr lvl="0"/>
            <a:r>
              <a:rPr lang="en-US"/>
              <a:t>Click to edit Master text styles</a:t>
            </a:r>
          </a:p>
        </p:txBody>
      </p:sp>
      <p:sp>
        <p:nvSpPr>
          <p:cNvPr id="48" name="Text Placeholder 19"/>
          <p:cNvSpPr>
            <a:spLocks noGrp="1"/>
          </p:cNvSpPr>
          <p:nvPr>
            <p:ph type="body" sz="quarter" idx="43"/>
          </p:nvPr>
        </p:nvSpPr>
        <p:spPr>
          <a:xfrm>
            <a:off x="5505450" y="1295400"/>
            <a:ext cx="3200400" cy="822960"/>
          </a:xfrm>
          <a:prstGeom prst="rect">
            <a:avLst/>
          </a:prstGeom>
          <a:solidFill>
            <a:srgbClr val="FFFFFF"/>
          </a:solidFill>
          <a:ln>
            <a:noFill/>
          </a:ln>
        </p:spPr>
        <p:txBody>
          <a:bodyPr wrap="square" lIns="27432" tIns="45720" rIns="45720" bIns="45720" anchor="t">
            <a:noAutofit/>
          </a:bodyPr>
          <a:lstStyle>
            <a:lvl1pPr marL="89154" indent="-89154">
              <a:lnSpc>
                <a:spcPct val="95000"/>
              </a:lnSpc>
              <a:spcBef>
                <a:spcPts val="0"/>
              </a:spcBef>
              <a:spcAft>
                <a:spcPts val="150"/>
              </a:spcAft>
              <a:buClr>
                <a:schemeClr val="accent1"/>
              </a:buClr>
              <a:buFont typeface="Wingdings 2" pitchFamily="18" charset="2"/>
              <a:buChar char=""/>
              <a:defRPr sz="750" baseline="0">
                <a:solidFill>
                  <a:schemeClr val="tx1"/>
                </a:solidFill>
              </a:defRPr>
            </a:lvl1pPr>
            <a:lvl2pPr marL="89154" indent="-89154">
              <a:lnSpc>
                <a:spcPct val="95000"/>
              </a:lnSpc>
              <a:spcBef>
                <a:spcPts val="0"/>
              </a:spcBef>
              <a:spcAft>
                <a:spcPts val="150"/>
              </a:spcAft>
              <a:buClr>
                <a:srgbClr val="B01C2E"/>
              </a:buClr>
              <a:buFont typeface="Arial" pitchFamily="34" charset="0"/>
              <a:buChar char=" "/>
              <a:defRPr sz="750" baseline="0"/>
            </a:lvl2pPr>
            <a:lvl3pPr marL="89154" indent="-89154">
              <a:lnSpc>
                <a:spcPct val="95000"/>
              </a:lnSpc>
              <a:spcBef>
                <a:spcPts val="0"/>
              </a:spcBef>
              <a:spcAft>
                <a:spcPts val="150"/>
              </a:spcAft>
              <a:buClr>
                <a:srgbClr val="B01C2E"/>
              </a:buClr>
              <a:buFont typeface="Wingdings 2" pitchFamily="18" charset="2"/>
              <a:buChar char="¡"/>
              <a:defRPr sz="750"/>
            </a:lvl3pPr>
          </a:lstStyle>
          <a:p>
            <a:pPr lvl="0"/>
            <a:r>
              <a:rPr lang="en-US"/>
              <a:t>Click to edit Master text styles</a:t>
            </a:r>
          </a:p>
        </p:txBody>
      </p:sp>
      <p:sp>
        <p:nvSpPr>
          <p:cNvPr id="15" name="Slide Number Placeholder 9"/>
          <p:cNvSpPr>
            <a:spLocks noGrp="1"/>
          </p:cNvSpPr>
          <p:nvPr>
            <p:ph type="sldNum" sz="quarter" idx="44"/>
          </p:nvPr>
        </p:nvSpPr>
        <p:spPr/>
        <p:txBody>
          <a:bodyPr/>
          <a:lstStyle>
            <a:lvl1pPr>
              <a:defRPr/>
            </a:lvl1pPr>
          </a:lstStyle>
          <a:p>
            <a:fld id="{3D17329F-BDC0-3444-A6CB-5CFB4AFF00F8}" type="slidenum">
              <a:rPr lang="en-US" altLang="en-US"/>
              <a:pPr/>
              <a:t>‹#›</a:t>
            </a:fld>
            <a:endParaRPr lang="en-US" altLang="en-US" dirty="0"/>
          </a:p>
        </p:txBody>
      </p:sp>
      <p:sp>
        <p:nvSpPr>
          <p:cNvPr id="16" name="Footer Placeholder 15"/>
          <p:cNvSpPr>
            <a:spLocks noGrp="1"/>
          </p:cNvSpPr>
          <p:nvPr>
            <p:ph type="ftr" sz="quarter" idx="45"/>
          </p:nvPr>
        </p:nvSpPr>
        <p:spPr/>
        <p:txBody>
          <a:bodyPr/>
          <a:lstStyle>
            <a:lvl1pPr>
              <a:defRPr smtClean="0"/>
            </a:lvl1pPr>
          </a:lstStyle>
          <a:p>
            <a:pPr>
              <a:defRPr/>
            </a:pPr>
            <a:r>
              <a:rPr lang="en-US"/>
              <a:t>U.S. Trade or Business and PEs</a:t>
            </a:r>
            <a:endParaRPr lang="en-US" dirty="0"/>
          </a:p>
        </p:txBody>
      </p:sp>
    </p:spTree>
    <p:extLst>
      <p:ext uri="{BB962C8B-B14F-4D97-AF65-F5344CB8AC3E}">
        <p14:creationId xmlns:p14="http://schemas.microsoft.com/office/powerpoint/2010/main" val="3392964382"/>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he Team with Pictures">
    <p:spTree>
      <p:nvGrpSpPr>
        <p:cNvPr id="1" name=""/>
        <p:cNvGrpSpPr/>
        <p:nvPr/>
      </p:nvGrpSpPr>
      <p:grpSpPr>
        <a:xfrm>
          <a:off x="0" y="0"/>
          <a:ext cx="0" cy="0"/>
          <a:chOff x="0" y="0"/>
          <a:chExt cx="0" cy="0"/>
        </a:xfrm>
      </p:grpSpPr>
      <p:sp>
        <p:nvSpPr>
          <p:cNvPr id="5" name="Text Placeholder 7"/>
          <p:cNvSpPr>
            <a:spLocks noGrp="1"/>
          </p:cNvSpPr>
          <p:nvPr>
            <p:ph type="body" sz="quarter" idx="12"/>
          </p:nvPr>
        </p:nvSpPr>
        <p:spPr>
          <a:xfrm>
            <a:off x="576987" y="2982769"/>
            <a:ext cx="1428461" cy="934604"/>
          </a:xfrm>
          <a:prstGeom prst="rect">
            <a:avLst/>
          </a:prstGeom>
        </p:spPr>
        <p:txBody>
          <a:bodyPr/>
          <a:lstStyle>
            <a:lvl1pPr marL="0" indent="0">
              <a:lnSpc>
                <a:spcPts val="750"/>
              </a:lnSpc>
              <a:buNone/>
              <a:defRPr sz="750" b="1" baseline="0"/>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Picture Placeholder 9"/>
          <p:cNvSpPr>
            <a:spLocks noGrp="1"/>
          </p:cNvSpPr>
          <p:nvPr>
            <p:ph type="pic" sz="quarter" idx="13"/>
          </p:nvPr>
        </p:nvSpPr>
        <p:spPr>
          <a:xfrm>
            <a:off x="576985" y="1589235"/>
            <a:ext cx="1069975" cy="1330325"/>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dirty="0"/>
              <a:t>Drag picture to placeholder or click icon to add</a:t>
            </a:r>
          </a:p>
        </p:txBody>
      </p:sp>
      <p:sp>
        <p:nvSpPr>
          <p:cNvPr id="7" name="Text Placeholder 11"/>
          <p:cNvSpPr>
            <a:spLocks noGrp="1"/>
          </p:cNvSpPr>
          <p:nvPr>
            <p:ph type="body" sz="quarter" idx="14"/>
          </p:nvPr>
        </p:nvSpPr>
        <p:spPr>
          <a:xfrm>
            <a:off x="467882" y="1246188"/>
            <a:ext cx="8188325" cy="228600"/>
          </a:xfrm>
          <a:prstGeom prst="rect">
            <a:avLst/>
          </a:prstGeom>
        </p:spPr>
        <p:txBody>
          <a:bodyPr/>
          <a:lstStyle>
            <a:lvl1pPr>
              <a:buFontTx/>
              <a:buNone/>
              <a:defRPr sz="900" b="1" cap="all" baseline="0">
                <a:solidFill>
                  <a:srgbClr val="C00000"/>
                </a:solidFill>
              </a:defRPr>
            </a:lvl1pPr>
          </a:lstStyle>
          <a:p>
            <a:pPr lvl="0"/>
            <a:r>
              <a:rPr lang="en-US"/>
              <a:t>Click to edit Master text styles</a:t>
            </a:r>
          </a:p>
        </p:txBody>
      </p:sp>
      <p:sp>
        <p:nvSpPr>
          <p:cNvPr id="8" name="Text Placeholder 7"/>
          <p:cNvSpPr>
            <a:spLocks noGrp="1"/>
          </p:cNvSpPr>
          <p:nvPr>
            <p:ph type="body" sz="quarter" idx="15"/>
          </p:nvPr>
        </p:nvSpPr>
        <p:spPr>
          <a:xfrm>
            <a:off x="2197969"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spcBef>
                <a:spcPts val="0"/>
              </a:spcBef>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Picture Placeholder 9"/>
          <p:cNvSpPr>
            <a:spLocks noGrp="1"/>
          </p:cNvSpPr>
          <p:nvPr>
            <p:ph type="pic" sz="quarter" idx="16"/>
          </p:nvPr>
        </p:nvSpPr>
        <p:spPr>
          <a:xfrm>
            <a:off x="2197967" y="1589235"/>
            <a:ext cx="1069975" cy="1330325"/>
          </a:xfrm>
          <a:prstGeom prst="rect">
            <a:avLst/>
          </a:prstGeom>
        </p:spPr>
        <p:txBody>
          <a:bodyPr/>
          <a:lstStyle>
            <a:lvl1pPr>
              <a:buFont typeface="Wingdings 2" pitchFamily="18" charset="2"/>
              <a:buChar char=""/>
              <a:defRPr lang="en-US" sz="1200" kern="1200" noProof="0">
                <a:solidFill>
                  <a:schemeClr val="tx1"/>
                </a:solidFill>
                <a:latin typeface="+mn-lt"/>
                <a:ea typeface="+mn-ea"/>
                <a:cs typeface="+mn-cs"/>
              </a:defRPr>
            </a:lvl1pPr>
          </a:lstStyle>
          <a:p>
            <a:pPr lvl="0"/>
            <a:r>
              <a:rPr lang="en-US" noProof="0" dirty="0"/>
              <a:t>Drag picture to placeholder or click icon to add</a:t>
            </a:r>
          </a:p>
        </p:txBody>
      </p:sp>
      <p:sp>
        <p:nvSpPr>
          <p:cNvPr id="10" name="Text Placeholder 7"/>
          <p:cNvSpPr>
            <a:spLocks noGrp="1"/>
          </p:cNvSpPr>
          <p:nvPr>
            <p:ph type="body" sz="quarter" idx="17"/>
          </p:nvPr>
        </p:nvSpPr>
        <p:spPr>
          <a:xfrm>
            <a:off x="3850124"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Picture Placeholder 9"/>
          <p:cNvSpPr>
            <a:spLocks noGrp="1"/>
          </p:cNvSpPr>
          <p:nvPr>
            <p:ph type="pic" sz="quarter" idx="18"/>
          </p:nvPr>
        </p:nvSpPr>
        <p:spPr>
          <a:xfrm>
            <a:off x="3850124" y="1589235"/>
            <a:ext cx="1069975" cy="1330325"/>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dirty="0"/>
              <a:t>Drag picture to placeholder or click icon to add</a:t>
            </a:r>
          </a:p>
        </p:txBody>
      </p:sp>
      <p:sp>
        <p:nvSpPr>
          <p:cNvPr id="12" name="Text Placeholder 7"/>
          <p:cNvSpPr>
            <a:spLocks noGrp="1"/>
          </p:cNvSpPr>
          <p:nvPr>
            <p:ph type="body" sz="quarter" idx="19"/>
          </p:nvPr>
        </p:nvSpPr>
        <p:spPr>
          <a:xfrm>
            <a:off x="5491888"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Picture Placeholder 9"/>
          <p:cNvSpPr>
            <a:spLocks noGrp="1"/>
          </p:cNvSpPr>
          <p:nvPr>
            <p:ph type="pic" sz="quarter" idx="21"/>
          </p:nvPr>
        </p:nvSpPr>
        <p:spPr>
          <a:xfrm>
            <a:off x="5491886" y="1589235"/>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dirty="0"/>
              <a:t>Drag picture to placeholder or click icon to add</a:t>
            </a:r>
          </a:p>
        </p:txBody>
      </p:sp>
      <p:sp>
        <p:nvSpPr>
          <p:cNvPr id="14" name="Text Placeholder 7"/>
          <p:cNvSpPr>
            <a:spLocks noGrp="1"/>
          </p:cNvSpPr>
          <p:nvPr>
            <p:ph type="body" sz="quarter" idx="22"/>
          </p:nvPr>
        </p:nvSpPr>
        <p:spPr>
          <a:xfrm>
            <a:off x="7144042"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5" name="Picture Placeholder 9"/>
          <p:cNvSpPr>
            <a:spLocks noGrp="1"/>
          </p:cNvSpPr>
          <p:nvPr>
            <p:ph type="pic" sz="quarter" idx="23"/>
          </p:nvPr>
        </p:nvSpPr>
        <p:spPr>
          <a:xfrm>
            <a:off x="7144042" y="1589235"/>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dirty="0"/>
              <a:t>Drag picture to placeholder or click icon to add</a:t>
            </a:r>
          </a:p>
        </p:txBody>
      </p:sp>
      <p:sp>
        <p:nvSpPr>
          <p:cNvPr id="16" name="Text Placeholder 7"/>
          <p:cNvSpPr>
            <a:spLocks noGrp="1"/>
          </p:cNvSpPr>
          <p:nvPr>
            <p:ph type="body" sz="quarter" idx="24"/>
          </p:nvPr>
        </p:nvSpPr>
        <p:spPr>
          <a:xfrm>
            <a:off x="576987"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7" name="Picture Placeholder 9"/>
          <p:cNvSpPr>
            <a:spLocks noGrp="1"/>
          </p:cNvSpPr>
          <p:nvPr>
            <p:ph type="pic" sz="quarter" idx="25"/>
          </p:nvPr>
        </p:nvSpPr>
        <p:spPr>
          <a:xfrm>
            <a:off x="576985"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dirty="0"/>
              <a:t>Drag picture to placeholder or click icon to add</a:t>
            </a:r>
          </a:p>
        </p:txBody>
      </p:sp>
      <p:sp>
        <p:nvSpPr>
          <p:cNvPr id="18" name="Text Placeholder 7"/>
          <p:cNvSpPr>
            <a:spLocks noGrp="1"/>
          </p:cNvSpPr>
          <p:nvPr>
            <p:ph type="body" sz="quarter" idx="26"/>
          </p:nvPr>
        </p:nvSpPr>
        <p:spPr>
          <a:xfrm>
            <a:off x="2197969"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spcBef>
                <a:spcPts val="0"/>
              </a:spcBef>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Picture Placeholder 9"/>
          <p:cNvSpPr>
            <a:spLocks noGrp="1"/>
          </p:cNvSpPr>
          <p:nvPr>
            <p:ph type="pic" sz="quarter" idx="27"/>
          </p:nvPr>
        </p:nvSpPr>
        <p:spPr>
          <a:xfrm>
            <a:off x="2197967"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dirty="0"/>
              <a:t>Drag picture to placeholder or click icon to add</a:t>
            </a:r>
          </a:p>
        </p:txBody>
      </p:sp>
      <p:sp>
        <p:nvSpPr>
          <p:cNvPr id="20" name="Text Placeholder 7"/>
          <p:cNvSpPr>
            <a:spLocks noGrp="1"/>
          </p:cNvSpPr>
          <p:nvPr>
            <p:ph type="body" sz="quarter" idx="28"/>
          </p:nvPr>
        </p:nvSpPr>
        <p:spPr>
          <a:xfrm>
            <a:off x="3850124"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1" name="Picture Placeholder 9"/>
          <p:cNvSpPr>
            <a:spLocks noGrp="1"/>
          </p:cNvSpPr>
          <p:nvPr>
            <p:ph type="pic" sz="quarter" idx="29"/>
          </p:nvPr>
        </p:nvSpPr>
        <p:spPr>
          <a:xfrm>
            <a:off x="3850124"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dirty="0"/>
              <a:t>Drag picture to placeholder or click icon to add</a:t>
            </a:r>
          </a:p>
        </p:txBody>
      </p:sp>
      <p:sp>
        <p:nvSpPr>
          <p:cNvPr id="22" name="Text Placeholder 7"/>
          <p:cNvSpPr>
            <a:spLocks noGrp="1"/>
          </p:cNvSpPr>
          <p:nvPr>
            <p:ph type="body" sz="quarter" idx="30"/>
          </p:nvPr>
        </p:nvSpPr>
        <p:spPr>
          <a:xfrm>
            <a:off x="5491888"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3" name="Picture Placeholder 9"/>
          <p:cNvSpPr>
            <a:spLocks noGrp="1"/>
          </p:cNvSpPr>
          <p:nvPr>
            <p:ph type="pic" sz="quarter" idx="31"/>
          </p:nvPr>
        </p:nvSpPr>
        <p:spPr>
          <a:xfrm>
            <a:off x="5491886"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dirty="0"/>
              <a:t>Drag picture to placeholder or click icon to add</a:t>
            </a:r>
          </a:p>
        </p:txBody>
      </p:sp>
      <p:sp>
        <p:nvSpPr>
          <p:cNvPr id="24" name="Text Placeholder 7"/>
          <p:cNvSpPr>
            <a:spLocks noGrp="1"/>
          </p:cNvSpPr>
          <p:nvPr>
            <p:ph type="body" sz="quarter" idx="32"/>
          </p:nvPr>
        </p:nvSpPr>
        <p:spPr>
          <a:xfrm>
            <a:off x="7144042"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5" name="Picture Placeholder 9"/>
          <p:cNvSpPr>
            <a:spLocks noGrp="1"/>
          </p:cNvSpPr>
          <p:nvPr>
            <p:ph type="pic" sz="quarter" idx="33"/>
          </p:nvPr>
        </p:nvSpPr>
        <p:spPr>
          <a:xfrm>
            <a:off x="7144042" y="3962402"/>
            <a:ext cx="1069975" cy="1330325"/>
          </a:xfrm>
          <a:prstGeom prst="rect">
            <a:avLst/>
          </a:prstGeom>
        </p:spPr>
        <p:txBody>
          <a:bodyPr/>
          <a:lstStyle>
            <a:lvl1pPr>
              <a:defRPr lang="en-US" sz="1200" kern="1200" noProof="0" dirty="0">
                <a:solidFill>
                  <a:schemeClr val="tx1"/>
                </a:solidFill>
                <a:latin typeface="+mn-lt"/>
                <a:ea typeface="+mn-ea"/>
                <a:cs typeface="+mn-cs"/>
              </a:defRPr>
            </a:lvl1pPr>
            <a:lvl2pPr>
              <a:defRPr lang="en-US" sz="1200" kern="1200" noProof="0" dirty="0">
                <a:solidFill>
                  <a:schemeClr val="tx1"/>
                </a:solidFill>
                <a:latin typeface="+mn-lt"/>
                <a:ea typeface="+mn-ea"/>
                <a:cs typeface="+mn-cs"/>
              </a:defRPr>
            </a:lvl2pPr>
          </a:lstStyle>
          <a:p>
            <a:pPr lvl="0"/>
            <a:r>
              <a:rPr lang="en-US" noProof="0" dirty="0"/>
              <a:t>Drag picture to placeholder or click icon to add</a:t>
            </a:r>
          </a:p>
        </p:txBody>
      </p:sp>
      <p:sp>
        <p:nvSpPr>
          <p:cNvPr id="2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7" name="Slide Number Placeholder 9"/>
          <p:cNvSpPr>
            <a:spLocks noGrp="1"/>
          </p:cNvSpPr>
          <p:nvPr>
            <p:ph type="sldNum" sz="quarter" idx="34"/>
          </p:nvPr>
        </p:nvSpPr>
        <p:spPr/>
        <p:txBody>
          <a:bodyPr/>
          <a:lstStyle>
            <a:lvl1pPr>
              <a:defRPr/>
            </a:lvl1pPr>
          </a:lstStyle>
          <a:p>
            <a:fld id="{516D5A61-1BB2-3C40-A809-0A00CE29D5F0}" type="slidenum">
              <a:rPr lang="en-US" altLang="en-US"/>
              <a:pPr/>
              <a:t>‹#›</a:t>
            </a:fld>
            <a:endParaRPr lang="en-US" altLang="en-US" dirty="0"/>
          </a:p>
        </p:txBody>
      </p:sp>
      <p:sp>
        <p:nvSpPr>
          <p:cNvPr id="28" name="Footer Placeholder 12"/>
          <p:cNvSpPr>
            <a:spLocks noGrp="1"/>
          </p:cNvSpPr>
          <p:nvPr>
            <p:ph type="ftr" sz="quarter" idx="35"/>
          </p:nvPr>
        </p:nvSpPr>
        <p:spPr/>
        <p:txBody>
          <a:bodyPr/>
          <a:lstStyle>
            <a:lvl1pPr>
              <a:defRPr/>
            </a:lvl1pPr>
          </a:lstStyle>
          <a:p>
            <a:pPr>
              <a:defRPr/>
            </a:pPr>
            <a:r>
              <a:rPr lang="en-US"/>
              <a:t>U.S. Trade or Business and PEs</a:t>
            </a:r>
            <a:endParaRPr lang="en-US" dirty="0"/>
          </a:p>
        </p:txBody>
      </p:sp>
    </p:spTree>
    <p:extLst>
      <p:ext uri="{BB962C8B-B14F-4D97-AF65-F5344CB8AC3E}">
        <p14:creationId xmlns:p14="http://schemas.microsoft.com/office/powerpoint/2010/main" val="3843156009"/>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he Team - Full Page">
    <p:spTree>
      <p:nvGrpSpPr>
        <p:cNvPr id="1" name=""/>
        <p:cNvGrpSpPr/>
        <p:nvPr/>
      </p:nvGrpSpPr>
      <p:grpSpPr>
        <a:xfrm>
          <a:off x="0" y="0"/>
          <a:ext cx="0" cy="0"/>
          <a:chOff x="0" y="0"/>
          <a:chExt cx="0" cy="0"/>
        </a:xfrm>
      </p:grpSpPr>
      <p:sp>
        <p:nvSpPr>
          <p:cNvPr id="10" name="Text Box 12"/>
          <p:cNvSpPr txBox="1">
            <a:spLocks noChangeArrowheads="1"/>
          </p:cNvSpPr>
          <p:nvPr/>
        </p:nvSpPr>
        <p:spPr bwMode="auto">
          <a:xfrm>
            <a:off x="441325" y="1439863"/>
            <a:ext cx="8350250"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788" b="1" dirty="0">
                <a:solidFill>
                  <a:srgbClr val="C00000"/>
                </a:solidFill>
                <a:latin typeface="Arial" charset="0"/>
                <a:ea typeface="+mn-ea"/>
                <a:cs typeface="+mn-cs"/>
              </a:rPr>
              <a:t>PARTNERS</a:t>
            </a:r>
          </a:p>
        </p:txBody>
      </p:sp>
      <p:sp>
        <p:nvSpPr>
          <p:cNvPr id="11" name="Line 22"/>
          <p:cNvSpPr>
            <a:spLocks noChangeShapeType="1"/>
          </p:cNvSpPr>
          <p:nvPr/>
        </p:nvSpPr>
        <p:spPr bwMode="auto">
          <a:xfrm>
            <a:off x="438151" y="1897063"/>
            <a:ext cx="8353425"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12" name="Text Box 23"/>
          <p:cNvSpPr txBox="1">
            <a:spLocks noChangeArrowheads="1"/>
          </p:cNvSpPr>
          <p:nvPr/>
        </p:nvSpPr>
        <p:spPr bwMode="auto">
          <a:xfrm>
            <a:off x="441325" y="3268663"/>
            <a:ext cx="8350250"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788" b="1" dirty="0">
                <a:solidFill>
                  <a:srgbClr val="C00000"/>
                </a:solidFill>
                <a:latin typeface="Arial" charset="0"/>
                <a:ea typeface="+mn-ea"/>
                <a:cs typeface="+mn-cs"/>
              </a:rPr>
              <a:t>ASSOCIATES</a:t>
            </a:r>
          </a:p>
        </p:txBody>
      </p:sp>
      <p:sp>
        <p:nvSpPr>
          <p:cNvPr id="13" name="Line 24"/>
          <p:cNvSpPr>
            <a:spLocks noChangeShapeType="1"/>
          </p:cNvSpPr>
          <p:nvPr/>
        </p:nvSpPr>
        <p:spPr bwMode="auto">
          <a:xfrm>
            <a:off x="438151" y="3725863"/>
            <a:ext cx="8353425"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28" name="Text Placeholder 27"/>
          <p:cNvSpPr>
            <a:spLocks noGrp="1"/>
          </p:cNvSpPr>
          <p:nvPr>
            <p:ph type="body" sz="quarter" idx="10"/>
          </p:nvPr>
        </p:nvSpPr>
        <p:spPr>
          <a:xfrm>
            <a:off x="260858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32" name="Text Placeholder 31"/>
          <p:cNvSpPr>
            <a:spLocks noGrp="1"/>
          </p:cNvSpPr>
          <p:nvPr>
            <p:ph type="body" sz="quarter" idx="11"/>
          </p:nvPr>
        </p:nvSpPr>
        <p:spPr>
          <a:xfrm>
            <a:off x="477901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34" name="Text Placeholder 33"/>
          <p:cNvSpPr>
            <a:spLocks noGrp="1"/>
          </p:cNvSpPr>
          <p:nvPr>
            <p:ph type="body" sz="quarter" idx="12"/>
          </p:nvPr>
        </p:nvSpPr>
        <p:spPr>
          <a:xfrm>
            <a:off x="6949440"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17" name="Text Placeholder 16"/>
          <p:cNvSpPr>
            <a:spLocks noGrp="1"/>
          </p:cNvSpPr>
          <p:nvPr>
            <p:ph type="body" sz="quarter" idx="17"/>
          </p:nvPr>
        </p:nvSpPr>
        <p:spPr>
          <a:xfrm>
            <a:off x="1481328" y="3886200"/>
            <a:ext cx="2971800" cy="73152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15" name="Text Placeholder 14"/>
          <p:cNvSpPr>
            <a:spLocks noGrp="1"/>
          </p:cNvSpPr>
          <p:nvPr>
            <p:ph type="body" sz="quarter" idx="18"/>
          </p:nvPr>
        </p:nvSpPr>
        <p:spPr>
          <a:xfrm>
            <a:off x="4724400" y="3886200"/>
            <a:ext cx="2971800" cy="73152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1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0" name="Text Placeholder 14"/>
          <p:cNvSpPr>
            <a:spLocks noGrp="1"/>
          </p:cNvSpPr>
          <p:nvPr>
            <p:ph type="body" sz="quarter" idx="19"/>
          </p:nvPr>
        </p:nvSpPr>
        <p:spPr>
          <a:xfrm>
            <a:off x="1481328" y="4800600"/>
            <a:ext cx="6217920" cy="54864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21" name="Text Placeholder 27"/>
          <p:cNvSpPr>
            <a:spLocks noGrp="1"/>
          </p:cNvSpPr>
          <p:nvPr>
            <p:ph type="body" sz="quarter" idx="20"/>
          </p:nvPr>
        </p:nvSpPr>
        <p:spPr>
          <a:xfrm>
            <a:off x="43815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14" name="Slide Number Placeholder 9"/>
          <p:cNvSpPr>
            <a:spLocks noGrp="1"/>
          </p:cNvSpPr>
          <p:nvPr>
            <p:ph type="sldNum" sz="quarter" idx="21"/>
          </p:nvPr>
        </p:nvSpPr>
        <p:spPr/>
        <p:txBody>
          <a:bodyPr/>
          <a:lstStyle>
            <a:lvl1pPr>
              <a:defRPr/>
            </a:lvl1pPr>
          </a:lstStyle>
          <a:p>
            <a:fld id="{B0AC1651-679E-F444-9932-326657929C56}" type="slidenum">
              <a:rPr lang="en-US" altLang="en-US"/>
              <a:pPr/>
              <a:t>‹#›</a:t>
            </a:fld>
            <a:endParaRPr lang="en-US" altLang="en-US" dirty="0"/>
          </a:p>
        </p:txBody>
      </p:sp>
      <p:sp>
        <p:nvSpPr>
          <p:cNvPr id="16" name="Footer Placeholder 15"/>
          <p:cNvSpPr>
            <a:spLocks noGrp="1"/>
          </p:cNvSpPr>
          <p:nvPr>
            <p:ph type="ftr" sz="quarter" idx="22"/>
          </p:nvPr>
        </p:nvSpPr>
        <p:spPr/>
        <p:txBody>
          <a:bodyPr/>
          <a:lstStyle>
            <a:lvl1pPr>
              <a:defRPr smtClean="0"/>
            </a:lvl1pPr>
          </a:lstStyle>
          <a:p>
            <a:pPr>
              <a:defRPr/>
            </a:pPr>
            <a:r>
              <a:rPr lang="en-US"/>
              <a:t>U.S. Trade or Business and PEs</a:t>
            </a:r>
            <a:endParaRPr lang="en-US" dirty="0"/>
          </a:p>
        </p:txBody>
      </p:sp>
    </p:spTree>
    <p:extLst>
      <p:ext uri="{BB962C8B-B14F-4D97-AF65-F5344CB8AC3E}">
        <p14:creationId xmlns:p14="http://schemas.microsoft.com/office/powerpoint/2010/main" val="39356534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Left / One Right">
    <p:spTree>
      <p:nvGrpSpPr>
        <p:cNvPr id="1" name=""/>
        <p:cNvGrpSpPr/>
        <p:nvPr/>
      </p:nvGrpSpPr>
      <p:grpSpPr>
        <a:xfrm>
          <a:off x="0" y="0"/>
          <a:ext cx="0" cy="0"/>
          <a:chOff x="0" y="0"/>
          <a:chExt cx="0" cy="0"/>
        </a:xfrm>
      </p:grpSpPr>
      <p:sp>
        <p:nvSpPr>
          <p:cNvPr id="11" name="Content Placeholder 10"/>
          <p:cNvSpPr>
            <a:spLocks noGrp="1"/>
          </p:cNvSpPr>
          <p:nvPr>
            <p:ph sz="quarter" idx="17"/>
          </p:nvPr>
        </p:nvSpPr>
        <p:spPr>
          <a:xfrm>
            <a:off x="4648200" y="1417320"/>
            <a:ext cx="4114800" cy="48006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8"/>
          </p:nvPr>
        </p:nvSpPr>
        <p:spPr>
          <a:xfrm>
            <a:off x="3810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2"/>
          <p:cNvSpPr>
            <a:spLocks noGrp="1"/>
          </p:cNvSpPr>
          <p:nvPr>
            <p:ph sz="quarter" idx="19"/>
          </p:nvPr>
        </p:nvSpPr>
        <p:spPr>
          <a:xfrm>
            <a:off x="381000" y="39319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 name="Slide Number Placeholder 9"/>
          <p:cNvSpPr>
            <a:spLocks noGrp="1"/>
          </p:cNvSpPr>
          <p:nvPr>
            <p:ph type="sldNum" sz="quarter" idx="20"/>
          </p:nvPr>
        </p:nvSpPr>
        <p:spPr/>
        <p:txBody>
          <a:bodyPr/>
          <a:lstStyle>
            <a:lvl1pPr>
              <a:defRPr/>
            </a:lvl1pPr>
          </a:lstStyle>
          <a:p>
            <a:fld id="{6C93E8D5-2692-0D44-9EA4-C6015F0C54D7}" type="slidenum">
              <a:rPr lang="en-US" altLang="en-US"/>
              <a:pPr/>
              <a:t>‹#›</a:t>
            </a:fld>
            <a:endParaRPr lang="en-US" altLang="en-US" dirty="0"/>
          </a:p>
        </p:txBody>
      </p:sp>
      <p:sp>
        <p:nvSpPr>
          <p:cNvPr id="8" name="Footer Placeholder 12"/>
          <p:cNvSpPr>
            <a:spLocks noGrp="1"/>
          </p:cNvSpPr>
          <p:nvPr>
            <p:ph type="ftr" sz="quarter" idx="21"/>
          </p:nvPr>
        </p:nvSpPr>
        <p:spPr/>
        <p:txBody>
          <a:bodyPr/>
          <a:lstStyle>
            <a:lvl1pPr>
              <a:defRPr/>
            </a:lvl1pPr>
          </a:lstStyle>
          <a:p>
            <a:pPr>
              <a:defRPr/>
            </a:pPr>
            <a:r>
              <a:rPr lang="en-US"/>
              <a:t>U.S. Trade or Business and PEs</a:t>
            </a:r>
            <a:endParaRPr lang="en-US" dirty="0"/>
          </a:p>
        </p:txBody>
      </p:sp>
    </p:spTree>
    <p:extLst>
      <p:ext uri="{BB962C8B-B14F-4D97-AF65-F5344CB8AC3E}">
        <p14:creationId xmlns:p14="http://schemas.microsoft.com/office/powerpoint/2010/main" val="1780108136"/>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ombstone - HIGHLIGHTS V1">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4508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4508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111456"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111456"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3772062"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3772062"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5432668"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5432668"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71056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71056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0" name="Text Placeholder 36"/>
          <p:cNvSpPr>
            <a:spLocks noGrp="1"/>
          </p:cNvSpPr>
          <p:nvPr>
            <p:ph type="body" sz="quarter" idx="112"/>
          </p:nvPr>
        </p:nvSpPr>
        <p:spPr>
          <a:xfrm>
            <a:off x="4508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36"/>
          <p:cNvSpPr>
            <a:spLocks noGrp="1"/>
          </p:cNvSpPr>
          <p:nvPr>
            <p:ph type="body" sz="quarter" idx="113"/>
          </p:nvPr>
        </p:nvSpPr>
        <p:spPr>
          <a:xfrm>
            <a:off x="4508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2" name="Text Placeholder 36"/>
          <p:cNvSpPr>
            <a:spLocks noGrp="1"/>
          </p:cNvSpPr>
          <p:nvPr>
            <p:ph type="body" sz="quarter" idx="114"/>
          </p:nvPr>
        </p:nvSpPr>
        <p:spPr>
          <a:xfrm>
            <a:off x="2111456"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36"/>
          <p:cNvSpPr>
            <a:spLocks noGrp="1"/>
          </p:cNvSpPr>
          <p:nvPr>
            <p:ph type="body" sz="quarter" idx="115"/>
          </p:nvPr>
        </p:nvSpPr>
        <p:spPr>
          <a:xfrm>
            <a:off x="2111456"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4" name="Text Placeholder 36"/>
          <p:cNvSpPr>
            <a:spLocks noGrp="1"/>
          </p:cNvSpPr>
          <p:nvPr>
            <p:ph type="body" sz="quarter" idx="116"/>
          </p:nvPr>
        </p:nvSpPr>
        <p:spPr>
          <a:xfrm>
            <a:off x="3772062"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36"/>
          <p:cNvSpPr>
            <a:spLocks noGrp="1"/>
          </p:cNvSpPr>
          <p:nvPr>
            <p:ph type="body" sz="quarter" idx="117"/>
          </p:nvPr>
        </p:nvSpPr>
        <p:spPr>
          <a:xfrm>
            <a:off x="3772062"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6" name="Text Placeholder 36"/>
          <p:cNvSpPr>
            <a:spLocks noGrp="1"/>
          </p:cNvSpPr>
          <p:nvPr>
            <p:ph type="body" sz="quarter" idx="118"/>
          </p:nvPr>
        </p:nvSpPr>
        <p:spPr>
          <a:xfrm>
            <a:off x="5432668"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36"/>
          <p:cNvSpPr>
            <a:spLocks noGrp="1"/>
          </p:cNvSpPr>
          <p:nvPr>
            <p:ph type="body" sz="quarter" idx="119"/>
          </p:nvPr>
        </p:nvSpPr>
        <p:spPr>
          <a:xfrm>
            <a:off x="5432668"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8" name="Text Placeholder 36"/>
          <p:cNvSpPr>
            <a:spLocks noGrp="1"/>
          </p:cNvSpPr>
          <p:nvPr>
            <p:ph type="body" sz="quarter" idx="120"/>
          </p:nvPr>
        </p:nvSpPr>
        <p:spPr>
          <a:xfrm>
            <a:off x="71056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36"/>
          <p:cNvSpPr>
            <a:spLocks noGrp="1"/>
          </p:cNvSpPr>
          <p:nvPr>
            <p:ph type="body" sz="quarter" idx="121"/>
          </p:nvPr>
        </p:nvSpPr>
        <p:spPr>
          <a:xfrm>
            <a:off x="71056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0" name="Text Placeholder 36"/>
          <p:cNvSpPr>
            <a:spLocks noGrp="1"/>
          </p:cNvSpPr>
          <p:nvPr>
            <p:ph type="body" sz="quarter" idx="122"/>
          </p:nvPr>
        </p:nvSpPr>
        <p:spPr>
          <a:xfrm>
            <a:off x="4508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36"/>
          <p:cNvSpPr>
            <a:spLocks noGrp="1"/>
          </p:cNvSpPr>
          <p:nvPr>
            <p:ph type="body" sz="quarter" idx="123"/>
          </p:nvPr>
        </p:nvSpPr>
        <p:spPr>
          <a:xfrm>
            <a:off x="4508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2" name="Text Placeholder 36"/>
          <p:cNvSpPr>
            <a:spLocks noGrp="1"/>
          </p:cNvSpPr>
          <p:nvPr>
            <p:ph type="body" sz="quarter" idx="124"/>
          </p:nvPr>
        </p:nvSpPr>
        <p:spPr>
          <a:xfrm>
            <a:off x="2111456"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3" name="Text Placeholder 36"/>
          <p:cNvSpPr>
            <a:spLocks noGrp="1"/>
          </p:cNvSpPr>
          <p:nvPr>
            <p:ph type="body" sz="quarter" idx="125"/>
          </p:nvPr>
        </p:nvSpPr>
        <p:spPr>
          <a:xfrm>
            <a:off x="2111456"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4" name="Text Placeholder 36"/>
          <p:cNvSpPr>
            <a:spLocks noGrp="1"/>
          </p:cNvSpPr>
          <p:nvPr>
            <p:ph type="body" sz="quarter" idx="126"/>
          </p:nvPr>
        </p:nvSpPr>
        <p:spPr>
          <a:xfrm>
            <a:off x="3772062"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5" name="Text Placeholder 36"/>
          <p:cNvSpPr>
            <a:spLocks noGrp="1"/>
          </p:cNvSpPr>
          <p:nvPr>
            <p:ph type="body" sz="quarter" idx="127"/>
          </p:nvPr>
        </p:nvSpPr>
        <p:spPr>
          <a:xfrm>
            <a:off x="3772062"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6" name="Text Placeholder 36"/>
          <p:cNvSpPr>
            <a:spLocks noGrp="1"/>
          </p:cNvSpPr>
          <p:nvPr>
            <p:ph type="body" sz="quarter" idx="128"/>
          </p:nvPr>
        </p:nvSpPr>
        <p:spPr>
          <a:xfrm>
            <a:off x="5432668"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7" name="Text Placeholder 36"/>
          <p:cNvSpPr>
            <a:spLocks noGrp="1"/>
          </p:cNvSpPr>
          <p:nvPr>
            <p:ph type="body" sz="quarter" idx="129"/>
          </p:nvPr>
        </p:nvSpPr>
        <p:spPr>
          <a:xfrm>
            <a:off x="5432668"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8" name="Text Placeholder 36"/>
          <p:cNvSpPr>
            <a:spLocks noGrp="1"/>
          </p:cNvSpPr>
          <p:nvPr>
            <p:ph type="body" sz="quarter" idx="130"/>
          </p:nvPr>
        </p:nvSpPr>
        <p:spPr>
          <a:xfrm>
            <a:off x="71056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9" name="Text Placeholder 36"/>
          <p:cNvSpPr>
            <a:spLocks noGrp="1"/>
          </p:cNvSpPr>
          <p:nvPr>
            <p:ph type="body" sz="quarter" idx="131"/>
          </p:nvPr>
        </p:nvSpPr>
        <p:spPr>
          <a:xfrm>
            <a:off x="71056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3" name="Slide Number Placeholder 9"/>
          <p:cNvSpPr>
            <a:spLocks noGrp="1"/>
          </p:cNvSpPr>
          <p:nvPr>
            <p:ph type="sldNum" sz="quarter" idx="132"/>
          </p:nvPr>
        </p:nvSpPr>
        <p:spPr/>
        <p:txBody>
          <a:bodyPr/>
          <a:lstStyle>
            <a:lvl1pPr>
              <a:defRPr/>
            </a:lvl1pPr>
          </a:lstStyle>
          <a:p>
            <a:fld id="{77461BCF-BBA5-5E4A-ABD5-3E5D9382F9DD}" type="slidenum">
              <a:rPr lang="en-US" altLang="en-US"/>
              <a:pPr/>
              <a:t>‹#›</a:t>
            </a:fld>
            <a:endParaRPr lang="en-US" altLang="en-US" dirty="0"/>
          </a:p>
        </p:txBody>
      </p:sp>
      <p:sp>
        <p:nvSpPr>
          <p:cNvPr id="34" name="Footer Placeholder 12"/>
          <p:cNvSpPr>
            <a:spLocks noGrp="1"/>
          </p:cNvSpPr>
          <p:nvPr>
            <p:ph type="ftr" sz="quarter" idx="133"/>
          </p:nvPr>
        </p:nvSpPr>
        <p:spPr/>
        <p:txBody>
          <a:bodyPr/>
          <a:lstStyle>
            <a:lvl1pPr>
              <a:defRPr/>
            </a:lvl1pPr>
          </a:lstStyle>
          <a:p>
            <a:pPr>
              <a:defRPr/>
            </a:pPr>
            <a:r>
              <a:rPr lang="en-US"/>
              <a:t>U.S. Trade or Business and PEs</a:t>
            </a:r>
            <a:endParaRPr lang="en-US" dirty="0"/>
          </a:p>
        </p:txBody>
      </p:sp>
    </p:spTree>
    <p:extLst>
      <p:ext uri="{BB962C8B-B14F-4D97-AF65-F5344CB8AC3E}">
        <p14:creationId xmlns:p14="http://schemas.microsoft.com/office/powerpoint/2010/main" val="2310112510"/>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ombstone - HIGHLIGHTS V2">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4508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4508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111456"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111456"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3772062"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3772062"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5432668"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5432668"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71056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71056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6" name="Text Placeholder 36"/>
          <p:cNvSpPr>
            <a:spLocks noGrp="1"/>
          </p:cNvSpPr>
          <p:nvPr>
            <p:ph type="body" sz="quarter" idx="112"/>
          </p:nvPr>
        </p:nvSpPr>
        <p:spPr>
          <a:xfrm>
            <a:off x="4508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36"/>
          <p:cNvSpPr>
            <a:spLocks noGrp="1"/>
          </p:cNvSpPr>
          <p:nvPr>
            <p:ph type="body" sz="quarter" idx="113"/>
          </p:nvPr>
        </p:nvSpPr>
        <p:spPr>
          <a:xfrm>
            <a:off x="4508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8" name="Text Placeholder 36"/>
          <p:cNvSpPr>
            <a:spLocks noGrp="1"/>
          </p:cNvSpPr>
          <p:nvPr>
            <p:ph type="body" sz="quarter" idx="114"/>
          </p:nvPr>
        </p:nvSpPr>
        <p:spPr>
          <a:xfrm>
            <a:off x="4508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36"/>
          <p:cNvSpPr>
            <a:spLocks noGrp="1"/>
          </p:cNvSpPr>
          <p:nvPr>
            <p:ph type="body" sz="quarter" idx="115"/>
          </p:nvPr>
        </p:nvSpPr>
        <p:spPr>
          <a:xfrm>
            <a:off x="4508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0" name="Text Placeholder 36"/>
          <p:cNvSpPr>
            <a:spLocks noGrp="1"/>
          </p:cNvSpPr>
          <p:nvPr>
            <p:ph type="body" sz="quarter" idx="116"/>
          </p:nvPr>
        </p:nvSpPr>
        <p:spPr>
          <a:xfrm>
            <a:off x="2111456"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36"/>
          <p:cNvSpPr>
            <a:spLocks noGrp="1"/>
          </p:cNvSpPr>
          <p:nvPr>
            <p:ph type="body" sz="quarter" idx="117"/>
          </p:nvPr>
        </p:nvSpPr>
        <p:spPr>
          <a:xfrm>
            <a:off x="2111456"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2" name="Text Placeholder 36"/>
          <p:cNvSpPr>
            <a:spLocks noGrp="1"/>
          </p:cNvSpPr>
          <p:nvPr>
            <p:ph type="body" sz="quarter" idx="118"/>
          </p:nvPr>
        </p:nvSpPr>
        <p:spPr>
          <a:xfrm>
            <a:off x="2111456"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36"/>
          <p:cNvSpPr>
            <a:spLocks noGrp="1"/>
          </p:cNvSpPr>
          <p:nvPr>
            <p:ph type="body" sz="quarter" idx="119"/>
          </p:nvPr>
        </p:nvSpPr>
        <p:spPr>
          <a:xfrm>
            <a:off x="2111456"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4" name="Text Placeholder 36"/>
          <p:cNvSpPr>
            <a:spLocks noGrp="1"/>
          </p:cNvSpPr>
          <p:nvPr>
            <p:ph type="body" sz="quarter" idx="120"/>
          </p:nvPr>
        </p:nvSpPr>
        <p:spPr>
          <a:xfrm>
            <a:off x="3772062"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Text Placeholder 36"/>
          <p:cNvSpPr>
            <a:spLocks noGrp="1"/>
          </p:cNvSpPr>
          <p:nvPr>
            <p:ph type="body" sz="quarter" idx="121"/>
          </p:nvPr>
        </p:nvSpPr>
        <p:spPr>
          <a:xfrm>
            <a:off x="3772062"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6" name="Text Placeholder 36"/>
          <p:cNvSpPr>
            <a:spLocks noGrp="1"/>
          </p:cNvSpPr>
          <p:nvPr>
            <p:ph type="body" sz="quarter" idx="122"/>
          </p:nvPr>
        </p:nvSpPr>
        <p:spPr>
          <a:xfrm>
            <a:off x="3772062"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7" name="Text Placeholder 36"/>
          <p:cNvSpPr>
            <a:spLocks noGrp="1"/>
          </p:cNvSpPr>
          <p:nvPr>
            <p:ph type="body" sz="quarter" idx="123"/>
          </p:nvPr>
        </p:nvSpPr>
        <p:spPr>
          <a:xfrm>
            <a:off x="3772062"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8" name="Text Placeholder 36"/>
          <p:cNvSpPr>
            <a:spLocks noGrp="1"/>
          </p:cNvSpPr>
          <p:nvPr>
            <p:ph type="body" sz="quarter" idx="124"/>
          </p:nvPr>
        </p:nvSpPr>
        <p:spPr>
          <a:xfrm>
            <a:off x="5432668"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36"/>
          <p:cNvSpPr>
            <a:spLocks noGrp="1"/>
          </p:cNvSpPr>
          <p:nvPr>
            <p:ph type="body" sz="quarter" idx="125"/>
          </p:nvPr>
        </p:nvSpPr>
        <p:spPr>
          <a:xfrm>
            <a:off x="5432668"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0" name="Text Placeholder 36"/>
          <p:cNvSpPr>
            <a:spLocks noGrp="1"/>
          </p:cNvSpPr>
          <p:nvPr>
            <p:ph type="body" sz="quarter" idx="126"/>
          </p:nvPr>
        </p:nvSpPr>
        <p:spPr>
          <a:xfrm>
            <a:off x="5432668"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36"/>
          <p:cNvSpPr>
            <a:spLocks noGrp="1"/>
          </p:cNvSpPr>
          <p:nvPr>
            <p:ph type="body" sz="quarter" idx="127"/>
          </p:nvPr>
        </p:nvSpPr>
        <p:spPr>
          <a:xfrm>
            <a:off x="5432668"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2" name="Text Placeholder 36"/>
          <p:cNvSpPr>
            <a:spLocks noGrp="1"/>
          </p:cNvSpPr>
          <p:nvPr>
            <p:ph type="body" sz="quarter" idx="128"/>
          </p:nvPr>
        </p:nvSpPr>
        <p:spPr>
          <a:xfrm>
            <a:off x="71056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36"/>
          <p:cNvSpPr>
            <a:spLocks noGrp="1"/>
          </p:cNvSpPr>
          <p:nvPr>
            <p:ph type="body" sz="quarter" idx="129"/>
          </p:nvPr>
        </p:nvSpPr>
        <p:spPr>
          <a:xfrm>
            <a:off x="71056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4" name="Text Placeholder 36"/>
          <p:cNvSpPr>
            <a:spLocks noGrp="1"/>
          </p:cNvSpPr>
          <p:nvPr>
            <p:ph type="body" sz="quarter" idx="130"/>
          </p:nvPr>
        </p:nvSpPr>
        <p:spPr>
          <a:xfrm>
            <a:off x="71056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36"/>
          <p:cNvSpPr>
            <a:spLocks noGrp="1"/>
          </p:cNvSpPr>
          <p:nvPr>
            <p:ph type="body" sz="quarter" idx="131"/>
          </p:nvPr>
        </p:nvSpPr>
        <p:spPr>
          <a:xfrm>
            <a:off x="71056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2"/>
          </p:nvPr>
        </p:nvSpPr>
        <p:spPr/>
        <p:txBody>
          <a:bodyPr/>
          <a:lstStyle>
            <a:lvl1pPr>
              <a:defRPr/>
            </a:lvl1pPr>
          </a:lstStyle>
          <a:p>
            <a:fld id="{31BEBA66-216E-7243-B012-B44CAA5F986C}" type="slidenum">
              <a:rPr lang="en-US" altLang="en-US"/>
              <a:pPr/>
              <a:t>‹#›</a:t>
            </a:fld>
            <a:endParaRPr lang="en-US" altLang="en-US" dirty="0"/>
          </a:p>
        </p:txBody>
      </p:sp>
      <p:sp>
        <p:nvSpPr>
          <p:cNvPr id="38" name="Footer Placeholder 12"/>
          <p:cNvSpPr>
            <a:spLocks noGrp="1"/>
          </p:cNvSpPr>
          <p:nvPr>
            <p:ph type="ftr" sz="quarter" idx="133"/>
          </p:nvPr>
        </p:nvSpPr>
        <p:spPr/>
        <p:txBody>
          <a:bodyPr/>
          <a:lstStyle>
            <a:lvl1pPr>
              <a:defRPr/>
            </a:lvl1pPr>
          </a:lstStyle>
          <a:p>
            <a:pPr>
              <a:defRPr/>
            </a:pPr>
            <a:r>
              <a:rPr lang="en-US"/>
              <a:t>U.S. Trade or Business and PEs</a:t>
            </a:r>
            <a:endParaRPr lang="en-US" dirty="0"/>
          </a:p>
        </p:txBody>
      </p:sp>
    </p:spTree>
    <p:extLst>
      <p:ext uri="{BB962C8B-B14F-4D97-AF65-F5344CB8AC3E}">
        <p14:creationId xmlns:p14="http://schemas.microsoft.com/office/powerpoint/2010/main" val="223385527"/>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ombstone - Awards V1">
    <p:spTree>
      <p:nvGrpSpPr>
        <p:cNvPr id="1" name=""/>
        <p:cNvGrpSpPr/>
        <p:nvPr/>
      </p:nvGrpSpPr>
      <p:grpSpPr>
        <a:xfrm>
          <a:off x="0" y="0"/>
          <a:ext cx="0" cy="0"/>
          <a:chOff x="0" y="0"/>
          <a:chExt cx="0" cy="0"/>
        </a:xfrm>
      </p:grpSpPr>
      <p:sp>
        <p:nvSpPr>
          <p:cNvPr id="37" name="Text Placeholder 21"/>
          <p:cNvSpPr>
            <a:spLocks noGrp="1"/>
          </p:cNvSpPr>
          <p:nvPr>
            <p:ph type="body" sz="quarter" idx="106"/>
          </p:nvPr>
        </p:nvSpPr>
        <p:spPr>
          <a:xfrm>
            <a:off x="450850"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8" name="Text Placeholder 21"/>
          <p:cNvSpPr>
            <a:spLocks noGrp="1"/>
          </p:cNvSpPr>
          <p:nvPr>
            <p:ph type="body" sz="quarter" idx="107"/>
          </p:nvPr>
        </p:nvSpPr>
        <p:spPr>
          <a:xfrm>
            <a:off x="450850" y="46228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9" name="Text Placeholder 21"/>
          <p:cNvSpPr>
            <a:spLocks noGrp="1"/>
          </p:cNvSpPr>
          <p:nvPr>
            <p:ph type="body" sz="quarter" idx="101"/>
          </p:nvPr>
        </p:nvSpPr>
        <p:spPr>
          <a:xfrm>
            <a:off x="450850"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0" name="Text Placeholder 21"/>
          <p:cNvSpPr>
            <a:spLocks noGrp="1"/>
          </p:cNvSpPr>
          <p:nvPr>
            <p:ph type="body" sz="quarter" idx="102"/>
          </p:nvPr>
        </p:nvSpPr>
        <p:spPr>
          <a:xfrm>
            <a:off x="2113838"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1"/>
          <p:cNvSpPr>
            <a:spLocks noGrp="1"/>
          </p:cNvSpPr>
          <p:nvPr>
            <p:ph type="body" sz="quarter" idx="103"/>
          </p:nvPr>
        </p:nvSpPr>
        <p:spPr>
          <a:xfrm>
            <a:off x="3776826"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2" name="Text Placeholder 21"/>
          <p:cNvSpPr>
            <a:spLocks noGrp="1"/>
          </p:cNvSpPr>
          <p:nvPr>
            <p:ph type="body" sz="quarter" idx="104"/>
          </p:nvPr>
        </p:nvSpPr>
        <p:spPr>
          <a:xfrm>
            <a:off x="5439814"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21"/>
          <p:cNvSpPr>
            <a:spLocks noGrp="1"/>
          </p:cNvSpPr>
          <p:nvPr>
            <p:ph type="body" sz="quarter" idx="105"/>
          </p:nvPr>
        </p:nvSpPr>
        <p:spPr>
          <a:xfrm>
            <a:off x="7102800"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4" name="Text Placeholder 21"/>
          <p:cNvSpPr>
            <a:spLocks noGrp="1"/>
          </p:cNvSpPr>
          <p:nvPr>
            <p:ph type="body" sz="quarter" idx="108"/>
          </p:nvPr>
        </p:nvSpPr>
        <p:spPr>
          <a:xfrm>
            <a:off x="2113838"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21"/>
          <p:cNvSpPr>
            <a:spLocks noGrp="1"/>
          </p:cNvSpPr>
          <p:nvPr>
            <p:ph type="body" sz="quarter" idx="109"/>
          </p:nvPr>
        </p:nvSpPr>
        <p:spPr>
          <a:xfrm>
            <a:off x="2113838"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u="none"/>
            </a:lvl1pPr>
            <a:lvl2pPr marL="0" indent="0">
              <a:lnSpc>
                <a:spcPct val="100000"/>
              </a:lnSpc>
              <a:spcBef>
                <a:spcPts val="0"/>
              </a:spcBef>
              <a:buNone/>
              <a:defRPr sz="525" b="0" i="0" u="none">
                <a:solidFill>
                  <a:srgbClr val="808080"/>
                </a:solidFill>
              </a:defRPr>
            </a:lvl2pPr>
            <a:lvl3pPr marL="0" indent="0">
              <a:lnSpc>
                <a:spcPct val="100000"/>
              </a:lnSpc>
              <a:spcBef>
                <a:spcPts val="75"/>
              </a:spcBef>
              <a:buNone/>
              <a:defRPr sz="525" b="0" i="0" u="none">
                <a:solidFill>
                  <a:srgbClr val="808080"/>
                </a:solidFill>
              </a:defRPr>
            </a:lvl3pPr>
            <a:lvl4pPr marL="0" indent="0">
              <a:lnSpc>
                <a:spcPct val="100000"/>
              </a:lnSpc>
              <a:spcBef>
                <a:spcPts val="75"/>
              </a:spcBef>
              <a:buNone/>
              <a:defRPr sz="525" b="0" i="0" u="none">
                <a:solidFill>
                  <a:srgbClr val="808080"/>
                </a:solidFill>
              </a:defRPr>
            </a:lvl4pPr>
            <a:lvl5pPr marL="0" indent="0">
              <a:lnSpc>
                <a:spcPct val="100000"/>
              </a:lnSpc>
              <a:spcBef>
                <a:spcPts val="75"/>
              </a:spcBef>
              <a:buNone/>
              <a:defRPr sz="525" b="0" i="0" u="none">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6" name="Text Placeholder 21"/>
          <p:cNvSpPr>
            <a:spLocks noGrp="1"/>
          </p:cNvSpPr>
          <p:nvPr>
            <p:ph type="body" sz="quarter" idx="110"/>
          </p:nvPr>
        </p:nvSpPr>
        <p:spPr>
          <a:xfrm>
            <a:off x="3776826"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21"/>
          <p:cNvSpPr>
            <a:spLocks noGrp="1"/>
          </p:cNvSpPr>
          <p:nvPr>
            <p:ph type="body" sz="quarter" idx="111"/>
          </p:nvPr>
        </p:nvSpPr>
        <p:spPr>
          <a:xfrm>
            <a:off x="3776826"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8" name="Text Placeholder 21"/>
          <p:cNvSpPr>
            <a:spLocks noGrp="1"/>
          </p:cNvSpPr>
          <p:nvPr>
            <p:ph type="body" sz="quarter" idx="112"/>
          </p:nvPr>
        </p:nvSpPr>
        <p:spPr>
          <a:xfrm>
            <a:off x="5439814"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21"/>
          <p:cNvSpPr>
            <a:spLocks noGrp="1"/>
          </p:cNvSpPr>
          <p:nvPr>
            <p:ph type="body" sz="quarter" idx="113"/>
          </p:nvPr>
        </p:nvSpPr>
        <p:spPr>
          <a:xfrm>
            <a:off x="5439814"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0" name="Text Placeholder 21"/>
          <p:cNvSpPr>
            <a:spLocks noGrp="1"/>
          </p:cNvSpPr>
          <p:nvPr>
            <p:ph type="body" sz="quarter" idx="114"/>
          </p:nvPr>
        </p:nvSpPr>
        <p:spPr>
          <a:xfrm>
            <a:off x="7102800"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21"/>
          <p:cNvSpPr>
            <a:spLocks noGrp="1"/>
          </p:cNvSpPr>
          <p:nvPr>
            <p:ph type="body" sz="quarter" idx="115"/>
          </p:nvPr>
        </p:nvSpPr>
        <p:spPr>
          <a:xfrm>
            <a:off x="7102800"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8" name="Text Placeholder 21"/>
          <p:cNvSpPr>
            <a:spLocks noGrp="1"/>
          </p:cNvSpPr>
          <p:nvPr>
            <p:ph type="body" sz="quarter" idx="116"/>
          </p:nvPr>
        </p:nvSpPr>
        <p:spPr>
          <a:xfrm>
            <a:off x="450850"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69" name="Text Placeholder 21"/>
          <p:cNvSpPr>
            <a:spLocks noGrp="1"/>
          </p:cNvSpPr>
          <p:nvPr>
            <p:ph type="body" sz="quarter" idx="117"/>
          </p:nvPr>
        </p:nvSpPr>
        <p:spPr>
          <a:xfrm>
            <a:off x="450850" y="6020181"/>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0" name="Text Placeholder 21"/>
          <p:cNvSpPr>
            <a:spLocks noGrp="1"/>
          </p:cNvSpPr>
          <p:nvPr>
            <p:ph type="body" sz="quarter" idx="118"/>
          </p:nvPr>
        </p:nvSpPr>
        <p:spPr>
          <a:xfrm>
            <a:off x="450850"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1"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p:txBody>
      </p:sp>
      <p:sp>
        <p:nvSpPr>
          <p:cNvPr id="71" name="Text Placeholder 21"/>
          <p:cNvSpPr>
            <a:spLocks noGrp="1"/>
          </p:cNvSpPr>
          <p:nvPr>
            <p:ph type="body" sz="quarter" idx="119"/>
          </p:nvPr>
        </p:nvSpPr>
        <p:spPr>
          <a:xfrm>
            <a:off x="2113838"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chemeClr val="tx1"/>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2" name="Text Placeholder 21"/>
          <p:cNvSpPr>
            <a:spLocks noGrp="1"/>
          </p:cNvSpPr>
          <p:nvPr>
            <p:ph type="body" sz="quarter" idx="120"/>
          </p:nvPr>
        </p:nvSpPr>
        <p:spPr>
          <a:xfrm>
            <a:off x="3776826"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3" name="Text Placeholder 21"/>
          <p:cNvSpPr>
            <a:spLocks noGrp="1"/>
          </p:cNvSpPr>
          <p:nvPr>
            <p:ph type="body" sz="quarter" idx="121"/>
          </p:nvPr>
        </p:nvSpPr>
        <p:spPr>
          <a:xfrm>
            <a:off x="5439814"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4" name="Text Placeholder 21"/>
          <p:cNvSpPr>
            <a:spLocks noGrp="1"/>
          </p:cNvSpPr>
          <p:nvPr>
            <p:ph type="body" sz="quarter" idx="122"/>
          </p:nvPr>
        </p:nvSpPr>
        <p:spPr>
          <a:xfrm>
            <a:off x="7102800"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5" name="Text Placeholder 21"/>
          <p:cNvSpPr>
            <a:spLocks noGrp="1"/>
          </p:cNvSpPr>
          <p:nvPr>
            <p:ph type="body" sz="quarter" idx="123"/>
          </p:nvPr>
        </p:nvSpPr>
        <p:spPr>
          <a:xfrm>
            <a:off x="2113838"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6" name="Text Placeholder 21"/>
          <p:cNvSpPr>
            <a:spLocks noGrp="1"/>
          </p:cNvSpPr>
          <p:nvPr>
            <p:ph type="body" sz="quarter" idx="124"/>
          </p:nvPr>
        </p:nvSpPr>
        <p:spPr>
          <a:xfrm>
            <a:off x="2113838"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7" name="Text Placeholder 21"/>
          <p:cNvSpPr>
            <a:spLocks noGrp="1"/>
          </p:cNvSpPr>
          <p:nvPr>
            <p:ph type="body" sz="quarter" idx="125"/>
          </p:nvPr>
        </p:nvSpPr>
        <p:spPr>
          <a:xfrm>
            <a:off x="3776826"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8" name="Text Placeholder 21"/>
          <p:cNvSpPr>
            <a:spLocks noGrp="1"/>
          </p:cNvSpPr>
          <p:nvPr>
            <p:ph type="body" sz="quarter" idx="126"/>
          </p:nvPr>
        </p:nvSpPr>
        <p:spPr>
          <a:xfrm>
            <a:off x="3776826"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9" name="Text Placeholder 21"/>
          <p:cNvSpPr>
            <a:spLocks noGrp="1"/>
          </p:cNvSpPr>
          <p:nvPr>
            <p:ph type="body" sz="quarter" idx="127"/>
          </p:nvPr>
        </p:nvSpPr>
        <p:spPr>
          <a:xfrm>
            <a:off x="5439814"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0" name="Text Placeholder 21"/>
          <p:cNvSpPr>
            <a:spLocks noGrp="1"/>
          </p:cNvSpPr>
          <p:nvPr>
            <p:ph type="body" sz="quarter" idx="128"/>
          </p:nvPr>
        </p:nvSpPr>
        <p:spPr>
          <a:xfrm>
            <a:off x="5439814"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1" name="Text Placeholder 21"/>
          <p:cNvSpPr>
            <a:spLocks noGrp="1"/>
          </p:cNvSpPr>
          <p:nvPr>
            <p:ph type="body" sz="quarter" idx="129"/>
          </p:nvPr>
        </p:nvSpPr>
        <p:spPr>
          <a:xfrm>
            <a:off x="7102800"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2" name="Text Placeholder 21"/>
          <p:cNvSpPr>
            <a:spLocks noGrp="1"/>
          </p:cNvSpPr>
          <p:nvPr>
            <p:ph type="body" sz="quarter" idx="130"/>
          </p:nvPr>
        </p:nvSpPr>
        <p:spPr>
          <a:xfrm>
            <a:off x="7102800"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36"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3" name="Slide Number Placeholder 9"/>
          <p:cNvSpPr>
            <a:spLocks noGrp="1"/>
          </p:cNvSpPr>
          <p:nvPr>
            <p:ph type="sldNum" sz="quarter" idx="131"/>
          </p:nvPr>
        </p:nvSpPr>
        <p:spPr/>
        <p:txBody>
          <a:bodyPr/>
          <a:lstStyle>
            <a:lvl1pPr>
              <a:defRPr/>
            </a:lvl1pPr>
          </a:lstStyle>
          <a:p>
            <a:fld id="{44A3DAED-98CA-ED44-BD8D-010557C4E8AD}" type="slidenum">
              <a:rPr lang="en-US" altLang="en-US"/>
              <a:pPr/>
              <a:t>‹#›</a:t>
            </a:fld>
            <a:endParaRPr lang="en-US" altLang="en-US" dirty="0"/>
          </a:p>
        </p:txBody>
      </p:sp>
      <p:sp>
        <p:nvSpPr>
          <p:cNvPr id="34" name="Footer Placeholder 12"/>
          <p:cNvSpPr>
            <a:spLocks noGrp="1"/>
          </p:cNvSpPr>
          <p:nvPr>
            <p:ph type="ftr" sz="quarter" idx="132"/>
          </p:nvPr>
        </p:nvSpPr>
        <p:spPr/>
        <p:txBody>
          <a:bodyPr/>
          <a:lstStyle>
            <a:lvl1pPr>
              <a:defRPr/>
            </a:lvl1pPr>
          </a:lstStyle>
          <a:p>
            <a:pPr>
              <a:defRPr/>
            </a:pPr>
            <a:r>
              <a:rPr lang="en-US"/>
              <a:t>U.S. Trade or Business and PEs</a:t>
            </a:r>
            <a:endParaRPr lang="en-US" dirty="0"/>
          </a:p>
        </p:txBody>
      </p:sp>
    </p:spTree>
    <p:extLst>
      <p:ext uri="{BB962C8B-B14F-4D97-AF65-F5344CB8AC3E}">
        <p14:creationId xmlns:p14="http://schemas.microsoft.com/office/powerpoint/2010/main" val="928409172"/>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ombstone - AWARDS V2">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450850"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450850" y="462280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450850"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113838"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3776826"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5439814"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7102800"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113838"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113838"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3776826"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3776826"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5439814"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5439814"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7102800"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7102800"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450850" y="25123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113837"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3776824"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5439811"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7102800"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450850"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113837"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3776824"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5439811"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7102800"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450850"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113837"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3776824"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5439811"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7102800"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465CD288-24B3-4B48-8EA0-67784588A8A0}" type="slidenum">
              <a:rPr lang="en-US" altLang="en-US"/>
              <a:pPr/>
              <a:t>‹#›</a:t>
            </a:fld>
            <a:endParaRPr lang="en-US" altLang="en-US" dirty="0"/>
          </a:p>
        </p:txBody>
      </p:sp>
      <p:sp>
        <p:nvSpPr>
          <p:cNvPr id="38" name="Footer Placeholder 12"/>
          <p:cNvSpPr>
            <a:spLocks noGrp="1"/>
          </p:cNvSpPr>
          <p:nvPr>
            <p:ph type="ftr" sz="quarter" idx="132"/>
          </p:nvPr>
        </p:nvSpPr>
        <p:spPr/>
        <p:txBody>
          <a:bodyPr/>
          <a:lstStyle>
            <a:lvl1pPr>
              <a:defRPr/>
            </a:lvl1pPr>
          </a:lstStyle>
          <a:p>
            <a:pPr>
              <a:defRPr/>
            </a:pPr>
            <a:r>
              <a:rPr lang="en-US"/>
              <a:t>U.S. Trade or Business and PEs</a:t>
            </a:r>
            <a:endParaRPr lang="en-US" dirty="0"/>
          </a:p>
        </p:txBody>
      </p:sp>
    </p:spTree>
    <p:extLst>
      <p:ext uri="{BB962C8B-B14F-4D97-AF65-F5344CB8AC3E}">
        <p14:creationId xmlns:p14="http://schemas.microsoft.com/office/powerpoint/2010/main" val="1736258233"/>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ombstone - AWARDS V3">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450850"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450850"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450850"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113838"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3776826"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5439814"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7102800"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113838"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113838"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3776826"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3776826"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5439814"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5439814"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7102800"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7102800"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450850"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113837"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3776824"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5439811"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7102800"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450850"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113837"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3776824"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5439811"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7102800"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450850"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113837"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3776824"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5439811"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7102800"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90FE7E78-F63E-6945-90BC-87516667A720}" type="slidenum">
              <a:rPr lang="en-US" altLang="en-US"/>
              <a:pPr/>
              <a:t>‹#›</a:t>
            </a:fld>
            <a:endParaRPr lang="en-US" altLang="en-US" dirty="0"/>
          </a:p>
        </p:txBody>
      </p:sp>
      <p:sp>
        <p:nvSpPr>
          <p:cNvPr id="38" name="Footer Placeholder 12"/>
          <p:cNvSpPr>
            <a:spLocks noGrp="1"/>
          </p:cNvSpPr>
          <p:nvPr>
            <p:ph type="ftr" sz="quarter" idx="132"/>
          </p:nvPr>
        </p:nvSpPr>
        <p:spPr/>
        <p:txBody>
          <a:bodyPr/>
          <a:lstStyle>
            <a:lvl1pPr>
              <a:defRPr/>
            </a:lvl1pPr>
          </a:lstStyle>
          <a:p>
            <a:pPr>
              <a:defRPr/>
            </a:pPr>
            <a:r>
              <a:rPr lang="en-US"/>
              <a:t>U.S. Trade or Business and PEs</a:t>
            </a:r>
            <a:endParaRPr lang="en-US" dirty="0"/>
          </a:p>
        </p:txBody>
      </p:sp>
    </p:spTree>
    <p:extLst>
      <p:ext uri="{BB962C8B-B14F-4D97-AF65-F5344CB8AC3E}">
        <p14:creationId xmlns:p14="http://schemas.microsoft.com/office/powerpoint/2010/main" val="405128643"/>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
            <a:ext cx="7772400" cy="6096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685800" y="914400"/>
            <a:ext cx="7772400" cy="5410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3"/>
          <p:cNvSpPr>
            <a:spLocks noGrp="1" noChangeArrowheads="1"/>
          </p:cNvSpPr>
          <p:nvPr>
            <p:ph type="ftr" sz="quarter" idx="10"/>
          </p:nvPr>
        </p:nvSpPr>
        <p:spPr/>
        <p:txBody>
          <a:bodyPr/>
          <a:lstStyle>
            <a:lvl1pPr>
              <a:defRPr b="0"/>
            </a:lvl1pPr>
          </a:lstStyle>
          <a:p>
            <a:r>
              <a:rPr lang="en-US"/>
              <a:t>U.S. Trade or Business and PEs</a:t>
            </a:r>
            <a:endParaRPr lang="en-US" dirty="0"/>
          </a:p>
        </p:txBody>
      </p:sp>
      <p:sp>
        <p:nvSpPr>
          <p:cNvPr id="5" name="Rectangle 4"/>
          <p:cNvSpPr>
            <a:spLocks noGrp="1" noChangeArrowheads="1"/>
          </p:cNvSpPr>
          <p:nvPr>
            <p:ph type="sldNum" sz="quarter" idx="11"/>
          </p:nvPr>
        </p:nvSpPr>
        <p:spPr/>
        <p:txBody>
          <a:bodyPr/>
          <a:lstStyle>
            <a:lvl1pPr>
              <a:defRPr/>
            </a:lvl1pPr>
          </a:lstStyle>
          <a:p>
            <a:endParaRPr lang="en-US" dirty="0">
              <a:latin typeface="Calibri"/>
            </a:endParaRPr>
          </a:p>
          <a:p>
            <a:fld id="{32A47CA8-1D40-3C49-82CF-CF2201A41E4F}" type="slidenum">
              <a:rPr lang="en-US" smtClean="0">
                <a:latin typeface="Calibri"/>
              </a:rPr>
              <a:pPr/>
              <a:t>‹#›</a:t>
            </a:fld>
            <a:endParaRPr lang="en-US" dirty="0">
              <a:latin typeface="Calibri"/>
            </a:endParaRPr>
          </a:p>
        </p:txBody>
      </p:sp>
    </p:spTree>
    <p:extLst>
      <p:ext uri="{BB962C8B-B14F-4D97-AF65-F5344CB8AC3E}">
        <p14:creationId xmlns:p14="http://schemas.microsoft.com/office/powerpoint/2010/main" val="2203472615"/>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a:prstGeom prst="rect">
            <a:avLst/>
          </a:prstGeom>
        </p:spPr>
        <p:txBody>
          <a:bodyPr/>
          <a:lstStyle/>
          <a:p>
            <a:r>
              <a:rPr lang="en-US"/>
              <a:t>Click to edit Master title style</a:t>
            </a:r>
          </a:p>
        </p:txBody>
      </p:sp>
      <p:sp>
        <p:nvSpPr>
          <p:cNvPr id="3" name="Text Placeholder 2"/>
          <p:cNvSpPr>
            <a:spLocks noGrp="1"/>
          </p:cNvSpPr>
          <p:nvPr>
            <p:ph type="body" sz="half" idx="1"/>
          </p:nvPr>
        </p:nvSpPr>
        <p:spPr>
          <a:xfrm>
            <a:off x="457200" y="1371601"/>
            <a:ext cx="4038600" cy="47545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371601"/>
            <a:ext cx="4038600" cy="47545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ftr" sz="quarter" idx="10"/>
          </p:nvPr>
        </p:nvSpPr>
        <p:spPr>
          <a:ln/>
        </p:spPr>
        <p:txBody>
          <a:bodyPr/>
          <a:lstStyle>
            <a:lvl1pPr>
              <a:defRPr/>
            </a:lvl1pPr>
          </a:lstStyle>
          <a:p>
            <a:r>
              <a:rPr lang="en-US"/>
              <a:t>U.S. Trade or Business and PEs</a:t>
            </a:r>
            <a:endParaRPr lang="en-US" dirty="0"/>
          </a:p>
        </p:txBody>
      </p:sp>
      <p:sp>
        <p:nvSpPr>
          <p:cNvPr id="6" name="Rectangle 6"/>
          <p:cNvSpPr>
            <a:spLocks noGrp="1" noChangeArrowheads="1"/>
          </p:cNvSpPr>
          <p:nvPr>
            <p:ph type="sldNum" sz="quarter" idx="11"/>
          </p:nvPr>
        </p:nvSpPr>
        <p:spPr>
          <a:ln/>
        </p:spPr>
        <p:txBody>
          <a:bodyPr/>
          <a:lstStyle>
            <a:lvl1pPr>
              <a:defRPr/>
            </a:lvl1pPr>
          </a:lstStyle>
          <a:p>
            <a:fld id="{11BEE2D7-1F05-0540-AD0D-C8F6AEBAE5C7}" type="slidenum">
              <a:rPr lang="en-US"/>
              <a:pPr/>
              <a:t>‹#›</a:t>
            </a:fld>
            <a:endParaRPr lang="en-US" dirty="0"/>
          </a:p>
        </p:txBody>
      </p:sp>
    </p:spTree>
    <p:extLst>
      <p:ext uri="{BB962C8B-B14F-4D97-AF65-F5344CB8AC3E}">
        <p14:creationId xmlns:p14="http://schemas.microsoft.com/office/powerpoint/2010/main" val="3740973346"/>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7"/>
            <a:ext cx="7772400" cy="1470025"/>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457200" y="6356352"/>
            <a:ext cx="2133600" cy="365125"/>
          </a:xfrm>
          <a:prstGeom prst="rect">
            <a:avLst/>
          </a:prstGeom>
        </p:spPr>
        <p:txBody>
          <a:bodyPr/>
          <a:lstStyle/>
          <a:p>
            <a:endParaRPr lang="en-US" dirty="0"/>
          </a:p>
        </p:txBody>
      </p:sp>
      <p:sp>
        <p:nvSpPr>
          <p:cNvPr id="5" name="Footer Placeholder 4"/>
          <p:cNvSpPr>
            <a:spLocks noGrp="1"/>
          </p:cNvSpPr>
          <p:nvPr>
            <p:ph type="ftr" sz="quarter" idx="11"/>
          </p:nvPr>
        </p:nvSpPr>
        <p:spPr/>
        <p:txBody>
          <a:bodyPr/>
          <a:lstStyle/>
          <a:p>
            <a:r>
              <a:rPr lang="en-US"/>
              <a:t>U.S. Trade or Business and PEs</a:t>
            </a:r>
            <a:endParaRPr lang="en-US" dirty="0"/>
          </a:p>
        </p:txBody>
      </p:sp>
      <p:sp>
        <p:nvSpPr>
          <p:cNvPr id="6" name="Slide Number Placeholder 5"/>
          <p:cNvSpPr>
            <a:spLocks noGrp="1"/>
          </p:cNvSpPr>
          <p:nvPr>
            <p:ph type="sldNum" sz="quarter" idx="12"/>
          </p:nvPr>
        </p:nvSpPr>
        <p:spPr/>
        <p:txBody>
          <a:bodyPr/>
          <a:lstStyle/>
          <a:p>
            <a:fld id="{686AE312-8C9F-42C5-81AA-4EBE44D07CA4}" type="slidenum">
              <a:rPr lang="en-US" smtClean="0"/>
              <a:pPr/>
              <a:t>‹#›</a:t>
            </a:fld>
            <a:endParaRPr lang="en-US" dirty="0"/>
          </a:p>
        </p:txBody>
      </p:sp>
    </p:spTree>
    <p:extLst>
      <p:ext uri="{BB962C8B-B14F-4D97-AF65-F5344CB8AC3E}">
        <p14:creationId xmlns:p14="http://schemas.microsoft.com/office/powerpoint/2010/main" val="895908796"/>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tbl" preserve="1">
  <p:cSld name="Título e tabela">
    <p:spTree>
      <p:nvGrpSpPr>
        <p:cNvPr id="1" name=""/>
        <p:cNvGrpSpPr/>
        <p:nvPr/>
      </p:nvGrpSpPr>
      <p:grpSpPr>
        <a:xfrm>
          <a:off x="0" y="0"/>
          <a:ext cx="0" cy="0"/>
          <a:chOff x="0" y="0"/>
          <a:chExt cx="0" cy="0"/>
        </a:xfrm>
      </p:grpSpPr>
      <p:sp>
        <p:nvSpPr>
          <p:cNvPr id="2" name="Título 1"/>
          <p:cNvSpPr>
            <a:spLocks noGrp="1"/>
          </p:cNvSpPr>
          <p:nvPr>
            <p:ph type="title"/>
          </p:nvPr>
        </p:nvSpPr>
        <p:spPr>
          <a:xfrm>
            <a:off x="228600" y="152400"/>
            <a:ext cx="8458200" cy="609600"/>
          </a:xfrm>
          <a:prstGeom prst="rect">
            <a:avLst/>
          </a:prstGeom>
        </p:spPr>
        <p:txBody>
          <a:bodyPr/>
          <a:lstStyle/>
          <a:p>
            <a:r>
              <a:rPr lang="pt-BR"/>
              <a:t>Clique para editar o estilo do título mestre</a:t>
            </a:r>
          </a:p>
        </p:txBody>
      </p:sp>
      <p:sp>
        <p:nvSpPr>
          <p:cNvPr id="3" name="Espaço Reservado para Tabela 2"/>
          <p:cNvSpPr>
            <a:spLocks noGrp="1"/>
          </p:cNvSpPr>
          <p:nvPr>
            <p:ph type="tbl" idx="1"/>
          </p:nvPr>
        </p:nvSpPr>
        <p:spPr>
          <a:xfrm>
            <a:off x="228600" y="838200"/>
            <a:ext cx="8458200" cy="5410200"/>
          </a:xfrm>
          <a:prstGeom prst="rect">
            <a:avLst/>
          </a:prstGeom>
        </p:spPr>
        <p:txBody>
          <a:bodyPr/>
          <a:lstStyle/>
          <a:p>
            <a:pPr lvl="0"/>
            <a:endParaRPr lang="pt-BR" noProof="0" dirty="0"/>
          </a:p>
        </p:txBody>
      </p:sp>
      <p:sp>
        <p:nvSpPr>
          <p:cNvPr id="4" name="Rectangle 5"/>
          <p:cNvSpPr>
            <a:spLocks noGrp="1" noChangeArrowheads="1"/>
          </p:cNvSpPr>
          <p:nvPr>
            <p:ph type="ftr" sz="quarter" idx="10"/>
          </p:nvPr>
        </p:nvSpPr>
        <p:spPr>
          <a:ln/>
        </p:spPr>
        <p:txBody>
          <a:bodyPr/>
          <a:lstStyle>
            <a:lvl1pPr>
              <a:defRPr/>
            </a:lvl1pPr>
          </a:lstStyle>
          <a:p>
            <a:pPr>
              <a:defRPr/>
            </a:pPr>
            <a:r>
              <a:rPr lang="en-US"/>
              <a:t>U.S. Trade or Business and PEs</a:t>
            </a:r>
            <a:endParaRPr lang="en-US" dirty="0"/>
          </a:p>
        </p:txBody>
      </p:sp>
      <p:sp>
        <p:nvSpPr>
          <p:cNvPr id="5" name="Rectangle 6"/>
          <p:cNvSpPr>
            <a:spLocks noGrp="1" noChangeArrowheads="1"/>
          </p:cNvSpPr>
          <p:nvPr>
            <p:ph type="sldNum" sz="quarter" idx="11"/>
          </p:nvPr>
        </p:nvSpPr>
        <p:spPr>
          <a:ln/>
        </p:spPr>
        <p:txBody>
          <a:bodyPr/>
          <a:lstStyle>
            <a:lvl1pPr>
              <a:defRPr/>
            </a:lvl1pPr>
          </a:lstStyle>
          <a:p>
            <a:pPr>
              <a:defRPr/>
            </a:pPr>
            <a:fld id="{27FFEF6E-1936-7F46-907C-2AE9B500AAD1}" type="slidenum">
              <a:rPr lang="en-US"/>
              <a:pPr>
                <a:defRPr/>
              </a:pPr>
              <a:t>‹#›</a:t>
            </a:fld>
            <a:endParaRPr lang="en-US" dirty="0"/>
          </a:p>
        </p:txBody>
      </p:sp>
    </p:spTree>
    <p:extLst>
      <p:ext uri="{BB962C8B-B14F-4D97-AF65-F5344CB8AC3E}">
        <p14:creationId xmlns:p14="http://schemas.microsoft.com/office/powerpoint/2010/main" val="7348188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 name="Slide Number Placeholder 9"/>
          <p:cNvSpPr>
            <a:spLocks noGrp="1"/>
          </p:cNvSpPr>
          <p:nvPr>
            <p:ph type="sldNum" sz="quarter" idx="10"/>
          </p:nvPr>
        </p:nvSpPr>
        <p:spPr/>
        <p:txBody>
          <a:bodyPr/>
          <a:lstStyle>
            <a:lvl1pPr>
              <a:defRPr/>
            </a:lvl1pPr>
          </a:lstStyle>
          <a:p>
            <a:fld id="{395527EB-3756-C241-BFD3-DBB1E111190F}" type="slidenum">
              <a:rPr lang="en-US" altLang="en-US"/>
              <a:pPr/>
              <a:t>‹#›</a:t>
            </a:fld>
            <a:endParaRPr lang="en-US" altLang="en-US" dirty="0"/>
          </a:p>
        </p:txBody>
      </p:sp>
      <p:sp>
        <p:nvSpPr>
          <p:cNvPr id="4" name="Footer Placeholder 12"/>
          <p:cNvSpPr>
            <a:spLocks noGrp="1"/>
          </p:cNvSpPr>
          <p:nvPr>
            <p:ph type="ftr" sz="quarter" idx="11"/>
          </p:nvPr>
        </p:nvSpPr>
        <p:spPr/>
        <p:txBody>
          <a:bodyPr/>
          <a:lstStyle>
            <a:lvl1pPr>
              <a:defRPr/>
            </a:lvl1pPr>
          </a:lstStyle>
          <a:p>
            <a:pPr>
              <a:defRPr/>
            </a:pPr>
            <a:r>
              <a:rPr lang="en-US"/>
              <a:t>U.S. Trade or Business and PEs</a:t>
            </a:r>
            <a:endParaRPr lang="en-US" dirty="0"/>
          </a:p>
        </p:txBody>
      </p:sp>
    </p:spTree>
    <p:extLst>
      <p:ext uri="{BB962C8B-B14F-4D97-AF65-F5344CB8AC3E}">
        <p14:creationId xmlns:p14="http://schemas.microsoft.com/office/powerpoint/2010/main" val="21863512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384048" y="805002"/>
            <a:ext cx="4040188"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200" b="1">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8" name="Text Placeholder 2"/>
          <p:cNvSpPr>
            <a:spLocks noGrp="1"/>
          </p:cNvSpPr>
          <p:nvPr>
            <p:ph type="body" idx="19"/>
          </p:nvPr>
        </p:nvSpPr>
        <p:spPr>
          <a:xfrm>
            <a:off x="4724400" y="814835"/>
            <a:ext cx="4040188"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200" b="1">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11" name="Content Placeholder 10"/>
          <p:cNvSpPr>
            <a:spLocks noGrp="1"/>
          </p:cNvSpPr>
          <p:nvPr>
            <p:ph sz="quarter" idx="20"/>
          </p:nvPr>
        </p:nvSpPr>
        <p:spPr>
          <a:xfrm>
            <a:off x="379412" y="1195227"/>
            <a:ext cx="4041648" cy="4955707"/>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4724400" y="1195227"/>
            <a:ext cx="4041648" cy="4955707"/>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dirty="0"/>
          </a:p>
        </p:txBody>
      </p:sp>
      <p:sp>
        <p:nvSpPr>
          <p:cNvPr id="13" name="Footer Placeholder 12"/>
          <p:cNvSpPr>
            <a:spLocks noGrp="1"/>
          </p:cNvSpPr>
          <p:nvPr>
            <p:ph type="ftr" sz="quarter" idx="23"/>
          </p:nvPr>
        </p:nvSpPr>
        <p:spPr/>
        <p:txBody>
          <a:bodyPr/>
          <a:lstStyle>
            <a:lvl1pPr>
              <a:defRPr/>
            </a:lvl1pPr>
          </a:lstStyle>
          <a:p>
            <a:pPr>
              <a:defRPr/>
            </a:pPr>
            <a:r>
              <a:rPr lang="en-US"/>
              <a:t>U.S. Trade or Business and PEs</a:t>
            </a:r>
            <a:endParaRPr lang="en-US" dirty="0"/>
          </a:p>
        </p:txBody>
      </p:sp>
      <p:sp>
        <p:nvSpPr>
          <p:cNvPr id="15" name="Rectangle 14"/>
          <p:cNvSpPr/>
          <p:nvPr userDrawn="1"/>
        </p:nvSpPr>
        <p:spPr>
          <a:xfrm>
            <a:off x="384048" y="407061"/>
            <a:ext cx="84582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6" name="Rectangle 2"/>
          <p:cNvSpPr>
            <a:spLocks noGrp="1" noChangeArrowheads="1"/>
          </p:cNvSpPr>
          <p:nvPr>
            <p:ph type="title"/>
          </p:nvPr>
        </p:nvSpPr>
        <p:spPr bwMode="gray">
          <a:xfrm>
            <a:off x="384048" y="3"/>
            <a:ext cx="8458200" cy="389593"/>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b="1"/>
            </a:lvl1pPr>
          </a:lstStyle>
          <a:p>
            <a:pPr lvl="0"/>
            <a:r>
              <a:rPr lang="en-US" dirty="0"/>
              <a:t>Click to edit Master title style</a:t>
            </a:r>
          </a:p>
        </p:txBody>
      </p:sp>
    </p:spTree>
    <p:extLst>
      <p:ext uri="{BB962C8B-B14F-4D97-AF65-F5344CB8AC3E}">
        <p14:creationId xmlns:p14="http://schemas.microsoft.com/office/powerpoint/2010/main" val="15998409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379413" y="1371600"/>
            <a:ext cx="4040188"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12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8" name="Text Placeholder 2"/>
          <p:cNvSpPr>
            <a:spLocks noGrp="1"/>
          </p:cNvSpPr>
          <p:nvPr>
            <p:ph type="body" idx="19"/>
          </p:nvPr>
        </p:nvSpPr>
        <p:spPr>
          <a:xfrm>
            <a:off x="4724400" y="1371600"/>
            <a:ext cx="4040188"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12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11" name="Content Placeholder 10"/>
          <p:cNvSpPr>
            <a:spLocks noGrp="1"/>
          </p:cNvSpPr>
          <p:nvPr>
            <p:ph sz="quarter" idx="20"/>
          </p:nvPr>
        </p:nvSpPr>
        <p:spPr>
          <a:xfrm>
            <a:off x="379412" y="1807534"/>
            <a:ext cx="4041648"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4724400" y="1807534"/>
            <a:ext cx="4041648" cy="434340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dirty="0"/>
          </a:p>
        </p:txBody>
      </p:sp>
      <p:sp>
        <p:nvSpPr>
          <p:cNvPr id="13" name="Footer Placeholder 12"/>
          <p:cNvSpPr>
            <a:spLocks noGrp="1"/>
          </p:cNvSpPr>
          <p:nvPr>
            <p:ph type="ftr" sz="quarter" idx="23"/>
          </p:nvPr>
        </p:nvSpPr>
        <p:spPr/>
        <p:txBody>
          <a:bodyPr/>
          <a:lstStyle>
            <a:lvl1pPr>
              <a:defRPr/>
            </a:lvl1pPr>
          </a:lstStyle>
          <a:p>
            <a:pPr>
              <a:defRPr/>
            </a:pPr>
            <a:r>
              <a:rPr lang="en-US"/>
              <a:t>U.S. Trade or Business and PEs</a:t>
            </a:r>
            <a:endParaRPr lang="en-US" dirty="0"/>
          </a:p>
        </p:txBody>
      </p:sp>
    </p:spTree>
    <p:extLst>
      <p:ext uri="{BB962C8B-B14F-4D97-AF65-F5344CB8AC3E}">
        <p14:creationId xmlns:p14="http://schemas.microsoft.com/office/powerpoint/2010/main" val="40191466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ide by Side Arrow Right">
    <p:spTree>
      <p:nvGrpSpPr>
        <p:cNvPr id="1" name=""/>
        <p:cNvGrpSpPr/>
        <p:nvPr/>
      </p:nvGrpSpPr>
      <p:grpSpPr>
        <a:xfrm>
          <a:off x="0" y="0"/>
          <a:ext cx="0" cy="0"/>
          <a:chOff x="0" y="0"/>
          <a:chExt cx="0" cy="0"/>
        </a:xfrm>
      </p:grpSpPr>
      <p:sp>
        <p:nvSpPr>
          <p:cNvPr id="10" name="Right Arrow 9"/>
          <p:cNvSpPr/>
          <p:nvPr userDrawn="1"/>
        </p:nvSpPr>
        <p:spPr bwMode="auto">
          <a:xfrm>
            <a:off x="4038600" y="3046413"/>
            <a:ext cx="990600" cy="1009650"/>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350" dirty="0">
              <a:latin typeface="Arial" charset="0"/>
              <a:ea typeface="+mn-ea"/>
            </a:endParaRPr>
          </a:p>
        </p:txBody>
      </p:sp>
      <p:sp>
        <p:nvSpPr>
          <p:cNvPr id="7" name="Text Placeholder 2"/>
          <p:cNvSpPr>
            <a:spLocks noGrp="1"/>
          </p:cNvSpPr>
          <p:nvPr>
            <p:ph type="body" idx="1"/>
          </p:nvPr>
        </p:nvSpPr>
        <p:spPr>
          <a:xfrm>
            <a:off x="379412"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5029200" y="1371600"/>
            <a:ext cx="3657600" cy="380392"/>
          </a:xfrm>
          <a:prstGeom prst="rect">
            <a:avLst/>
          </a:prstGeom>
          <a:solidFill>
            <a:schemeClr val="accent1"/>
          </a:solidFill>
          <a:ln cmpd="sng">
            <a:solidFill>
              <a:srgbClr val="B01C2E"/>
            </a:solidFill>
            <a:prstDash val="solid"/>
          </a:ln>
        </p:spPr>
        <p:txBody>
          <a:bodyPr lIns="91440" rIns="91440" anchor="ctr"/>
          <a:lstStyle>
            <a:lvl1pPr marL="0" marR="0" indent="0" algn="l"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2" name="Content Placeholder 10"/>
          <p:cNvSpPr>
            <a:spLocks noGrp="1"/>
          </p:cNvSpPr>
          <p:nvPr>
            <p:ph sz="quarter" idx="20"/>
          </p:nvPr>
        </p:nvSpPr>
        <p:spPr>
          <a:xfrm>
            <a:off x="379412"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21"/>
          </p:nvPr>
        </p:nvSpPr>
        <p:spPr>
          <a:xfrm>
            <a:off x="5029200" y="1828800"/>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1" name="Slide Number Placeholder 2"/>
          <p:cNvSpPr>
            <a:spLocks noGrp="1"/>
          </p:cNvSpPr>
          <p:nvPr>
            <p:ph type="sldNum" sz="quarter" idx="22"/>
          </p:nvPr>
        </p:nvSpPr>
        <p:spPr/>
        <p:txBody>
          <a:bodyPr/>
          <a:lstStyle>
            <a:lvl1pPr>
              <a:defRPr/>
            </a:lvl1pPr>
          </a:lstStyle>
          <a:p>
            <a:fld id="{652385A1-7A9F-1D44-AA51-16856D64E5B5}" type="slidenum">
              <a:rPr lang="en-US" altLang="en-US"/>
              <a:pPr/>
              <a:t>‹#›</a:t>
            </a:fld>
            <a:endParaRPr lang="en-US" altLang="en-US" dirty="0"/>
          </a:p>
        </p:txBody>
      </p:sp>
      <p:sp>
        <p:nvSpPr>
          <p:cNvPr id="14" name="Footer Placeholder 9"/>
          <p:cNvSpPr>
            <a:spLocks noGrp="1"/>
          </p:cNvSpPr>
          <p:nvPr>
            <p:ph type="ftr" sz="quarter" idx="23"/>
          </p:nvPr>
        </p:nvSpPr>
        <p:spPr/>
        <p:txBody>
          <a:bodyPr/>
          <a:lstStyle>
            <a:lvl1pPr>
              <a:defRPr smtClean="0"/>
            </a:lvl1pPr>
          </a:lstStyle>
          <a:p>
            <a:pPr>
              <a:defRPr/>
            </a:pPr>
            <a:r>
              <a:rPr lang="en-US"/>
              <a:t>U.S. Trade or Business and PEs</a:t>
            </a:r>
            <a:endParaRPr lang="en-US" dirty="0"/>
          </a:p>
        </p:txBody>
      </p:sp>
    </p:spTree>
    <p:extLst>
      <p:ext uri="{BB962C8B-B14F-4D97-AF65-F5344CB8AC3E}">
        <p14:creationId xmlns:p14="http://schemas.microsoft.com/office/powerpoint/2010/main" val="2824517068"/>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5" Type="http://schemas.openxmlformats.org/officeDocument/2006/relationships/slideLayout" Target="../slideLayouts/slideLayout5.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theme" Target="../theme/theme1.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8" name="Line 88"/>
          <p:cNvSpPr>
            <a:spLocks noChangeShapeType="1"/>
          </p:cNvSpPr>
          <p:nvPr/>
        </p:nvSpPr>
        <p:spPr bwMode="gray">
          <a:xfrm>
            <a:off x="0" y="6423027"/>
            <a:ext cx="9144000" cy="0"/>
          </a:xfrm>
          <a:prstGeom prst="line">
            <a:avLst/>
          </a:prstGeom>
          <a:noFill/>
          <a:ln w="15875">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10" name="Slide Number Placeholder 9"/>
          <p:cNvSpPr>
            <a:spLocks noGrp="1"/>
          </p:cNvSpPr>
          <p:nvPr>
            <p:ph type="sldNum" sz="quarter" idx="4"/>
          </p:nvPr>
        </p:nvSpPr>
        <p:spPr>
          <a:xfrm>
            <a:off x="8610600" y="6436635"/>
            <a:ext cx="457200" cy="365125"/>
          </a:xfrm>
          <a:prstGeom prst="rect">
            <a:avLst/>
          </a:prstGeom>
        </p:spPr>
        <p:txBody>
          <a:bodyPr vert="horz" wrap="square" lIns="91440" tIns="45720" rIns="91440" bIns="45720" numCol="1" anchor="ctr" anchorCtr="0" compatLnSpc="1">
            <a:prstTxWarp prst="textNoShape">
              <a:avLst/>
            </a:prstTxWarp>
          </a:bodyPr>
          <a:lstStyle>
            <a:lvl1pPr>
              <a:defRPr sz="600" b="0">
                <a:solidFill>
                  <a:schemeClr val="tx1">
                    <a:lumMod val="50000"/>
                    <a:lumOff val="50000"/>
                  </a:schemeClr>
                </a:solidFill>
                <a:latin typeface="+mn-lt"/>
              </a:defRPr>
            </a:lvl1pPr>
          </a:lstStyle>
          <a:p>
            <a:pPr algn="r"/>
            <a:fld id="{D9D5F7EB-196B-A148-8812-2A4F7A2FBBD6}" type="slidenum">
              <a:rPr lang="en-US" altLang="en-US" smtClean="0"/>
              <a:pPr algn="r"/>
              <a:t>‹#›</a:t>
            </a:fld>
            <a:endParaRPr lang="en-US" altLang="en-US" dirty="0"/>
          </a:p>
        </p:txBody>
      </p:sp>
      <p:sp>
        <p:nvSpPr>
          <p:cNvPr id="13" name="Footer Placeholder 12"/>
          <p:cNvSpPr>
            <a:spLocks noGrp="1"/>
          </p:cNvSpPr>
          <p:nvPr>
            <p:ph type="ftr" sz="quarter" idx="3"/>
          </p:nvPr>
        </p:nvSpPr>
        <p:spPr>
          <a:xfrm>
            <a:off x="3124200" y="6442488"/>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050" b="1" smtClean="0">
                <a:solidFill>
                  <a:srgbClr val="898989"/>
                </a:solidFill>
                <a:latin typeface="+mn-lt"/>
                <a:ea typeface="+mn-ea"/>
              </a:defRPr>
            </a:lvl1pPr>
          </a:lstStyle>
          <a:p>
            <a:pPr>
              <a:defRPr/>
            </a:pPr>
            <a:r>
              <a:rPr lang="en-US"/>
              <a:t>U.S. Trade or Business and PEs</a:t>
            </a:r>
            <a:endParaRPr lang="en-US" dirty="0"/>
          </a:p>
        </p:txBody>
      </p:sp>
      <p:sp>
        <p:nvSpPr>
          <p:cNvPr id="9" name="Footer Placeholder 3"/>
          <p:cNvSpPr txBox="1">
            <a:spLocks/>
          </p:cNvSpPr>
          <p:nvPr userDrawn="1"/>
        </p:nvSpPr>
        <p:spPr>
          <a:xfrm>
            <a:off x="72409" y="6423029"/>
            <a:ext cx="2362200" cy="365125"/>
          </a:xfrm>
          <a:prstGeom prst="rect">
            <a:avLst/>
          </a:prstGeom>
        </p:spPr>
        <p:txBody>
          <a:bodyPr vert="horz" wrap="square" lIns="68580" tIns="34290" rIns="68580" bIns="34290" numCol="1" anchor="ctr" anchorCtr="0" compatLnSpc="1">
            <a:prstTxWarp prst="textNoShape">
              <a:avLst/>
            </a:prstTxWarp>
          </a:bodyPr>
          <a:lstStyle>
            <a:defPPr>
              <a:defRPr lang="en-US"/>
            </a:defPPr>
            <a:lvl1pPr algn="ctr" rtl="0" fontAlgn="base">
              <a:spcBef>
                <a:spcPct val="0"/>
              </a:spcBef>
              <a:spcAft>
                <a:spcPct val="0"/>
              </a:spcAft>
              <a:defRPr sz="1200" kern="1200" smtClean="0">
                <a:solidFill>
                  <a:srgbClr val="898989"/>
                </a:solidFill>
                <a:latin typeface="Arial" charset="0"/>
                <a:ea typeface="+mn-ea"/>
                <a:cs typeface="Arial" charset="0"/>
              </a:defRPr>
            </a:lvl1pPr>
            <a:lvl2pPr marL="457200" algn="l" rtl="0" fontAlgn="base">
              <a:spcBef>
                <a:spcPct val="0"/>
              </a:spcBef>
              <a:spcAft>
                <a:spcPct val="0"/>
              </a:spcAft>
              <a:defRPr kern="1200">
                <a:solidFill>
                  <a:schemeClr val="tx1"/>
                </a:solidFill>
                <a:latin typeface="Calibri" charset="0"/>
                <a:ea typeface="Arial" charset="0"/>
                <a:cs typeface="Arial" charset="0"/>
              </a:defRPr>
            </a:lvl2pPr>
            <a:lvl3pPr marL="914400" algn="l" rtl="0" fontAlgn="base">
              <a:spcBef>
                <a:spcPct val="0"/>
              </a:spcBef>
              <a:spcAft>
                <a:spcPct val="0"/>
              </a:spcAft>
              <a:defRPr kern="1200">
                <a:solidFill>
                  <a:schemeClr val="tx1"/>
                </a:solidFill>
                <a:latin typeface="Calibri" charset="0"/>
                <a:ea typeface="Arial" charset="0"/>
                <a:cs typeface="Arial" charset="0"/>
              </a:defRPr>
            </a:lvl3pPr>
            <a:lvl4pPr marL="1371600" algn="l" rtl="0" fontAlgn="base">
              <a:spcBef>
                <a:spcPct val="0"/>
              </a:spcBef>
              <a:spcAft>
                <a:spcPct val="0"/>
              </a:spcAft>
              <a:defRPr kern="1200">
                <a:solidFill>
                  <a:schemeClr val="tx1"/>
                </a:solidFill>
                <a:latin typeface="Calibri" charset="0"/>
                <a:ea typeface="Arial" charset="0"/>
                <a:cs typeface="Arial" charset="0"/>
              </a:defRPr>
            </a:lvl4pPr>
            <a:lvl5pPr marL="1828800" algn="l" rtl="0" fontAlgn="base">
              <a:spcBef>
                <a:spcPct val="0"/>
              </a:spcBef>
              <a:spcAft>
                <a:spcPct val="0"/>
              </a:spcAft>
              <a:defRPr kern="1200">
                <a:solidFill>
                  <a:schemeClr val="tx1"/>
                </a:solidFill>
                <a:latin typeface="Calibri" charset="0"/>
                <a:ea typeface="Arial" charset="0"/>
                <a:cs typeface="Arial" charset="0"/>
              </a:defRPr>
            </a:lvl5pPr>
            <a:lvl6pPr marL="2286000" algn="l" defTabSz="914400" rtl="0" eaLnBrk="1" latinLnBrk="0" hangingPunct="1">
              <a:defRPr kern="1200">
                <a:solidFill>
                  <a:schemeClr val="tx1"/>
                </a:solidFill>
                <a:latin typeface="Calibri" charset="0"/>
                <a:ea typeface="Arial" charset="0"/>
                <a:cs typeface="Arial" charset="0"/>
              </a:defRPr>
            </a:lvl6pPr>
            <a:lvl7pPr marL="2743200" algn="l" defTabSz="914400" rtl="0" eaLnBrk="1" latinLnBrk="0" hangingPunct="1">
              <a:defRPr kern="1200">
                <a:solidFill>
                  <a:schemeClr val="tx1"/>
                </a:solidFill>
                <a:latin typeface="Calibri" charset="0"/>
                <a:ea typeface="Arial" charset="0"/>
                <a:cs typeface="Arial" charset="0"/>
              </a:defRPr>
            </a:lvl7pPr>
            <a:lvl8pPr marL="3200400" algn="l" defTabSz="914400" rtl="0" eaLnBrk="1" latinLnBrk="0" hangingPunct="1">
              <a:defRPr kern="1200">
                <a:solidFill>
                  <a:schemeClr val="tx1"/>
                </a:solidFill>
                <a:latin typeface="Calibri" charset="0"/>
                <a:ea typeface="Arial" charset="0"/>
                <a:cs typeface="Arial" charset="0"/>
              </a:defRPr>
            </a:lvl8pPr>
            <a:lvl9pPr marL="3657600" algn="l" defTabSz="914400" rtl="0" eaLnBrk="1" latinLnBrk="0" hangingPunct="1">
              <a:defRPr kern="1200">
                <a:solidFill>
                  <a:schemeClr val="tx1"/>
                </a:solidFill>
                <a:latin typeface="Calibri" charset="0"/>
                <a:ea typeface="Arial" charset="0"/>
                <a:cs typeface="Arial" charset="0"/>
              </a:defRPr>
            </a:lvl9pPr>
          </a:lstStyle>
          <a:p>
            <a:pPr algn="l">
              <a:defRPr/>
            </a:pPr>
            <a:r>
              <a:rPr lang="en-US" sz="600" dirty="0">
                <a:latin typeface="+mn-lt"/>
              </a:rPr>
              <a:t>IT_TradeBsuiness_23</a:t>
            </a:r>
          </a:p>
        </p:txBody>
      </p:sp>
    </p:spTree>
    <p:extLst>
      <p:ext uri="{BB962C8B-B14F-4D97-AF65-F5344CB8AC3E}">
        <p14:creationId xmlns:p14="http://schemas.microsoft.com/office/powerpoint/2010/main" val="1527041424"/>
      </p:ext>
    </p:extLst>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 id="2147483688" r:id="rId6"/>
    <p:sldLayoutId id="2147483689" r:id="rId7"/>
    <p:sldLayoutId id="2147483690" r:id="rId8"/>
    <p:sldLayoutId id="2147483691" r:id="rId9"/>
    <p:sldLayoutId id="2147483692" r:id="rId10"/>
    <p:sldLayoutId id="2147483693" r:id="rId11"/>
    <p:sldLayoutId id="2147483694" r:id="rId12"/>
    <p:sldLayoutId id="2147483695" r:id="rId13"/>
    <p:sldLayoutId id="2147483696" r:id="rId14"/>
    <p:sldLayoutId id="2147483697" r:id="rId15"/>
    <p:sldLayoutId id="2147483698" r:id="rId16"/>
    <p:sldLayoutId id="2147483699" r:id="rId17"/>
    <p:sldLayoutId id="2147483700" r:id="rId18"/>
    <p:sldLayoutId id="2147483701" r:id="rId19"/>
    <p:sldLayoutId id="2147483702" r:id="rId20"/>
    <p:sldLayoutId id="2147483703" r:id="rId21"/>
    <p:sldLayoutId id="2147483704" r:id="rId22"/>
    <p:sldLayoutId id="2147483705" r:id="rId23"/>
    <p:sldLayoutId id="2147483706" r:id="rId24"/>
    <p:sldLayoutId id="2147483707" r:id="rId25"/>
    <p:sldLayoutId id="2147483708" r:id="rId26"/>
    <p:sldLayoutId id="2147483709" r:id="rId27"/>
    <p:sldLayoutId id="2147483710" r:id="rId28"/>
    <p:sldLayoutId id="2147483711" r:id="rId29"/>
    <p:sldLayoutId id="2147483712" r:id="rId30"/>
    <p:sldLayoutId id="2147483713" r:id="rId31"/>
    <p:sldLayoutId id="2147483714" r:id="rId32"/>
    <p:sldLayoutId id="2147483715" r:id="rId33"/>
    <p:sldLayoutId id="2147483716" r:id="rId34"/>
    <p:sldLayoutId id="2147483717" r:id="rId35"/>
    <p:sldLayoutId id="2147483718" r:id="rId36"/>
    <p:sldLayoutId id="2147483719" r:id="rId37"/>
    <p:sldLayoutId id="2147483720" r:id="rId38"/>
    <p:sldLayoutId id="2147483721" r:id="rId39"/>
    <p:sldLayoutId id="2147483722" r:id="rId40"/>
    <p:sldLayoutId id="2147483723" r:id="rId41"/>
    <p:sldLayoutId id="2147483724" r:id="rId42"/>
    <p:sldLayoutId id="2147483725" r:id="rId43"/>
    <p:sldLayoutId id="2147483726" r:id="rId44"/>
    <p:sldLayoutId id="2147483727" r:id="rId45"/>
    <p:sldLayoutId id="2147483728" r:id="rId46"/>
    <p:sldLayoutId id="2147483729" r:id="rId47"/>
    <p:sldLayoutId id="2147483730" r:id="rId48"/>
    <p:sldLayoutId id="2147483731" r:id="rId49"/>
    <p:sldLayoutId id="2147483732" r:id="rId50"/>
    <p:sldLayoutId id="2147483733" r:id="rId51"/>
    <p:sldLayoutId id="2147483734" r:id="rId52"/>
    <p:sldLayoutId id="2147483735" r:id="rId53"/>
    <p:sldLayoutId id="2147483736" r:id="rId54"/>
    <p:sldLayoutId id="2147483737" r:id="rId55"/>
    <p:sldLayoutId id="2147483738" r:id="rId56"/>
    <p:sldLayoutId id="2147483739" r:id="rId57"/>
    <p:sldLayoutId id="2147483740" r:id="rId58"/>
  </p:sldLayoutIdLst>
  <p:hf hdr="0" dt="0"/>
  <p:txStyles>
    <p:titleStyle>
      <a:lvl1pPr algn="ctr" rtl="0" eaLnBrk="1" fontAlgn="base" hangingPunct="1">
        <a:spcBef>
          <a:spcPct val="0"/>
        </a:spcBef>
        <a:spcAft>
          <a:spcPct val="0"/>
        </a:spcAft>
        <a:defRPr sz="3300" kern="1200">
          <a:solidFill>
            <a:schemeClr val="tx1"/>
          </a:solidFill>
          <a:latin typeface="+mj-lt"/>
          <a:ea typeface="+mj-ea"/>
          <a:cs typeface="+mj-cs"/>
        </a:defRPr>
      </a:lvl1pPr>
      <a:lvl2pPr algn="ctr" rtl="0" eaLnBrk="1" fontAlgn="base" hangingPunct="1">
        <a:spcBef>
          <a:spcPct val="0"/>
        </a:spcBef>
        <a:spcAft>
          <a:spcPct val="0"/>
        </a:spcAft>
        <a:defRPr sz="3300">
          <a:solidFill>
            <a:schemeClr val="tx1"/>
          </a:solidFill>
          <a:latin typeface="Arial" charset="0"/>
        </a:defRPr>
      </a:lvl2pPr>
      <a:lvl3pPr algn="ctr" rtl="0" eaLnBrk="1" fontAlgn="base" hangingPunct="1">
        <a:spcBef>
          <a:spcPct val="0"/>
        </a:spcBef>
        <a:spcAft>
          <a:spcPct val="0"/>
        </a:spcAft>
        <a:defRPr sz="3300">
          <a:solidFill>
            <a:schemeClr val="tx1"/>
          </a:solidFill>
          <a:latin typeface="Arial" charset="0"/>
        </a:defRPr>
      </a:lvl3pPr>
      <a:lvl4pPr algn="ctr" rtl="0" eaLnBrk="1" fontAlgn="base" hangingPunct="1">
        <a:spcBef>
          <a:spcPct val="0"/>
        </a:spcBef>
        <a:spcAft>
          <a:spcPct val="0"/>
        </a:spcAft>
        <a:defRPr sz="3300">
          <a:solidFill>
            <a:schemeClr val="tx1"/>
          </a:solidFill>
          <a:latin typeface="Arial" charset="0"/>
        </a:defRPr>
      </a:lvl4pPr>
      <a:lvl5pPr algn="ctr" rtl="0" eaLnBrk="1" fontAlgn="base" hangingPunct="1">
        <a:spcBef>
          <a:spcPct val="0"/>
        </a:spcBef>
        <a:spcAft>
          <a:spcPct val="0"/>
        </a:spcAft>
        <a:defRPr sz="3300">
          <a:solidFill>
            <a:schemeClr val="tx1"/>
          </a:solidFill>
          <a:latin typeface="Arial" charset="0"/>
        </a:defRPr>
      </a:lvl5pPr>
      <a:lvl6pPr marL="342900" algn="ctr" rtl="0" eaLnBrk="1" fontAlgn="base" hangingPunct="1">
        <a:spcBef>
          <a:spcPct val="0"/>
        </a:spcBef>
        <a:spcAft>
          <a:spcPct val="0"/>
        </a:spcAft>
        <a:defRPr sz="3300">
          <a:solidFill>
            <a:schemeClr val="tx1"/>
          </a:solidFill>
          <a:latin typeface="Arial" charset="0"/>
        </a:defRPr>
      </a:lvl6pPr>
      <a:lvl7pPr marL="685800" algn="ctr" rtl="0" eaLnBrk="1" fontAlgn="base" hangingPunct="1">
        <a:spcBef>
          <a:spcPct val="0"/>
        </a:spcBef>
        <a:spcAft>
          <a:spcPct val="0"/>
        </a:spcAft>
        <a:defRPr sz="3300">
          <a:solidFill>
            <a:schemeClr val="tx1"/>
          </a:solidFill>
          <a:latin typeface="Arial" charset="0"/>
        </a:defRPr>
      </a:lvl7pPr>
      <a:lvl8pPr marL="1028700" algn="ctr" rtl="0" eaLnBrk="1" fontAlgn="base" hangingPunct="1">
        <a:spcBef>
          <a:spcPct val="0"/>
        </a:spcBef>
        <a:spcAft>
          <a:spcPct val="0"/>
        </a:spcAft>
        <a:defRPr sz="3300">
          <a:solidFill>
            <a:schemeClr val="tx1"/>
          </a:solidFill>
          <a:latin typeface="Arial" charset="0"/>
        </a:defRPr>
      </a:lvl8pPr>
      <a:lvl9pPr marL="1371600" algn="ctr" rtl="0" eaLnBrk="1" fontAlgn="base" hangingPunct="1">
        <a:spcBef>
          <a:spcPct val="0"/>
        </a:spcBef>
        <a:spcAft>
          <a:spcPct val="0"/>
        </a:spcAft>
        <a:defRPr sz="3300">
          <a:solidFill>
            <a:schemeClr val="tx1"/>
          </a:solidFill>
          <a:latin typeface="Arial" charset="0"/>
        </a:defRPr>
      </a:lvl9pPr>
    </p:titleStyle>
    <p:bodyStyle>
      <a:lvl1pPr marL="257175" indent="-257175"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1pPr>
      <a:lvl2pPr marL="557213" indent="-214313" algn="l" rtl="0" eaLnBrk="1" fontAlgn="base" hangingPunct="1">
        <a:spcBef>
          <a:spcPct val="20000"/>
        </a:spcBef>
        <a:spcAft>
          <a:spcPct val="0"/>
        </a:spcAft>
        <a:buFont typeface="Arial" charset="0"/>
        <a:buChar char="–"/>
        <a:defRPr sz="2100" kern="1200">
          <a:solidFill>
            <a:schemeClr val="tx1"/>
          </a:solidFill>
          <a:latin typeface="+mn-lt"/>
          <a:ea typeface="+mn-ea"/>
          <a:cs typeface="+mn-cs"/>
        </a:defRPr>
      </a:lvl2pPr>
      <a:lvl3pPr marL="857250" indent="-171450" algn="l" rtl="0" eaLnBrk="1" fontAlgn="base" hangingPunct="1">
        <a:spcBef>
          <a:spcPct val="20000"/>
        </a:spcBef>
        <a:spcAft>
          <a:spcPct val="0"/>
        </a:spcAft>
        <a:buFont typeface="Arial" charset="0"/>
        <a:buChar char="•"/>
        <a:defRPr sz="1800" kern="1200">
          <a:solidFill>
            <a:schemeClr val="tx1"/>
          </a:solidFill>
          <a:latin typeface="+mn-lt"/>
          <a:ea typeface="+mn-ea"/>
          <a:cs typeface="+mn-cs"/>
        </a:defRPr>
      </a:lvl3pPr>
      <a:lvl4pPr marL="1200150" indent="-171450" algn="l" rtl="0" eaLnBrk="1" fontAlgn="base" hangingPunct="1">
        <a:spcBef>
          <a:spcPct val="20000"/>
        </a:spcBef>
        <a:spcAft>
          <a:spcPct val="0"/>
        </a:spcAft>
        <a:buFont typeface="Arial" charset="0"/>
        <a:buChar char="–"/>
        <a:defRPr sz="1500" kern="1200">
          <a:solidFill>
            <a:schemeClr val="tx1"/>
          </a:solidFill>
          <a:latin typeface="+mn-lt"/>
          <a:ea typeface="+mn-ea"/>
          <a:cs typeface="+mn-cs"/>
        </a:defRPr>
      </a:lvl4pPr>
      <a:lvl5pPr marL="1543050" indent="-171450" algn="l" rtl="0" eaLnBrk="1" fontAlgn="base" hangingPunct="1">
        <a:spcBef>
          <a:spcPct val="20000"/>
        </a:spcBef>
        <a:spcAft>
          <a:spcPct val="0"/>
        </a:spcAft>
        <a:buFont typeface="Arial"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txBox="1">
            <a:spLocks/>
          </p:cNvSpPr>
          <p:nvPr/>
        </p:nvSpPr>
        <p:spPr bwMode="auto">
          <a:xfrm>
            <a:off x="304800" y="1600200"/>
            <a:ext cx="8534400" cy="2895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4400" b="1" dirty="0">
                <a:latin typeface="Calibri" charset="0"/>
              </a:rPr>
              <a:t>International Taxation:  </a:t>
            </a:r>
          </a:p>
          <a:p>
            <a:pPr algn="ctr" eaLnBrk="1" hangingPunct="1"/>
            <a:r>
              <a:rPr lang="en-US" sz="4400" dirty="0">
                <a:latin typeface="Calibri" charset="0"/>
              </a:rPr>
              <a:t>Foreign Persons Engaged in a US Trade or Business or Having a US Permanent Establishment</a:t>
            </a:r>
            <a:endParaRPr lang="en-US" sz="4400" b="1" dirty="0">
              <a:latin typeface="Calibri" charset="0"/>
            </a:endParaRPr>
          </a:p>
        </p:txBody>
      </p:sp>
      <p:pic>
        <p:nvPicPr>
          <p:cNvPr id="17411" name="Picture 4" descr="pic1.tif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135313" y="5486400"/>
            <a:ext cx="2873375" cy="649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9" name="Rectangle 3"/>
          <p:cNvSpPr>
            <a:spLocks noGrp="1" noChangeArrowheads="1"/>
          </p:cNvSpPr>
          <p:nvPr>
            <p:ph idx="1"/>
          </p:nvPr>
        </p:nvSpPr>
        <p:spPr/>
        <p:txBody>
          <a:bodyPr/>
          <a:lstStyle/>
          <a:p>
            <a:pPr eaLnBrk="1" hangingPunct="1"/>
            <a:r>
              <a:rPr lang="en-US" sz="3200" dirty="0">
                <a:latin typeface="Calibri" charset="0"/>
                <a:ea typeface="ＭＳ Ｐゴシック" charset="0"/>
              </a:rPr>
              <a:t>US source </a:t>
            </a:r>
            <a:r>
              <a:rPr lang="en-US" sz="3200" i="1" dirty="0">
                <a:latin typeface="Calibri" charset="0"/>
                <a:ea typeface="ＭＳ Ｐゴシック" charset="0"/>
              </a:rPr>
              <a:t>FDAP</a:t>
            </a:r>
            <a:r>
              <a:rPr lang="en-US" sz="3200" dirty="0">
                <a:latin typeface="Calibri" charset="0"/>
                <a:ea typeface="ＭＳ Ｐゴシック" charset="0"/>
              </a:rPr>
              <a:t>, including capital gains, is ECI </a:t>
            </a:r>
            <a:r>
              <a:rPr lang="en-US" sz="3200" b="1" dirty="0">
                <a:latin typeface="Calibri" charset="0"/>
                <a:ea typeface="ＭＳ Ｐゴシック" charset="0"/>
              </a:rPr>
              <a:t>only if</a:t>
            </a:r>
            <a:r>
              <a:rPr lang="en-US" sz="3200" dirty="0">
                <a:latin typeface="Calibri" charset="0"/>
                <a:ea typeface="ＭＳ Ｐゴシック" charset="0"/>
              </a:rPr>
              <a:t>:</a:t>
            </a:r>
          </a:p>
          <a:p>
            <a:pPr lvl="1" eaLnBrk="1" hangingPunct="1"/>
            <a:r>
              <a:rPr lang="en-US" sz="2800" dirty="0">
                <a:latin typeface="Calibri" charset="0"/>
                <a:ea typeface="ＭＳ Ｐゴシック" charset="0"/>
              </a:rPr>
              <a:t>the income is derived from assets used in a T/B (</a:t>
            </a:r>
            <a:r>
              <a:rPr lang="en-US" sz="2800" b="1" u="sng" dirty="0">
                <a:latin typeface="Calibri" charset="0"/>
                <a:ea typeface="ＭＳ Ｐゴシック" charset="0"/>
              </a:rPr>
              <a:t>Asset Use</a:t>
            </a:r>
            <a:r>
              <a:rPr lang="en-US" sz="2800" u="sng" dirty="0">
                <a:latin typeface="Calibri" charset="0"/>
                <a:ea typeface="ＭＳ Ｐゴシック" charset="0"/>
              </a:rPr>
              <a:t> test</a:t>
            </a:r>
            <a:r>
              <a:rPr lang="en-US" sz="2800" dirty="0">
                <a:latin typeface="Calibri" charset="0"/>
                <a:ea typeface="ＭＳ Ｐゴシック" charset="0"/>
              </a:rPr>
              <a:t>); </a:t>
            </a:r>
            <a:r>
              <a:rPr lang="en-US" sz="2800" i="1" dirty="0">
                <a:latin typeface="Calibri" charset="0"/>
                <a:ea typeface="ＭＳ Ｐゴシック" charset="0"/>
              </a:rPr>
              <a:t>or</a:t>
            </a:r>
          </a:p>
          <a:p>
            <a:pPr lvl="1"/>
            <a:r>
              <a:rPr lang="en-US" sz="2800" dirty="0">
                <a:latin typeface="Calibri" charset="0"/>
                <a:ea typeface="ＭＳ Ｐゴシック" charset="0"/>
              </a:rPr>
              <a:t>the activities of the T/B are a </a:t>
            </a:r>
            <a:r>
              <a:rPr lang="en-US" sz="2800" i="1" dirty="0">
                <a:latin typeface="Calibri" charset="0"/>
                <a:ea typeface="ＭＳ Ｐゴシック" charset="0"/>
              </a:rPr>
              <a:t>material factor </a:t>
            </a:r>
            <a:r>
              <a:rPr lang="en-US" sz="2800" dirty="0">
                <a:latin typeface="Calibri" charset="0"/>
                <a:ea typeface="ＭＳ Ｐゴシック" charset="0"/>
              </a:rPr>
              <a:t>in the realization of the income (</a:t>
            </a:r>
            <a:r>
              <a:rPr lang="en-US" sz="2800" b="1" u="sng" dirty="0">
                <a:latin typeface="Calibri" charset="0"/>
                <a:ea typeface="ＭＳ Ｐゴシック" charset="0"/>
              </a:rPr>
              <a:t>Business Activities test</a:t>
            </a:r>
            <a:r>
              <a:rPr lang="en-US" sz="2800" dirty="0">
                <a:latin typeface="Calibri" charset="0"/>
                <a:ea typeface="ＭＳ Ｐゴシック" charset="0"/>
              </a:rPr>
              <a:t>). </a:t>
            </a:r>
            <a:r>
              <a:rPr lang="en-US" sz="2800" dirty="0"/>
              <a:t>§</a:t>
            </a:r>
            <a:r>
              <a:rPr lang="en-US" sz="2800" dirty="0">
                <a:latin typeface="Calibri" charset="0"/>
                <a:ea typeface="ＭＳ Ｐゴシック" charset="0"/>
              </a:rPr>
              <a:t>864(c)(2).</a:t>
            </a:r>
          </a:p>
          <a:p>
            <a:pPr lvl="1"/>
            <a:endParaRPr lang="en-US" sz="2800" dirty="0">
              <a:latin typeface="Calibri" charset="0"/>
              <a:ea typeface="ＭＳ Ｐゴシック" charset="0"/>
            </a:endParaRPr>
          </a:p>
          <a:p>
            <a:pPr eaLnBrk="1" hangingPunct="1"/>
            <a:r>
              <a:rPr lang="en-US" sz="3200" dirty="0">
                <a:latin typeface="Calibri" charset="0"/>
                <a:ea typeface="ＭＳ Ｐゴシック" charset="0"/>
              </a:rPr>
              <a:t>If FDAP is not ECI, it is taxed under regular FDAP regime.</a:t>
            </a:r>
          </a:p>
          <a:p>
            <a:pPr eaLnBrk="1" hangingPunct="1"/>
            <a:endParaRPr lang="en-US" dirty="0">
              <a:latin typeface="Arial" charset="0"/>
              <a:ea typeface="ＭＳ Ｐゴシック" charset="0"/>
            </a:endParaRPr>
          </a:p>
        </p:txBody>
      </p:sp>
      <p:sp>
        <p:nvSpPr>
          <p:cNvPr id="25602" name="Rectangle 2"/>
          <p:cNvSpPr>
            <a:spLocks noGrp="1" noChangeArrowheads="1"/>
          </p:cNvSpPr>
          <p:nvPr>
            <p:ph type="title"/>
          </p:nvPr>
        </p:nvSpPr>
        <p:spPr/>
        <p:txBody>
          <a:bodyPr/>
          <a:lstStyle/>
          <a:p>
            <a:pPr eaLnBrk="1" hangingPunct="1"/>
            <a:r>
              <a:rPr lang="en-US" sz="2000" dirty="0">
                <a:latin typeface="Calibri" charset="0"/>
                <a:ea typeface="ＭＳ Ｐゴシック" charset="0"/>
                <a:cs typeface="Calibri" charset="0"/>
              </a:rPr>
              <a:t>US Source FDAP</a:t>
            </a:r>
            <a:endParaRPr lang="en-US" dirty="0">
              <a:latin typeface="Calibri" charset="0"/>
              <a:ea typeface="ＭＳ Ｐゴシック" charset="0"/>
              <a:cs typeface="Calibri" charset="0"/>
            </a:endParaRPr>
          </a:p>
        </p:txBody>
      </p:sp>
      <p:sp>
        <p:nvSpPr>
          <p:cNvPr id="25601" name="Slide Number Placeholder 4"/>
          <p:cNvSpPr>
            <a:spLocks noGrp="1"/>
          </p:cNvSpPr>
          <p:nvPr>
            <p:ph type="sldNum" sz="quarter" idx="10"/>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b="1">
                <a:solidFill>
                  <a:schemeClr val="tx1"/>
                </a:solidFill>
                <a:latin typeface="Times New Roman" charset="0"/>
                <a:ea typeface="ＭＳ Ｐゴシック" charset="0"/>
                <a:cs typeface="ＭＳ Ｐゴシック" charset="0"/>
              </a:defRPr>
            </a:lvl1pPr>
            <a:lvl2pPr marL="742950" indent="-285750" eaLnBrk="0" hangingPunct="0">
              <a:defRPr sz="2400" b="1">
                <a:solidFill>
                  <a:schemeClr val="tx1"/>
                </a:solidFill>
                <a:latin typeface="Times New Roman" charset="0"/>
                <a:ea typeface="ＭＳ Ｐゴシック" charset="0"/>
              </a:defRPr>
            </a:lvl2pPr>
            <a:lvl3pPr marL="1143000" indent="-228600" eaLnBrk="0" hangingPunct="0">
              <a:defRPr sz="2400" b="1">
                <a:solidFill>
                  <a:schemeClr val="tx1"/>
                </a:solidFill>
                <a:latin typeface="Times New Roman" charset="0"/>
                <a:ea typeface="ＭＳ Ｐゴシック" charset="0"/>
              </a:defRPr>
            </a:lvl3pPr>
            <a:lvl4pPr marL="1600200" indent="-228600" eaLnBrk="0" hangingPunct="0">
              <a:defRPr sz="2400" b="1">
                <a:solidFill>
                  <a:schemeClr val="tx1"/>
                </a:solidFill>
                <a:latin typeface="Times New Roman" charset="0"/>
                <a:ea typeface="ＭＳ Ｐゴシック" charset="0"/>
              </a:defRPr>
            </a:lvl4pPr>
            <a:lvl5pPr marL="2057400" indent="-228600" eaLnBrk="0" hangingPunct="0">
              <a:defRPr sz="2400" b="1">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b="1">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b="1">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b="1">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b="1">
                <a:solidFill>
                  <a:schemeClr val="tx1"/>
                </a:solidFill>
                <a:latin typeface="Times New Roman" charset="0"/>
                <a:ea typeface="ＭＳ Ｐゴシック" charset="0"/>
              </a:defRPr>
            </a:lvl9pPr>
          </a:lstStyle>
          <a:p>
            <a:pPr eaLnBrk="1" hangingPunct="1"/>
            <a:fld id="{992CA574-3D12-A342-B412-EB10DD5EF573}" type="slidenum">
              <a:rPr lang="en-US" sz="900" b="0">
                <a:latin typeface="Arial" charset="0"/>
              </a:rPr>
              <a:pPr eaLnBrk="1" hangingPunct="1"/>
              <a:t>10</a:t>
            </a:fld>
            <a:endParaRPr lang="en-US" sz="900" b="0">
              <a:latin typeface="Arial" charset="0"/>
            </a:endParaRPr>
          </a:p>
        </p:txBody>
      </p:sp>
      <p:sp>
        <p:nvSpPr>
          <p:cNvPr id="2" name="Footer Placeholder 1"/>
          <p:cNvSpPr>
            <a:spLocks noGrp="1"/>
          </p:cNvSpPr>
          <p:nvPr>
            <p:ph type="ftr" sz="quarter" idx="11"/>
          </p:nvPr>
        </p:nvSpPr>
        <p:spPr/>
        <p:txBody>
          <a:bodyPr/>
          <a:lstStyle/>
          <a:p>
            <a:pPr>
              <a:defRPr/>
            </a:pPr>
            <a:r>
              <a:rPr lang="en-US"/>
              <a:t>U.S. Trade or Business and PEs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6281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6281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62819">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6281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3" name="Rectangle 3"/>
          <p:cNvSpPr>
            <a:spLocks noGrp="1" noChangeArrowheads="1"/>
          </p:cNvSpPr>
          <p:nvPr>
            <p:ph idx="1"/>
          </p:nvPr>
        </p:nvSpPr>
        <p:spPr/>
        <p:txBody>
          <a:bodyPr/>
          <a:lstStyle/>
          <a:p>
            <a:r>
              <a:rPr lang="en-US" sz="2800" b="1" dirty="0">
                <a:ea typeface="ＭＳ Ｐゴシック" charset="0"/>
              </a:rPr>
              <a:t>Asset use test</a:t>
            </a:r>
            <a:r>
              <a:rPr lang="en-US" sz="2800" dirty="0">
                <a:ea typeface="ＭＳ Ｐゴシック" charset="0"/>
              </a:rPr>
              <a:t> (Regs. </a:t>
            </a:r>
            <a:r>
              <a:rPr lang="en-US" sz="2800" dirty="0"/>
              <a:t>§</a:t>
            </a:r>
            <a:r>
              <a:rPr lang="en-US" sz="2800" dirty="0">
                <a:ea typeface="ＭＳ Ｐゴシック" charset="0"/>
              </a:rPr>
              <a:t>1.864-4(c)(2)):</a:t>
            </a:r>
          </a:p>
          <a:p>
            <a:pPr lvl="1" eaLnBrk="1" hangingPunct="1"/>
            <a:r>
              <a:rPr lang="en-US" sz="2400" dirty="0">
                <a:latin typeface="Calibri" charset="0"/>
                <a:ea typeface="ＭＳ Ｐゴシック" charset="0"/>
              </a:rPr>
              <a:t>Asset held for principal purpose of promoting the </a:t>
            </a:r>
            <a:r>
              <a:rPr lang="en-US" sz="2400" i="1" dirty="0">
                <a:latin typeface="Calibri" charset="0"/>
                <a:ea typeface="ＭＳ Ｐゴシック" charset="0"/>
              </a:rPr>
              <a:t>present</a:t>
            </a:r>
            <a:r>
              <a:rPr lang="en-US" sz="2400" dirty="0">
                <a:latin typeface="Calibri" charset="0"/>
                <a:ea typeface="ＭＳ Ｐゴシック" charset="0"/>
              </a:rPr>
              <a:t> conduct of UST/B</a:t>
            </a:r>
          </a:p>
          <a:p>
            <a:pPr lvl="2" eaLnBrk="1" hangingPunct="1"/>
            <a:r>
              <a:rPr lang="en-US" sz="2400" dirty="0">
                <a:latin typeface="Calibri" charset="0"/>
              </a:rPr>
              <a:t>Ex:  Plant &amp; equipment used in daily conduct of US business</a:t>
            </a:r>
          </a:p>
          <a:p>
            <a:pPr lvl="1" eaLnBrk="1" hangingPunct="1"/>
            <a:r>
              <a:rPr lang="en-US" sz="2400" dirty="0">
                <a:latin typeface="Calibri" charset="0"/>
                <a:ea typeface="ＭＳ Ｐゴシック" charset="0"/>
              </a:rPr>
              <a:t>Acquired and held in ordinary course of UST/B</a:t>
            </a:r>
          </a:p>
          <a:p>
            <a:pPr lvl="2" eaLnBrk="1" hangingPunct="1"/>
            <a:r>
              <a:rPr lang="en-US" sz="2400" dirty="0">
                <a:latin typeface="Calibri" charset="0"/>
              </a:rPr>
              <a:t>Ex:  Acct’s receivable for good sold or services performed by business</a:t>
            </a:r>
          </a:p>
          <a:p>
            <a:pPr lvl="1"/>
            <a:r>
              <a:rPr lang="en-US" sz="2400" dirty="0">
                <a:latin typeface="Calibri" charset="0"/>
                <a:ea typeface="ＭＳ Ｐゴシック" charset="0"/>
              </a:rPr>
              <a:t>Otherwise held in </a:t>
            </a:r>
            <a:r>
              <a:rPr lang="en-US" sz="2400" i="1" dirty="0">
                <a:latin typeface="Calibri" charset="0"/>
                <a:ea typeface="ＭＳ Ｐゴシック" charset="0"/>
              </a:rPr>
              <a:t>direct relationship </a:t>
            </a:r>
            <a:r>
              <a:rPr lang="en-US" sz="2400" dirty="0">
                <a:latin typeface="Calibri" charset="0"/>
                <a:ea typeface="ＭＳ Ｐゴシック" charset="0"/>
              </a:rPr>
              <a:t>to T/</a:t>
            </a:r>
            <a:r>
              <a:rPr lang="en-US" sz="2400" dirty="0"/>
              <a:t>§</a:t>
            </a:r>
            <a:r>
              <a:rPr lang="en-US" sz="2400" dirty="0">
                <a:latin typeface="Calibri" charset="0"/>
                <a:ea typeface="ＭＳ Ｐゴシック" charset="0"/>
              </a:rPr>
              <a:t>B</a:t>
            </a:r>
          </a:p>
          <a:p>
            <a:pPr lvl="2" eaLnBrk="1" hangingPunct="1"/>
            <a:r>
              <a:rPr lang="en-US" sz="2400" dirty="0">
                <a:latin typeface="Calibri" charset="0"/>
              </a:rPr>
              <a:t>Ex: bank account and investment held to meet present (</a:t>
            </a:r>
            <a:r>
              <a:rPr lang="en-US" sz="2400" i="1" dirty="0">
                <a:latin typeface="Calibri" charset="0"/>
              </a:rPr>
              <a:t>not</a:t>
            </a:r>
            <a:r>
              <a:rPr lang="en-US" sz="2400" dirty="0">
                <a:latin typeface="Calibri" charset="0"/>
              </a:rPr>
              <a:t> future) needs of business</a:t>
            </a:r>
          </a:p>
          <a:p>
            <a:pPr lvl="2" eaLnBrk="1" hangingPunct="1"/>
            <a:r>
              <a:rPr lang="en-US" sz="2400" dirty="0">
                <a:latin typeface="Calibri" charset="0"/>
              </a:rPr>
              <a:t>If asset acquired with funds from the business, income from the asset is retained by the business, and employees or other US personnel exercise management and control over the asset, this test is presumed to be satisfied.</a:t>
            </a:r>
          </a:p>
          <a:p>
            <a:pPr eaLnBrk="1" hangingPunct="1"/>
            <a:endParaRPr lang="en-US" dirty="0">
              <a:latin typeface="Calibri" charset="0"/>
              <a:ea typeface="ＭＳ Ｐゴシック" charset="0"/>
            </a:endParaRPr>
          </a:p>
        </p:txBody>
      </p:sp>
      <p:sp>
        <p:nvSpPr>
          <p:cNvPr id="27650" name="Rectangle 2"/>
          <p:cNvSpPr>
            <a:spLocks noGrp="1" noChangeArrowheads="1"/>
          </p:cNvSpPr>
          <p:nvPr>
            <p:ph type="title"/>
          </p:nvPr>
        </p:nvSpPr>
        <p:spPr/>
        <p:txBody>
          <a:bodyPr/>
          <a:lstStyle/>
          <a:p>
            <a:pPr eaLnBrk="1" hangingPunct="1"/>
            <a:r>
              <a:rPr lang="en-US" sz="2000" dirty="0">
                <a:latin typeface="Calibri" charset="0"/>
                <a:ea typeface="ＭＳ Ｐゴシック" charset="0"/>
                <a:cs typeface="Calibri" charset="0"/>
              </a:rPr>
              <a:t>US Source FDAP ECI:  Asset Use Test</a:t>
            </a:r>
            <a:endParaRPr lang="en-US" sz="1200" dirty="0">
              <a:latin typeface="Calibri" charset="0"/>
              <a:ea typeface="ＭＳ Ｐゴシック" charset="0"/>
              <a:cs typeface="Calibri" charset="0"/>
            </a:endParaRPr>
          </a:p>
        </p:txBody>
      </p:sp>
      <p:sp>
        <p:nvSpPr>
          <p:cNvPr id="27649" name="Slide Number Placeholder 4"/>
          <p:cNvSpPr>
            <a:spLocks noGrp="1"/>
          </p:cNvSpPr>
          <p:nvPr>
            <p:ph type="sldNum" sz="quarter" idx="10"/>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b="1">
                <a:solidFill>
                  <a:schemeClr val="tx1"/>
                </a:solidFill>
                <a:latin typeface="Times New Roman" charset="0"/>
                <a:ea typeface="ＭＳ Ｐゴシック" charset="0"/>
                <a:cs typeface="ＭＳ Ｐゴシック" charset="0"/>
              </a:defRPr>
            </a:lvl1pPr>
            <a:lvl2pPr marL="742950" indent="-285750" eaLnBrk="0" hangingPunct="0">
              <a:defRPr sz="2400" b="1">
                <a:solidFill>
                  <a:schemeClr val="tx1"/>
                </a:solidFill>
                <a:latin typeface="Times New Roman" charset="0"/>
                <a:ea typeface="ＭＳ Ｐゴシック" charset="0"/>
              </a:defRPr>
            </a:lvl2pPr>
            <a:lvl3pPr marL="1143000" indent="-228600" eaLnBrk="0" hangingPunct="0">
              <a:defRPr sz="2400" b="1">
                <a:solidFill>
                  <a:schemeClr val="tx1"/>
                </a:solidFill>
                <a:latin typeface="Times New Roman" charset="0"/>
                <a:ea typeface="ＭＳ Ｐゴシック" charset="0"/>
              </a:defRPr>
            </a:lvl3pPr>
            <a:lvl4pPr marL="1600200" indent="-228600" eaLnBrk="0" hangingPunct="0">
              <a:defRPr sz="2400" b="1">
                <a:solidFill>
                  <a:schemeClr val="tx1"/>
                </a:solidFill>
                <a:latin typeface="Times New Roman" charset="0"/>
                <a:ea typeface="ＭＳ Ｐゴシック" charset="0"/>
              </a:defRPr>
            </a:lvl4pPr>
            <a:lvl5pPr marL="2057400" indent="-228600" eaLnBrk="0" hangingPunct="0">
              <a:defRPr sz="2400" b="1">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b="1">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b="1">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b="1">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b="1">
                <a:solidFill>
                  <a:schemeClr val="tx1"/>
                </a:solidFill>
                <a:latin typeface="Times New Roman" charset="0"/>
                <a:ea typeface="ＭＳ Ｐゴシック" charset="0"/>
              </a:defRPr>
            </a:lvl9pPr>
          </a:lstStyle>
          <a:p>
            <a:pPr eaLnBrk="1" hangingPunct="1"/>
            <a:fld id="{D5864B78-C8A9-9042-8A73-C755EE7D718F}" type="slidenum">
              <a:rPr lang="en-US" sz="900" b="0">
                <a:latin typeface="Arial" charset="0"/>
              </a:rPr>
              <a:pPr eaLnBrk="1" hangingPunct="1"/>
              <a:t>11</a:t>
            </a:fld>
            <a:endParaRPr lang="en-US" sz="900" b="0">
              <a:latin typeface="Arial" charset="0"/>
            </a:endParaRPr>
          </a:p>
        </p:txBody>
      </p:sp>
      <p:sp>
        <p:nvSpPr>
          <p:cNvPr id="2" name="Footer Placeholder 1"/>
          <p:cNvSpPr>
            <a:spLocks noGrp="1"/>
          </p:cNvSpPr>
          <p:nvPr>
            <p:ph type="ftr" sz="quarter" idx="11"/>
          </p:nvPr>
        </p:nvSpPr>
        <p:spPr/>
        <p:txBody>
          <a:bodyPr/>
          <a:lstStyle/>
          <a:p>
            <a:pPr>
              <a:defRPr/>
            </a:pPr>
            <a:r>
              <a:rPr lang="en-US"/>
              <a:t>U.S. Trade or Business and PEs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6384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6384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6384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63843">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63843">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163843">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163843">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16384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2800" b="1" dirty="0">
                <a:latin typeface="Calibri" charset="0"/>
                <a:ea typeface="ＭＳ Ｐゴシック" charset="0"/>
              </a:rPr>
              <a:t>Business activities test</a:t>
            </a:r>
            <a:r>
              <a:rPr lang="en-US" sz="2800" dirty="0">
                <a:latin typeface="Calibri" charset="0"/>
                <a:ea typeface="ＭＳ Ｐゴシック" charset="0"/>
              </a:rPr>
              <a:t>  (Regs. </a:t>
            </a:r>
            <a:r>
              <a:rPr lang="en-US" sz="2800" dirty="0"/>
              <a:t>§</a:t>
            </a:r>
            <a:r>
              <a:rPr lang="en-US" sz="2800" dirty="0">
                <a:latin typeface="Calibri" charset="0"/>
                <a:ea typeface="ＭＳ Ｐゴシック" charset="0"/>
              </a:rPr>
              <a:t>1.864-4(c)(3)):</a:t>
            </a:r>
            <a:endParaRPr lang="en-US" sz="2800" u="sng" dirty="0">
              <a:latin typeface="Calibri" charset="0"/>
              <a:ea typeface="ＭＳ Ｐゴシック" charset="0"/>
            </a:endParaRPr>
          </a:p>
          <a:p>
            <a:pPr lvl="1" eaLnBrk="1" hangingPunct="1"/>
            <a:r>
              <a:rPr lang="en-US" sz="2000" dirty="0">
                <a:latin typeface="Calibri" charset="0"/>
                <a:ea typeface="ＭＳ Ｐゴシック" charset="0"/>
              </a:rPr>
              <a:t>Activities of US business were </a:t>
            </a:r>
            <a:r>
              <a:rPr lang="en-US" altLang="ja-JP" sz="2000" i="1" dirty="0">
                <a:latin typeface="Calibri" charset="0"/>
                <a:ea typeface="ＭＳ Ｐゴシック" charset="0"/>
              </a:rPr>
              <a:t>material factor </a:t>
            </a:r>
            <a:r>
              <a:rPr lang="en-US" altLang="ja-JP" sz="2000" dirty="0">
                <a:latin typeface="Calibri" charset="0"/>
                <a:ea typeface="ＭＳ Ｐゴシック" charset="0"/>
              </a:rPr>
              <a:t>in realization of the income</a:t>
            </a:r>
          </a:p>
          <a:p>
            <a:pPr lvl="1" eaLnBrk="1" hangingPunct="1"/>
            <a:r>
              <a:rPr lang="en-US" altLang="ja-JP" sz="2000" dirty="0">
                <a:latin typeface="Calibri" charset="0"/>
                <a:ea typeface="ＭＳ Ｐゴシック" charset="0"/>
              </a:rPr>
              <a:t>Examples: </a:t>
            </a:r>
          </a:p>
          <a:p>
            <a:pPr lvl="2" eaLnBrk="1" hangingPunct="1"/>
            <a:r>
              <a:rPr lang="en-US" altLang="ja-JP" sz="2000" dirty="0">
                <a:latin typeface="Calibri" charset="0"/>
              </a:rPr>
              <a:t>Dividends and interest earned by a securities dealer </a:t>
            </a:r>
          </a:p>
          <a:p>
            <a:pPr lvl="2" eaLnBrk="1" hangingPunct="1"/>
            <a:r>
              <a:rPr lang="en-US" altLang="ja-JP" sz="2000" dirty="0">
                <a:latin typeface="Calibri" charset="0"/>
              </a:rPr>
              <a:t>CGs earned by investment company</a:t>
            </a:r>
          </a:p>
          <a:p>
            <a:pPr lvl="2" eaLnBrk="1" hangingPunct="1"/>
            <a:r>
              <a:rPr lang="en-US" altLang="ja-JP" sz="2000" dirty="0">
                <a:latin typeface="Calibri" charset="0"/>
              </a:rPr>
              <a:t>Royalties derived in the active conduct of a licensing business</a:t>
            </a:r>
          </a:p>
          <a:p>
            <a:pPr lvl="2" eaLnBrk="1" hangingPunct="1"/>
            <a:r>
              <a:rPr lang="en-US" altLang="ja-JP" sz="2000" dirty="0">
                <a:latin typeface="Calibri" charset="0"/>
              </a:rPr>
              <a:t>Service fees derived in active conduct of a servicing business, e.g., consulting</a:t>
            </a:r>
          </a:p>
          <a:p>
            <a:pPr eaLnBrk="1" hangingPunct="1"/>
            <a:endParaRPr lang="en-US" altLang="ja-JP" sz="3200" dirty="0">
              <a:latin typeface="Calibri" charset="0"/>
              <a:ea typeface="ＭＳ Ｐゴシック" charset="0"/>
            </a:endParaRPr>
          </a:p>
          <a:p>
            <a:r>
              <a:rPr lang="en-US" altLang="ja-JP" sz="2800" dirty="0">
                <a:latin typeface="Calibri" charset="0"/>
                <a:ea typeface="ＭＳ Ｐゴシック" charset="0"/>
              </a:rPr>
              <a:t>For both the business activities and asset tests, “due regard” is given to whether the income is accounted for by the U.S. trade or business. </a:t>
            </a:r>
            <a:r>
              <a:rPr lang="en-US" sz="2800" dirty="0">
                <a:latin typeface="Calibri" charset="0"/>
                <a:ea typeface="ＭＳ Ｐゴシック" charset="0"/>
              </a:rPr>
              <a:t>Regs. </a:t>
            </a:r>
            <a:r>
              <a:rPr lang="en-US" sz="2800" dirty="0"/>
              <a:t>§</a:t>
            </a:r>
            <a:r>
              <a:rPr lang="en-US" sz="2800" dirty="0">
                <a:latin typeface="Calibri" charset="0"/>
                <a:ea typeface="ＭＳ Ｐゴシック" charset="0"/>
              </a:rPr>
              <a:t>1.864-4(c)(4).</a:t>
            </a:r>
            <a:endParaRPr lang="en-US" altLang="ja-JP" sz="2000" dirty="0">
              <a:latin typeface="Calibri" charset="0"/>
              <a:ea typeface="ＭＳ Ｐゴシック" charset="0"/>
            </a:endParaRPr>
          </a:p>
          <a:p>
            <a:pPr eaLnBrk="1" hangingPunct="1"/>
            <a:endParaRPr lang="en-US" dirty="0">
              <a:latin typeface="Calibri" charset="0"/>
              <a:ea typeface="ＭＳ Ｐゴシック" charset="0"/>
            </a:endParaRPr>
          </a:p>
        </p:txBody>
      </p:sp>
      <p:sp>
        <p:nvSpPr>
          <p:cNvPr id="29697" name="Title 1"/>
          <p:cNvSpPr>
            <a:spLocks noGrp="1"/>
          </p:cNvSpPr>
          <p:nvPr>
            <p:ph type="title"/>
          </p:nvPr>
        </p:nvSpPr>
        <p:spPr/>
        <p:txBody>
          <a:bodyPr/>
          <a:lstStyle/>
          <a:p>
            <a:pPr eaLnBrk="1" hangingPunct="1"/>
            <a:r>
              <a:rPr lang="en-US" sz="2000" dirty="0">
                <a:latin typeface="Calibri" charset="0"/>
                <a:ea typeface="ＭＳ Ｐゴシック" charset="0"/>
                <a:cs typeface="Calibri" charset="0"/>
              </a:rPr>
              <a:t>US Source FDAP ECI:  Business Activities Test</a:t>
            </a:r>
          </a:p>
        </p:txBody>
      </p:sp>
      <p:sp>
        <p:nvSpPr>
          <p:cNvPr id="29700" name="Slide Number Placeholder 4"/>
          <p:cNvSpPr>
            <a:spLocks noGrp="1"/>
          </p:cNvSpPr>
          <p:nvPr>
            <p:ph type="sldNum" sz="quarter" idx="10"/>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b="1">
                <a:solidFill>
                  <a:schemeClr val="tx1"/>
                </a:solidFill>
                <a:latin typeface="Times New Roman" charset="0"/>
                <a:ea typeface="ＭＳ Ｐゴシック" charset="0"/>
                <a:cs typeface="ＭＳ Ｐゴシック" charset="0"/>
              </a:defRPr>
            </a:lvl1pPr>
            <a:lvl2pPr marL="742950" indent="-285750" eaLnBrk="0" hangingPunct="0">
              <a:defRPr sz="2400" b="1">
                <a:solidFill>
                  <a:schemeClr val="tx1"/>
                </a:solidFill>
                <a:latin typeface="Times New Roman" charset="0"/>
                <a:ea typeface="ＭＳ Ｐゴシック" charset="0"/>
              </a:defRPr>
            </a:lvl2pPr>
            <a:lvl3pPr marL="1143000" indent="-228600" eaLnBrk="0" hangingPunct="0">
              <a:defRPr sz="2400" b="1">
                <a:solidFill>
                  <a:schemeClr val="tx1"/>
                </a:solidFill>
                <a:latin typeface="Times New Roman" charset="0"/>
                <a:ea typeface="ＭＳ Ｐゴシック" charset="0"/>
              </a:defRPr>
            </a:lvl3pPr>
            <a:lvl4pPr marL="1600200" indent="-228600" eaLnBrk="0" hangingPunct="0">
              <a:defRPr sz="2400" b="1">
                <a:solidFill>
                  <a:schemeClr val="tx1"/>
                </a:solidFill>
                <a:latin typeface="Times New Roman" charset="0"/>
                <a:ea typeface="ＭＳ Ｐゴシック" charset="0"/>
              </a:defRPr>
            </a:lvl4pPr>
            <a:lvl5pPr marL="2057400" indent="-228600" eaLnBrk="0" hangingPunct="0">
              <a:defRPr sz="2400" b="1">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b="1">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b="1">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b="1">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b="1">
                <a:solidFill>
                  <a:schemeClr val="tx1"/>
                </a:solidFill>
                <a:latin typeface="Times New Roman" charset="0"/>
                <a:ea typeface="ＭＳ Ｐゴシック" charset="0"/>
              </a:defRPr>
            </a:lvl9pPr>
          </a:lstStyle>
          <a:p>
            <a:pPr eaLnBrk="1" hangingPunct="1"/>
            <a:fld id="{31BEBD4E-BCAB-034A-BC40-56EA208CADE5}" type="slidenum">
              <a:rPr lang="en-US" sz="900" b="0">
                <a:latin typeface="Arial" charset="0"/>
              </a:rPr>
              <a:pPr eaLnBrk="1" hangingPunct="1"/>
              <a:t>12</a:t>
            </a:fld>
            <a:endParaRPr lang="en-US" sz="900" b="0">
              <a:latin typeface="Arial" charset="0"/>
            </a:endParaRPr>
          </a:p>
        </p:txBody>
      </p:sp>
      <p:sp>
        <p:nvSpPr>
          <p:cNvPr id="4" name="Footer Placeholder 3"/>
          <p:cNvSpPr>
            <a:spLocks noGrp="1"/>
          </p:cNvSpPr>
          <p:nvPr>
            <p:ph type="ftr" sz="quarter" idx="11"/>
          </p:nvPr>
        </p:nvSpPr>
        <p:spPr/>
        <p:txBody>
          <a:bodyPr/>
          <a:lstStyle/>
          <a:p>
            <a:pPr>
              <a:defRPr/>
            </a:pPr>
            <a:r>
              <a:rPr lang="en-US"/>
              <a:t>U.S. Trade or Business and PEs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7" name="Rectangle 3"/>
          <p:cNvSpPr>
            <a:spLocks noGrp="1" noChangeArrowheads="1"/>
          </p:cNvSpPr>
          <p:nvPr>
            <p:ph idx="1"/>
          </p:nvPr>
        </p:nvSpPr>
        <p:spPr/>
        <p:txBody>
          <a:bodyPr/>
          <a:lstStyle/>
          <a:p>
            <a:pPr eaLnBrk="1" hangingPunct="1"/>
            <a:endParaRPr lang="en-US" dirty="0">
              <a:latin typeface="Calibri" charset="0"/>
              <a:ea typeface="ＭＳ Ｐゴシック" charset="0"/>
            </a:endParaRPr>
          </a:p>
          <a:p>
            <a:r>
              <a:rPr lang="en-US" sz="2400" b="1" dirty="0">
                <a:latin typeface="Calibri" charset="0"/>
                <a:ea typeface="ＭＳ Ｐゴシック" charset="0"/>
              </a:rPr>
              <a:t>All</a:t>
            </a:r>
            <a:r>
              <a:rPr lang="en-US" sz="2400" dirty="0">
                <a:latin typeface="Calibri" charset="0"/>
                <a:ea typeface="ＭＳ Ｐゴシック" charset="0"/>
              </a:rPr>
              <a:t> non-FDAP US source income is ECI, </a:t>
            </a:r>
            <a:r>
              <a:rPr lang="en-US" sz="2400" i="1" dirty="0">
                <a:latin typeface="Calibri" charset="0"/>
                <a:ea typeface="ＭＳ Ｐゴシック" charset="0"/>
              </a:rPr>
              <a:t>e.g</a:t>
            </a:r>
            <a:r>
              <a:rPr lang="en-US" sz="2400" dirty="0">
                <a:latin typeface="Calibri" charset="0"/>
                <a:ea typeface="ＭＳ Ｐゴシック" charset="0"/>
              </a:rPr>
              <a:t>., sale of inventory with title passing in the US. </a:t>
            </a:r>
            <a:r>
              <a:rPr lang="en-US" sz="2400" dirty="0"/>
              <a:t>§</a:t>
            </a:r>
            <a:r>
              <a:rPr lang="en-US" sz="2400" dirty="0">
                <a:latin typeface="Calibri" charset="0"/>
                <a:ea typeface="ＭＳ Ｐゴシック" charset="0"/>
              </a:rPr>
              <a:t>864(c)(3).  </a:t>
            </a:r>
          </a:p>
          <a:p>
            <a:pPr eaLnBrk="1" hangingPunct="1"/>
            <a:endParaRPr lang="en-US" sz="2400" dirty="0">
              <a:latin typeface="Calibri" charset="0"/>
              <a:ea typeface="ＭＳ Ｐゴシック" charset="0"/>
            </a:endParaRPr>
          </a:p>
          <a:p>
            <a:pPr eaLnBrk="1" hangingPunct="1"/>
            <a:r>
              <a:rPr lang="en-US" sz="2400" dirty="0">
                <a:latin typeface="Calibri" charset="0"/>
                <a:ea typeface="ＭＳ Ｐゴシック" charset="0"/>
              </a:rPr>
              <a:t>This rule is known as the </a:t>
            </a:r>
            <a:r>
              <a:rPr lang="ja-JP" altLang="en-US" sz="2400">
                <a:latin typeface="Calibri" charset="0"/>
                <a:ea typeface="ＭＳ Ｐゴシック" charset="0"/>
              </a:rPr>
              <a:t>“</a:t>
            </a:r>
            <a:r>
              <a:rPr lang="en-US" altLang="ja-JP" sz="2400" dirty="0">
                <a:latin typeface="Calibri" charset="0"/>
                <a:ea typeface="ＭＳ Ｐゴシック" charset="0"/>
              </a:rPr>
              <a:t>force of attraction</a:t>
            </a:r>
            <a:r>
              <a:rPr lang="ja-JP" altLang="en-US" sz="2400">
                <a:latin typeface="Calibri" charset="0"/>
                <a:ea typeface="ＭＳ Ｐゴシック" charset="0"/>
              </a:rPr>
              <a:t>”</a:t>
            </a:r>
            <a:r>
              <a:rPr lang="en-US" altLang="ja-JP" sz="2400" dirty="0">
                <a:latin typeface="Calibri" charset="0"/>
                <a:ea typeface="ＭＳ Ｐゴシック" charset="0"/>
              </a:rPr>
              <a:t> rule.</a:t>
            </a:r>
            <a:endParaRPr lang="en-US" altLang="ja-JP" sz="2400" b="1" u="sng" dirty="0">
              <a:latin typeface="Calibri" charset="0"/>
              <a:ea typeface="ＭＳ Ｐゴシック" charset="0"/>
            </a:endParaRPr>
          </a:p>
          <a:p>
            <a:pPr eaLnBrk="1" hangingPunct="1"/>
            <a:endParaRPr lang="en-US" dirty="0">
              <a:latin typeface="Calibri" charset="0"/>
              <a:ea typeface="ＭＳ Ｐゴシック" charset="0"/>
            </a:endParaRPr>
          </a:p>
        </p:txBody>
      </p:sp>
      <p:sp>
        <p:nvSpPr>
          <p:cNvPr id="30722" name="Rectangle 2"/>
          <p:cNvSpPr>
            <a:spLocks noGrp="1" noChangeArrowheads="1"/>
          </p:cNvSpPr>
          <p:nvPr>
            <p:ph type="title"/>
          </p:nvPr>
        </p:nvSpPr>
        <p:spPr/>
        <p:txBody>
          <a:bodyPr/>
          <a:lstStyle/>
          <a:p>
            <a:pPr eaLnBrk="1" hangingPunct="1"/>
            <a:r>
              <a:rPr lang="en-US" dirty="0">
                <a:latin typeface="Calibri" charset="0"/>
                <a:ea typeface="ＭＳ Ｐゴシック" charset="0"/>
                <a:cs typeface="Calibri" charset="0"/>
              </a:rPr>
              <a:t>US Source non-FDAP ECI</a:t>
            </a:r>
          </a:p>
        </p:txBody>
      </p:sp>
      <p:sp>
        <p:nvSpPr>
          <p:cNvPr id="30721" name="Slide Number Placeholder 4"/>
          <p:cNvSpPr>
            <a:spLocks noGrp="1"/>
          </p:cNvSpPr>
          <p:nvPr>
            <p:ph type="sldNum" sz="quarter" idx="10"/>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b="1">
                <a:solidFill>
                  <a:schemeClr val="tx1"/>
                </a:solidFill>
                <a:latin typeface="Times New Roman" charset="0"/>
                <a:ea typeface="ＭＳ Ｐゴシック" charset="0"/>
                <a:cs typeface="ＭＳ Ｐゴシック" charset="0"/>
              </a:defRPr>
            </a:lvl1pPr>
            <a:lvl2pPr marL="742950" indent="-285750" eaLnBrk="0" hangingPunct="0">
              <a:defRPr sz="2400" b="1">
                <a:solidFill>
                  <a:schemeClr val="tx1"/>
                </a:solidFill>
                <a:latin typeface="Times New Roman" charset="0"/>
                <a:ea typeface="ＭＳ Ｐゴシック" charset="0"/>
              </a:defRPr>
            </a:lvl2pPr>
            <a:lvl3pPr marL="1143000" indent="-228600" eaLnBrk="0" hangingPunct="0">
              <a:defRPr sz="2400" b="1">
                <a:solidFill>
                  <a:schemeClr val="tx1"/>
                </a:solidFill>
                <a:latin typeface="Times New Roman" charset="0"/>
                <a:ea typeface="ＭＳ Ｐゴシック" charset="0"/>
              </a:defRPr>
            </a:lvl3pPr>
            <a:lvl4pPr marL="1600200" indent="-228600" eaLnBrk="0" hangingPunct="0">
              <a:defRPr sz="2400" b="1">
                <a:solidFill>
                  <a:schemeClr val="tx1"/>
                </a:solidFill>
                <a:latin typeface="Times New Roman" charset="0"/>
                <a:ea typeface="ＭＳ Ｐゴシック" charset="0"/>
              </a:defRPr>
            </a:lvl4pPr>
            <a:lvl5pPr marL="2057400" indent="-228600" eaLnBrk="0" hangingPunct="0">
              <a:defRPr sz="2400" b="1">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b="1">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b="1">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b="1">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b="1">
                <a:solidFill>
                  <a:schemeClr val="tx1"/>
                </a:solidFill>
                <a:latin typeface="Times New Roman" charset="0"/>
                <a:ea typeface="ＭＳ Ｐゴシック" charset="0"/>
              </a:defRPr>
            </a:lvl9pPr>
          </a:lstStyle>
          <a:p>
            <a:pPr eaLnBrk="1" hangingPunct="1"/>
            <a:fld id="{04F41051-AA67-D241-9F69-96C6C86A4497}" type="slidenum">
              <a:rPr lang="en-US" sz="900" b="0">
                <a:latin typeface="Arial" charset="0"/>
              </a:rPr>
              <a:pPr eaLnBrk="1" hangingPunct="1"/>
              <a:t>13</a:t>
            </a:fld>
            <a:endParaRPr lang="en-US" sz="900" b="0">
              <a:latin typeface="Arial" charset="0"/>
            </a:endParaRPr>
          </a:p>
        </p:txBody>
      </p:sp>
      <p:sp>
        <p:nvSpPr>
          <p:cNvPr id="2" name="Footer Placeholder 1"/>
          <p:cNvSpPr>
            <a:spLocks noGrp="1"/>
          </p:cNvSpPr>
          <p:nvPr>
            <p:ph type="ftr" sz="quarter" idx="11"/>
          </p:nvPr>
        </p:nvSpPr>
        <p:spPr/>
        <p:txBody>
          <a:bodyPr/>
          <a:lstStyle/>
          <a:p>
            <a:pPr>
              <a:defRPr/>
            </a:pPr>
            <a:r>
              <a:rPr lang="en-US"/>
              <a:t>U.S. Trade or Business and PEs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64867">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6486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1" name="Rectangle 3"/>
          <p:cNvSpPr>
            <a:spLocks noGrp="1" noChangeArrowheads="1"/>
          </p:cNvSpPr>
          <p:nvPr>
            <p:ph idx="1"/>
          </p:nvPr>
        </p:nvSpPr>
        <p:spPr/>
        <p:txBody>
          <a:bodyPr/>
          <a:lstStyle/>
          <a:p>
            <a:pPr eaLnBrk="1" hangingPunct="1">
              <a:lnSpc>
                <a:spcPct val="90000"/>
              </a:lnSpc>
            </a:pPr>
            <a:r>
              <a:rPr lang="en-US" sz="2800" dirty="0">
                <a:latin typeface="Calibri" charset="0"/>
                <a:ea typeface="ＭＳ Ｐゴシック" charset="0"/>
              </a:rPr>
              <a:t>If a foreign person has a US office or other fixed place of business, some very narrow categories of FSI </a:t>
            </a:r>
            <a:r>
              <a:rPr lang="en-US" sz="2800" i="1" dirty="0">
                <a:latin typeface="Calibri" charset="0"/>
                <a:ea typeface="ＭＳ Ｐゴシック" charset="0"/>
              </a:rPr>
              <a:t>attributable to </a:t>
            </a:r>
            <a:r>
              <a:rPr lang="en-US" sz="2800" dirty="0">
                <a:latin typeface="Calibri" charset="0"/>
                <a:ea typeface="ＭＳ Ｐゴシック" charset="0"/>
              </a:rPr>
              <a:t>the office can be ECI:</a:t>
            </a:r>
          </a:p>
          <a:p>
            <a:pPr lvl="1" eaLnBrk="1" hangingPunct="1">
              <a:lnSpc>
                <a:spcPct val="90000"/>
              </a:lnSpc>
            </a:pPr>
            <a:r>
              <a:rPr lang="en-US" sz="2400" dirty="0">
                <a:latin typeface="Calibri" charset="0"/>
                <a:ea typeface="ＭＳ Ｐゴシック" charset="0"/>
              </a:rPr>
              <a:t>Rents and royalties derived in the active conduct of a TB;</a:t>
            </a:r>
          </a:p>
          <a:p>
            <a:pPr lvl="1" eaLnBrk="1" hangingPunct="1">
              <a:lnSpc>
                <a:spcPct val="90000"/>
              </a:lnSpc>
            </a:pPr>
            <a:r>
              <a:rPr lang="en-US" sz="2400" dirty="0">
                <a:latin typeface="Calibri" charset="0"/>
                <a:ea typeface="ＭＳ Ｐゴシック" charset="0"/>
              </a:rPr>
              <a:t>Dividends and interest derived in the active conduct of a banking business or by a corporation whose principal business is trading stock/securities for its own account; </a:t>
            </a:r>
          </a:p>
          <a:p>
            <a:pPr lvl="1" eaLnBrk="1" hangingPunct="1">
              <a:lnSpc>
                <a:spcPct val="90000"/>
              </a:lnSpc>
            </a:pPr>
            <a:r>
              <a:rPr lang="en-US" sz="2400" b="1" dirty="0">
                <a:ea typeface="ＭＳ Ｐゴシック" charset="0"/>
              </a:rPr>
              <a:t>Foreign source </a:t>
            </a:r>
            <a:r>
              <a:rPr lang="en-US" sz="2400" dirty="0">
                <a:ea typeface="ＭＳ Ｐゴシック" charset="0"/>
              </a:rPr>
              <a:t>i</a:t>
            </a:r>
            <a:r>
              <a:rPr lang="en-US" sz="2400" dirty="0">
                <a:latin typeface="Calibri" charset="0"/>
                <a:ea typeface="ＭＳ Ｐゴシック" charset="0"/>
              </a:rPr>
              <a:t>nventory gains, except if property is sold for foreign consumption and foreign office materially participated. </a:t>
            </a:r>
            <a:r>
              <a:rPr lang="en-US" sz="2400" dirty="0"/>
              <a:t>§</a:t>
            </a:r>
            <a:r>
              <a:rPr lang="en-US" sz="2400" dirty="0">
                <a:latin typeface="Calibri" charset="0"/>
                <a:ea typeface="ＭＳ Ｐゴシック" charset="0"/>
              </a:rPr>
              <a:t>864(c)(4)(B); Regs. </a:t>
            </a:r>
            <a:r>
              <a:rPr lang="en-US" sz="2400" dirty="0"/>
              <a:t>§</a:t>
            </a:r>
            <a:r>
              <a:rPr lang="en-US" sz="2400" dirty="0">
                <a:latin typeface="Calibri" charset="0"/>
                <a:ea typeface="ＭＳ Ｐゴシック" charset="0"/>
              </a:rPr>
              <a:t>1.864-5.</a:t>
            </a:r>
          </a:p>
          <a:p>
            <a:pPr lvl="1" eaLnBrk="1" hangingPunct="1">
              <a:lnSpc>
                <a:spcPct val="90000"/>
              </a:lnSpc>
            </a:pPr>
            <a:r>
              <a:rPr lang="en-US" sz="2400" dirty="0">
                <a:latin typeface="Calibri" charset="0"/>
                <a:ea typeface="ＭＳ Ｐゴシック" charset="0"/>
              </a:rPr>
              <a:t>Any income or gain that is </a:t>
            </a:r>
            <a:r>
              <a:rPr lang="en-US" sz="2400" i="1" dirty="0">
                <a:latin typeface="Calibri" charset="0"/>
                <a:ea typeface="ＭＳ Ｐゴシック" charset="0"/>
              </a:rPr>
              <a:t>equivalent</a:t>
            </a:r>
            <a:r>
              <a:rPr lang="en-US" sz="2400" dirty="0">
                <a:latin typeface="Calibri" charset="0"/>
                <a:ea typeface="ＭＳ Ｐゴシック" charset="0"/>
              </a:rPr>
              <a:t> to the above categories of income or gain</a:t>
            </a:r>
          </a:p>
        </p:txBody>
      </p:sp>
      <p:sp>
        <p:nvSpPr>
          <p:cNvPr id="32770" name="Rectangle 2"/>
          <p:cNvSpPr>
            <a:spLocks noGrp="1" noChangeArrowheads="1"/>
          </p:cNvSpPr>
          <p:nvPr>
            <p:ph type="title"/>
          </p:nvPr>
        </p:nvSpPr>
        <p:spPr/>
        <p:txBody>
          <a:bodyPr/>
          <a:lstStyle/>
          <a:p>
            <a:pPr eaLnBrk="1" hangingPunct="1"/>
            <a:r>
              <a:rPr lang="en-US" sz="2000" dirty="0">
                <a:latin typeface="+mn-lt"/>
                <a:ea typeface="ＭＳ Ｐゴシック" charset="0"/>
              </a:rPr>
              <a:t>Foreign Source ECI</a:t>
            </a:r>
          </a:p>
        </p:txBody>
      </p:sp>
      <p:sp>
        <p:nvSpPr>
          <p:cNvPr id="32769" name="Slide Number Placeholder 4"/>
          <p:cNvSpPr>
            <a:spLocks noGrp="1"/>
          </p:cNvSpPr>
          <p:nvPr>
            <p:ph type="sldNum" sz="quarter" idx="10"/>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b="1">
                <a:solidFill>
                  <a:schemeClr val="tx1"/>
                </a:solidFill>
                <a:latin typeface="Times New Roman" charset="0"/>
                <a:ea typeface="ＭＳ Ｐゴシック" charset="0"/>
                <a:cs typeface="ＭＳ Ｐゴシック" charset="0"/>
              </a:defRPr>
            </a:lvl1pPr>
            <a:lvl2pPr marL="742950" indent="-285750" eaLnBrk="0" hangingPunct="0">
              <a:defRPr sz="2400" b="1">
                <a:solidFill>
                  <a:schemeClr val="tx1"/>
                </a:solidFill>
                <a:latin typeface="Times New Roman" charset="0"/>
                <a:ea typeface="ＭＳ Ｐゴシック" charset="0"/>
              </a:defRPr>
            </a:lvl2pPr>
            <a:lvl3pPr marL="1143000" indent="-228600" eaLnBrk="0" hangingPunct="0">
              <a:defRPr sz="2400" b="1">
                <a:solidFill>
                  <a:schemeClr val="tx1"/>
                </a:solidFill>
                <a:latin typeface="Times New Roman" charset="0"/>
                <a:ea typeface="ＭＳ Ｐゴシック" charset="0"/>
              </a:defRPr>
            </a:lvl3pPr>
            <a:lvl4pPr marL="1600200" indent="-228600" eaLnBrk="0" hangingPunct="0">
              <a:defRPr sz="2400" b="1">
                <a:solidFill>
                  <a:schemeClr val="tx1"/>
                </a:solidFill>
                <a:latin typeface="Times New Roman" charset="0"/>
                <a:ea typeface="ＭＳ Ｐゴシック" charset="0"/>
              </a:defRPr>
            </a:lvl4pPr>
            <a:lvl5pPr marL="2057400" indent="-228600" eaLnBrk="0" hangingPunct="0">
              <a:defRPr sz="2400" b="1">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b="1">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b="1">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b="1">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b="1">
                <a:solidFill>
                  <a:schemeClr val="tx1"/>
                </a:solidFill>
                <a:latin typeface="Times New Roman" charset="0"/>
                <a:ea typeface="ＭＳ Ｐゴシック" charset="0"/>
              </a:defRPr>
            </a:lvl9pPr>
          </a:lstStyle>
          <a:p>
            <a:pPr eaLnBrk="1" hangingPunct="1"/>
            <a:fld id="{83B8F6FD-02FC-F348-8DA1-77C78355EBB0}" type="slidenum">
              <a:rPr lang="en-US" sz="900" b="0">
                <a:latin typeface="Arial" charset="0"/>
              </a:rPr>
              <a:pPr eaLnBrk="1" hangingPunct="1"/>
              <a:t>14</a:t>
            </a:fld>
            <a:endParaRPr lang="en-US" sz="900" b="0">
              <a:latin typeface="Arial" charset="0"/>
            </a:endParaRPr>
          </a:p>
        </p:txBody>
      </p:sp>
      <p:sp>
        <p:nvSpPr>
          <p:cNvPr id="2" name="Footer Placeholder 1"/>
          <p:cNvSpPr>
            <a:spLocks noGrp="1"/>
          </p:cNvSpPr>
          <p:nvPr>
            <p:ph type="ftr" sz="quarter" idx="11"/>
          </p:nvPr>
        </p:nvSpPr>
        <p:spPr/>
        <p:txBody>
          <a:bodyPr/>
          <a:lstStyle/>
          <a:p>
            <a:pPr>
              <a:defRPr/>
            </a:pPr>
            <a:r>
              <a:rPr lang="en-US"/>
              <a:t>U.S. Trade or Business and PEs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6589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6589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6589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5891">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6589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en-US" sz="2000" dirty="0">
                <a:latin typeface="Calibri" charset="0"/>
                <a:ea typeface="ＭＳ Ｐゴシック" charset="0"/>
                <a:cs typeface="Calibri" charset="0"/>
              </a:rPr>
              <a:t>Hedge Funds</a:t>
            </a:r>
            <a:endParaRPr lang="en-US" sz="1600" dirty="0">
              <a:latin typeface="Calibri" charset="0"/>
              <a:ea typeface="ＭＳ Ｐゴシック" charset="0"/>
              <a:cs typeface="Calibri" charset="0"/>
            </a:endParaRPr>
          </a:p>
        </p:txBody>
      </p:sp>
      <p:sp>
        <p:nvSpPr>
          <p:cNvPr id="34817" name="Slide Number Placeholder 4"/>
          <p:cNvSpPr>
            <a:spLocks noGrp="1"/>
          </p:cNvSpPr>
          <p:nvPr>
            <p:ph type="sldNum" sz="quarter" idx="10"/>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b="1">
                <a:solidFill>
                  <a:schemeClr val="tx1"/>
                </a:solidFill>
                <a:latin typeface="Times New Roman" charset="0"/>
                <a:ea typeface="ＭＳ Ｐゴシック" charset="0"/>
                <a:cs typeface="ＭＳ Ｐゴシック" charset="0"/>
              </a:defRPr>
            </a:lvl1pPr>
            <a:lvl2pPr marL="742950" indent="-285750" eaLnBrk="0" hangingPunct="0">
              <a:defRPr sz="2400" b="1">
                <a:solidFill>
                  <a:schemeClr val="tx1"/>
                </a:solidFill>
                <a:latin typeface="Times New Roman" charset="0"/>
                <a:ea typeface="ＭＳ Ｐゴシック" charset="0"/>
              </a:defRPr>
            </a:lvl2pPr>
            <a:lvl3pPr marL="1143000" indent="-228600" eaLnBrk="0" hangingPunct="0">
              <a:defRPr sz="2400" b="1">
                <a:solidFill>
                  <a:schemeClr val="tx1"/>
                </a:solidFill>
                <a:latin typeface="Times New Roman" charset="0"/>
                <a:ea typeface="ＭＳ Ｐゴシック" charset="0"/>
              </a:defRPr>
            </a:lvl3pPr>
            <a:lvl4pPr marL="1600200" indent="-228600" eaLnBrk="0" hangingPunct="0">
              <a:defRPr sz="2400" b="1">
                <a:solidFill>
                  <a:schemeClr val="tx1"/>
                </a:solidFill>
                <a:latin typeface="Times New Roman" charset="0"/>
                <a:ea typeface="ＭＳ Ｐゴシック" charset="0"/>
              </a:defRPr>
            </a:lvl4pPr>
            <a:lvl5pPr marL="2057400" indent="-228600" eaLnBrk="0" hangingPunct="0">
              <a:defRPr sz="2400" b="1">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b="1">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b="1">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b="1">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b="1">
                <a:solidFill>
                  <a:schemeClr val="tx1"/>
                </a:solidFill>
                <a:latin typeface="Times New Roman" charset="0"/>
                <a:ea typeface="ＭＳ Ｐゴシック" charset="0"/>
              </a:defRPr>
            </a:lvl9pPr>
          </a:lstStyle>
          <a:p>
            <a:pPr eaLnBrk="1" hangingPunct="1"/>
            <a:fld id="{5751FB8C-5130-AC4D-8EF7-8BD94152B49C}" type="slidenum">
              <a:rPr lang="en-US" sz="900" b="0">
                <a:latin typeface="Calibri" charset="0"/>
                <a:cs typeface="Calibri" charset="0"/>
              </a:rPr>
              <a:pPr eaLnBrk="1" hangingPunct="1"/>
              <a:t>15</a:t>
            </a:fld>
            <a:endParaRPr lang="en-US" sz="900" b="0">
              <a:latin typeface="Calibri" charset="0"/>
              <a:cs typeface="Calibri" charset="0"/>
            </a:endParaRPr>
          </a:p>
        </p:txBody>
      </p:sp>
      <p:sp>
        <p:nvSpPr>
          <p:cNvPr id="34838" name="Footer Placeholder 1"/>
          <p:cNvSpPr>
            <a:spLocks noGrp="1"/>
          </p:cNvSpPr>
          <p:nvPr>
            <p:ph type="ftr" sz="quarter" idx="11"/>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b="1">
                <a:solidFill>
                  <a:schemeClr val="tx1"/>
                </a:solidFill>
                <a:latin typeface="Times New Roman" charset="0"/>
                <a:ea typeface="ＭＳ Ｐゴシック" charset="0"/>
                <a:cs typeface="ＭＳ Ｐゴシック" charset="0"/>
              </a:defRPr>
            </a:lvl1pPr>
            <a:lvl2pPr marL="742950" indent="-285750" eaLnBrk="0" hangingPunct="0">
              <a:defRPr sz="2400" b="1">
                <a:solidFill>
                  <a:schemeClr val="tx1"/>
                </a:solidFill>
                <a:latin typeface="Times New Roman" charset="0"/>
                <a:ea typeface="ＭＳ Ｐゴシック" charset="0"/>
              </a:defRPr>
            </a:lvl2pPr>
            <a:lvl3pPr marL="1143000" indent="-228600" eaLnBrk="0" hangingPunct="0">
              <a:defRPr sz="2400" b="1">
                <a:solidFill>
                  <a:schemeClr val="tx1"/>
                </a:solidFill>
                <a:latin typeface="Times New Roman" charset="0"/>
                <a:ea typeface="ＭＳ Ｐゴシック" charset="0"/>
              </a:defRPr>
            </a:lvl3pPr>
            <a:lvl4pPr marL="1600200" indent="-228600" eaLnBrk="0" hangingPunct="0">
              <a:defRPr sz="2400" b="1">
                <a:solidFill>
                  <a:schemeClr val="tx1"/>
                </a:solidFill>
                <a:latin typeface="Times New Roman" charset="0"/>
                <a:ea typeface="ＭＳ Ｐゴシック" charset="0"/>
              </a:defRPr>
            </a:lvl4pPr>
            <a:lvl5pPr marL="2057400" indent="-228600" eaLnBrk="0" hangingPunct="0">
              <a:defRPr sz="2400" b="1">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b="1">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b="1">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b="1">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b="1">
                <a:solidFill>
                  <a:schemeClr val="tx1"/>
                </a:solidFill>
                <a:latin typeface="Times New Roman" charset="0"/>
                <a:ea typeface="ＭＳ Ｐゴシック" charset="0"/>
              </a:defRPr>
            </a:lvl9pPr>
          </a:lstStyle>
          <a:p>
            <a:pPr eaLnBrk="1" hangingPunct="1"/>
            <a:r>
              <a:rPr lang="en-US" sz="800" b="0">
                <a:latin typeface="Calibri" charset="0"/>
                <a:cs typeface="Calibri" charset="0"/>
              </a:rPr>
              <a:t>U.S. Trade or Business and PEs</a:t>
            </a:r>
          </a:p>
        </p:txBody>
      </p:sp>
      <p:sp>
        <p:nvSpPr>
          <p:cNvPr id="34819" name="AutoShape 4"/>
          <p:cNvSpPr>
            <a:spLocks noChangeArrowheads="1"/>
          </p:cNvSpPr>
          <p:nvPr/>
        </p:nvSpPr>
        <p:spPr bwMode="auto">
          <a:xfrm>
            <a:off x="5257800" y="2438400"/>
            <a:ext cx="2209800" cy="1066800"/>
          </a:xfrm>
          <a:prstGeom prst="triangle">
            <a:avLst>
              <a:gd name="adj" fmla="val 50000"/>
            </a:avLst>
          </a:prstGeom>
          <a:solidFill>
            <a:schemeClr val="accent3">
              <a:lumMod val="25000"/>
              <a:lumOff val="75000"/>
            </a:schemeClr>
          </a:solidFill>
          <a:ln w="9525">
            <a:solidFill>
              <a:schemeClr val="tx1"/>
            </a:solidFill>
            <a:miter lim="800000"/>
            <a:headEnd/>
            <a:tailEnd/>
          </a:ln>
        </p:spPr>
        <p:txBody>
          <a:bodyPr wrap="none" anchor="ctr"/>
          <a:lstStyle/>
          <a:p>
            <a:pPr algn="ctr"/>
            <a:r>
              <a:rPr lang="en-US" sz="2000">
                <a:latin typeface="Calibri" charset="0"/>
                <a:cs typeface="Calibri" charset="0"/>
              </a:rPr>
              <a:t>Feeder</a:t>
            </a:r>
          </a:p>
          <a:p>
            <a:pPr algn="ctr"/>
            <a:r>
              <a:rPr lang="en-US" sz="2000">
                <a:latin typeface="Calibri" charset="0"/>
                <a:cs typeface="Calibri" charset="0"/>
              </a:rPr>
              <a:t>Fund (US Inv.)</a:t>
            </a:r>
          </a:p>
        </p:txBody>
      </p:sp>
      <p:sp>
        <p:nvSpPr>
          <p:cNvPr id="34820" name="Rectangle 5"/>
          <p:cNvSpPr>
            <a:spLocks noChangeArrowheads="1"/>
          </p:cNvSpPr>
          <p:nvPr/>
        </p:nvSpPr>
        <p:spPr bwMode="auto">
          <a:xfrm>
            <a:off x="1371600" y="2362200"/>
            <a:ext cx="1524000" cy="1066800"/>
          </a:xfrm>
          <a:prstGeom prst="rect">
            <a:avLst/>
          </a:prstGeom>
          <a:solidFill>
            <a:schemeClr val="accent3">
              <a:lumMod val="25000"/>
              <a:lumOff val="75000"/>
            </a:schemeClr>
          </a:solidFill>
          <a:ln w="9525">
            <a:solidFill>
              <a:schemeClr val="tx1"/>
            </a:solidFill>
            <a:miter lim="800000"/>
            <a:headEnd/>
            <a:tailEnd/>
          </a:ln>
        </p:spPr>
        <p:txBody>
          <a:bodyPr wrap="none" anchor="ctr"/>
          <a:lstStyle/>
          <a:p>
            <a:pPr algn="ctr"/>
            <a:r>
              <a:rPr lang="en-US">
                <a:latin typeface="Calibri" charset="0"/>
                <a:cs typeface="Calibri" charset="0"/>
              </a:rPr>
              <a:t>Feeder</a:t>
            </a:r>
          </a:p>
          <a:p>
            <a:pPr algn="ctr"/>
            <a:r>
              <a:rPr lang="en-US">
                <a:latin typeface="Calibri" charset="0"/>
                <a:cs typeface="Calibri" charset="0"/>
              </a:rPr>
              <a:t>Fund</a:t>
            </a:r>
          </a:p>
          <a:p>
            <a:pPr algn="ctr"/>
            <a:r>
              <a:rPr lang="en-US">
                <a:latin typeface="Calibri" charset="0"/>
                <a:cs typeface="Calibri" charset="0"/>
              </a:rPr>
              <a:t>(For. Inv.)</a:t>
            </a:r>
          </a:p>
        </p:txBody>
      </p:sp>
      <p:sp>
        <p:nvSpPr>
          <p:cNvPr id="34821" name="AutoShape 6"/>
          <p:cNvSpPr>
            <a:spLocks noChangeArrowheads="1"/>
          </p:cNvSpPr>
          <p:nvPr/>
        </p:nvSpPr>
        <p:spPr bwMode="auto">
          <a:xfrm>
            <a:off x="3200400" y="4191000"/>
            <a:ext cx="2286000" cy="1295400"/>
          </a:xfrm>
          <a:prstGeom prst="triangle">
            <a:avLst>
              <a:gd name="adj" fmla="val 50000"/>
            </a:avLst>
          </a:prstGeom>
          <a:solidFill>
            <a:srgbClr val="00FFFF"/>
          </a:solidFill>
          <a:ln w="9525">
            <a:solidFill>
              <a:schemeClr val="tx1"/>
            </a:solidFill>
            <a:miter lim="800000"/>
            <a:headEnd/>
            <a:tailEnd/>
          </a:ln>
        </p:spPr>
        <p:txBody>
          <a:bodyPr wrap="none" anchor="ctr"/>
          <a:lstStyle/>
          <a:p>
            <a:pPr algn="ctr"/>
            <a:r>
              <a:rPr lang="en-US">
                <a:latin typeface="Calibri" charset="0"/>
                <a:cs typeface="Calibri" charset="0"/>
              </a:rPr>
              <a:t>Master</a:t>
            </a:r>
          </a:p>
          <a:p>
            <a:pPr algn="ctr"/>
            <a:r>
              <a:rPr lang="en-US">
                <a:latin typeface="Calibri" charset="0"/>
                <a:cs typeface="Calibri" charset="0"/>
              </a:rPr>
              <a:t>Fund (For)</a:t>
            </a:r>
          </a:p>
        </p:txBody>
      </p:sp>
      <p:sp>
        <p:nvSpPr>
          <p:cNvPr id="34822" name="Line 7"/>
          <p:cNvSpPr>
            <a:spLocks noChangeShapeType="1"/>
          </p:cNvSpPr>
          <p:nvPr/>
        </p:nvSpPr>
        <p:spPr bwMode="auto">
          <a:xfrm>
            <a:off x="5334000" y="2133600"/>
            <a:ext cx="609600" cy="6096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34823" name="Line 8"/>
          <p:cNvSpPr>
            <a:spLocks noChangeShapeType="1"/>
          </p:cNvSpPr>
          <p:nvPr/>
        </p:nvSpPr>
        <p:spPr bwMode="auto">
          <a:xfrm>
            <a:off x="6324600" y="1752600"/>
            <a:ext cx="0" cy="6858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34824" name="Line 9"/>
          <p:cNvSpPr>
            <a:spLocks noChangeShapeType="1"/>
          </p:cNvSpPr>
          <p:nvPr/>
        </p:nvSpPr>
        <p:spPr bwMode="auto">
          <a:xfrm flipH="1">
            <a:off x="6629400" y="1931276"/>
            <a:ext cx="838200" cy="6858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34825" name="Oval 10"/>
          <p:cNvSpPr>
            <a:spLocks noChangeArrowheads="1"/>
          </p:cNvSpPr>
          <p:nvPr/>
        </p:nvSpPr>
        <p:spPr bwMode="auto">
          <a:xfrm>
            <a:off x="5029200" y="1676400"/>
            <a:ext cx="609600" cy="457200"/>
          </a:xfrm>
          <a:prstGeom prst="ellipse">
            <a:avLst/>
          </a:prstGeom>
          <a:solidFill>
            <a:schemeClr val="accent1">
              <a:lumMod val="40000"/>
              <a:lumOff val="60000"/>
            </a:schemeClr>
          </a:solidFill>
          <a:ln w="9525">
            <a:solidFill>
              <a:schemeClr val="accent1"/>
            </a:solidFill>
            <a:round/>
            <a:headEnd/>
            <a:tailEnd/>
          </a:ln>
        </p:spPr>
        <p:txBody>
          <a:bodyPr wrap="none" anchor="ctr"/>
          <a:lstStyle/>
          <a:p>
            <a:pPr algn="ctr"/>
            <a:r>
              <a:rPr lang="en-US">
                <a:latin typeface="Calibri" charset="0"/>
                <a:cs typeface="Calibri" charset="0"/>
              </a:rPr>
              <a:t>LP</a:t>
            </a:r>
          </a:p>
        </p:txBody>
      </p:sp>
      <p:sp>
        <p:nvSpPr>
          <p:cNvPr id="34826" name="Oval 12"/>
          <p:cNvSpPr>
            <a:spLocks noChangeArrowheads="1"/>
          </p:cNvSpPr>
          <p:nvPr/>
        </p:nvSpPr>
        <p:spPr bwMode="auto">
          <a:xfrm>
            <a:off x="6019800" y="1295400"/>
            <a:ext cx="609600" cy="457200"/>
          </a:xfrm>
          <a:prstGeom prst="ellipse">
            <a:avLst/>
          </a:prstGeom>
          <a:solidFill>
            <a:schemeClr val="accent1">
              <a:lumMod val="40000"/>
              <a:lumOff val="60000"/>
            </a:schemeClr>
          </a:solidFill>
          <a:ln w="9525">
            <a:solidFill>
              <a:schemeClr val="accent1"/>
            </a:solidFill>
            <a:round/>
            <a:headEnd/>
            <a:tailEnd/>
          </a:ln>
        </p:spPr>
        <p:txBody>
          <a:bodyPr wrap="none" anchor="ctr"/>
          <a:lstStyle/>
          <a:p>
            <a:pPr algn="ctr"/>
            <a:r>
              <a:rPr lang="en-US">
                <a:latin typeface="Calibri" charset="0"/>
                <a:cs typeface="Calibri" charset="0"/>
              </a:rPr>
              <a:t>LP</a:t>
            </a:r>
          </a:p>
        </p:txBody>
      </p:sp>
      <p:sp>
        <p:nvSpPr>
          <p:cNvPr id="34827" name="Oval 13"/>
          <p:cNvSpPr>
            <a:spLocks noChangeArrowheads="1"/>
          </p:cNvSpPr>
          <p:nvPr/>
        </p:nvSpPr>
        <p:spPr bwMode="auto">
          <a:xfrm>
            <a:off x="7086600" y="1219200"/>
            <a:ext cx="1676400" cy="762000"/>
          </a:xfrm>
          <a:prstGeom prst="ellipse">
            <a:avLst/>
          </a:prstGeom>
          <a:solidFill>
            <a:srgbClr val="F4120A"/>
          </a:solidFill>
          <a:ln w="9525">
            <a:solidFill>
              <a:schemeClr val="tx1"/>
            </a:solidFill>
            <a:round/>
            <a:headEnd/>
            <a:tailEnd/>
          </a:ln>
        </p:spPr>
        <p:txBody>
          <a:bodyPr wrap="none" anchor="ctr"/>
          <a:lstStyle/>
          <a:p>
            <a:pPr algn="ctr"/>
            <a:r>
              <a:rPr lang="en-US" sz="1800">
                <a:latin typeface="Calibri" charset="0"/>
                <a:cs typeface="Calibri" charset="0"/>
              </a:rPr>
              <a:t>GP:</a:t>
            </a:r>
          </a:p>
          <a:p>
            <a:pPr algn="ctr"/>
            <a:r>
              <a:rPr lang="en-US" sz="1800">
                <a:latin typeface="Calibri" charset="0"/>
                <a:cs typeface="Calibri" charset="0"/>
              </a:rPr>
              <a:t>Inv. Manager</a:t>
            </a:r>
          </a:p>
        </p:txBody>
      </p:sp>
      <p:sp>
        <p:nvSpPr>
          <p:cNvPr id="34828" name="Oval 14"/>
          <p:cNvSpPr>
            <a:spLocks noChangeArrowheads="1"/>
          </p:cNvSpPr>
          <p:nvPr/>
        </p:nvSpPr>
        <p:spPr bwMode="auto">
          <a:xfrm>
            <a:off x="2209800" y="1447800"/>
            <a:ext cx="609600" cy="457200"/>
          </a:xfrm>
          <a:prstGeom prst="ellipse">
            <a:avLst/>
          </a:prstGeom>
          <a:solidFill>
            <a:schemeClr val="accent1">
              <a:lumMod val="40000"/>
              <a:lumOff val="60000"/>
            </a:schemeClr>
          </a:solidFill>
          <a:ln w="9525">
            <a:solidFill>
              <a:schemeClr val="accent1"/>
            </a:solidFill>
            <a:round/>
            <a:headEnd/>
            <a:tailEnd/>
          </a:ln>
        </p:spPr>
        <p:txBody>
          <a:bodyPr wrap="none" anchor="ctr"/>
          <a:lstStyle/>
          <a:p>
            <a:pPr algn="ctr"/>
            <a:r>
              <a:rPr lang="en-US">
                <a:latin typeface="Calibri" charset="0"/>
                <a:cs typeface="Calibri" charset="0"/>
              </a:rPr>
              <a:t>SH</a:t>
            </a:r>
          </a:p>
        </p:txBody>
      </p:sp>
      <p:sp>
        <p:nvSpPr>
          <p:cNvPr id="34829" name="Oval 15"/>
          <p:cNvSpPr>
            <a:spLocks noChangeArrowheads="1"/>
          </p:cNvSpPr>
          <p:nvPr/>
        </p:nvSpPr>
        <p:spPr bwMode="auto">
          <a:xfrm>
            <a:off x="1143000" y="1447800"/>
            <a:ext cx="609600" cy="457200"/>
          </a:xfrm>
          <a:prstGeom prst="ellipse">
            <a:avLst/>
          </a:prstGeom>
          <a:solidFill>
            <a:schemeClr val="accent1">
              <a:lumMod val="40000"/>
              <a:lumOff val="60000"/>
            </a:schemeClr>
          </a:solidFill>
          <a:ln w="9525">
            <a:solidFill>
              <a:schemeClr val="accent1"/>
            </a:solidFill>
            <a:round/>
            <a:headEnd/>
            <a:tailEnd/>
          </a:ln>
        </p:spPr>
        <p:txBody>
          <a:bodyPr wrap="none" anchor="ctr"/>
          <a:lstStyle/>
          <a:p>
            <a:pPr algn="ctr"/>
            <a:r>
              <a:rPr lang="en-US" dirty="0">
                <a:latin typeface="Calibri" charset="0"/>
                <a:cs typeface="Calibri" charset="0"/>
              </a:rPr>
              <a:t>SH</a:t>
            </a:r>
          </a:p>
        </p:txBody>
      </p:sp>
      <p:sp>
        <p:nvSpPr>
          <p:cNvPr id="34830" name="Line 16"/>
          <p:cNvSpPr>
            <a:spLocks noChangeShapeType="1"/>
          </p:cNvSpPr>
          <p:nvPr/>
        </p:nvSpPr>
        <p:spPr bwMode="auto">
          <a:xfrm>
            <a:off x="1447800" y="1905000"/>
            <a:ext cx="685800" cy="4572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34831" name="Line 17"/>
          <p:cNvSpPr>
            <a:spLocks noChangeShapeType="1"/>
          </p:cNvSpPr>
          <p:nvPr/>
        </p:nvSpPr>
        <p:spPr bwMode="auto">
          <a:xfrm flipH="1">
            <a:off x="2209800" y="1905000"/>
            <a:ext cx="304800" cy="4572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34832" name="Line 18"/>
          <p:cNvSpPr>
            <a:spLocks noChangeShapeType="1"/>
          </p:cNvSpPr>
          <p:nvPr/>
        </p:nvSpPr>
        <p:spPr bwMode="auto">
          <a:xfrm>
            <a:off x="2133600" y="3429000"/>
            <a:ext cx="1828800" cy="12192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34833" name="Line 19"/>
          <p:cNvSpPr>
            <a:spLocks noChangeShapeType="1"/>
          </p:cNvSpPr>
          <p:nvPr/>
        </p:nvSpPr>
        <p:spPr bwMode="auto">
          <a:xfrm flipH="1">
            <a:off x="4800600" y="3429000"/>
            <a:ext cx="1524000" cy="12954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cxnSp>
        <p:nvCxnSpPr>
          <p:cNvPr id="34834" name="AutoShape 20"/>
          <p:cNvCxnSpPr>
            <a:cxnSpLocks noChangeShapeType="1"/>
            <a:stCxn id="34821" idx="3"/>
            <a:endCxn id="34827" idx="4"/>
          </p:cNvCxnSpPr>
          <p:nvPr/>
        </p:nvCxnSpPr>
        <p:spPr bwMode="auto">
          <a:xfrm rot="5400000" flipH="1" flipV="1">
            <a:off x="4381500" y="1943100"/>
            <a:ext cx="3505200" cy="3581400"/>
          </a:xfrm>
          <a:prstGeom prst="bentConnector3">
            <a:avLst>
              <a:gd name="adj1" fmla="val -6523"/>
            </a:avLst>
          </a:prstGeom>
          <a:noFill/>
          <a:ln w="9525">
            <a:solidFill>
              <a:schemeClr val="tx1"/>
            </a:solidFill>
            <a:miter lim="800000"/>
            <a:headEnd/>
            <a:tailEnd type="triangle" w="med" len="med"/>
          </a:ln>
          <a:extLst>
            <a:ext uri="{909E8E84-426E-40dd-AFC4-6F175D3DCCD1}">
              <a14:hiddenFill xmlns:a14="http://schemas.microsoft.com/office/drawing/2010/main" xmlns="">
                <a:noFill/>
              </a14:hiddenFill>
            </a:ext>
          </a:extLst>
        </p:spPr>
      </p:cxnSp>
      <p:sp>
        <p:nvSpPr>
          <p:cNvPr id="34835" name="Rectangle 21"/>
          <p:cNvSpPr>
            <a:spLocks noChangeArrowheads="1"/>
          </p:cNvSpPr>
          <p:nvPr/>
        </p:nvSpPr>
        <p:spPr bwMode="auto">
          <a:xfrm>
            <a:off x="6296514" y="5328586"/>
            <a:ext cx="633507"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r>
              <a:rPr lang="en-US" dirty="0">
                <a:latin typeface="Calibri" charset="0"/>
                <a:cs typeface="Calibri" charset="0"/>
              </a:rPr>
              <a:t> 2%</a:t>
            </a:r>
          </a:p>
        </p:txBody>
      </p:sp>
      <p:sp>
        <p:nvSpPr>
          <p:cNvPr id="34836" name="Line 22"/>
          <p:cNvSpPr>
            <a:spLocks noChangeShapeType="1"/>
          </p:cNvSpPr>
          <p:nvPr/>
        </p:nvSpPr>
        <p:spPr bwMode="auto">
          <a:xfrm>
            <a:off x="4267200" y="5486400"/>
            <a:ext cx="0" cy="516144"/>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34837" name="Oval 23"/>
          <p:cNvSpPr>
            <a:spLocks noChangeArrowheads="1"/>
          </p:cNvSpPr>
          <p:nvPr/>
        </p:nvSpPr>
        <p:spPr bwMode="auto">
          <a:xfrm>
            <a:off x="3316014" y="5993524"/>
            <a:ext cx="1981200" cy="381000"/>
          </a:xfrm>
          <a:prstGeom prst="ellipse">
            <a:avLst/>
          </a:prstGeom>
          <a:solidFill>
            <a:srgbClr val="F4F319"/>
          </a:solidFill>
          <a:ln w="9525">
            <a:solidFill>
              <a:schemeClr val="tx1"/>
            </a:solidFill>
            <a:round/>
            <a:headEnd/>
            <a:tailEnd/>
          </a:ln>
        </p:spPr>
        <p:txBody>
          <a:bodyPr wrap="none" anchor="ctr"/>
          <a:lstStyle/>
          <a:p>
            <a:pPr algn="ctr"/>
            <a:r>
              <a:rPr lang="en-US" dirty="0">
                <a:latin typeface="Calibri" charset="0"/>
                <a:cs typeface="Calibri" charset="0"/>
              </a:rPr>
              <a:t>Investments</a:t>
            </a:r>
          </a:p>
        </p:txBody>
      </p:sp>
      <p:cxnSp>
        <p:nvCxnSpPr>
          <p:cNvPr id="4" name="Straight Arrow Connector 3"/>
          <p:cNvCxnSpPr>
            <a:endCxn id="34820" idx="1"/>
          </p:cNvCxnSpPr>
          <p:nvPr/>
        </p:nvCxnSpPr>
        <p:spPr bwMode="auto">
          <a:xfrm>
            <a:off x="381000" y="2895600"/>
            <a:ext cx="990600" cy="0"/>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34840" name="TextBox 8"/>
          <p:cNvSpPr txBox="1">
            <a:spLocks noChangeArrowheads="1"/>
          </p:cNvSpPr>
          <p:nvPr/>
        </p:nvSpPr>
        <p:spPr bwMode="auto">
          <a:xfrm>
            <a:off x="228600" y="2438400"/>
            <a:ext cx="1801813" cy="4746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charset="0"/>
                <a:ea typeface="ＭＳ Ｐゴシック" charset="0"/>
                <a:cs typeface="ＭＳ Ｐゴシック" charset="0"/>
              </a:defRPr>
            </a:lvl1pPr>
            <a:lvl2pPr marL="742950" indent="-285750" eaLnBrk="0" hangingPunct="0">
              <a:defRPr sz="2400" b="1">
                <a:solidFill>
                  <a:schemeClr val="tx1"/>
                </a:solidFill>
                <a:latin typeface="Times New Roman" charset="0"/>
                <a:ea typeface="ＭＳ Ｐゴシック" charset="0"/>
              </a:defRPr>
            </a:lvl2pPr>
            <a:lvl3pPr marL="1143000" indent="-228600" eaLnBrk="0" hangingPunct="0">
              <a:defRPr sz="2400" b="1">
                <a:solidFill>
                  <a:schemeClr val="tx1"/>
                </a:solidFill>
                <a:latin typeface="Times New Roman" charset="0"/>
                <a:ea typeface="ＭＳ Ｐゴシック" charset="0"/>
              </a:defRPr>
            </a:lvl3pPr>
            <a:lvl4pPr marL="1600200" indent="-228600" eaLnBrk="0" hangingPunct="0">
              <a:defRPr sz="2400" b="1">
                <a:solidFill>
                  <a:schemeClr val="tx1"/>
                </a:solidFill>
                <a:latin typeface="Times New Roman" charset="0"/>
                <a:ea typeface="ＭＳ Ｐゴシック" charset="0"/>
              </a:defRPr>
            </a:lvl4pPr>
            <a:lvl5pPr marL="2057400" indent="-228600" eaLnBrk="0" hangingPunct="0">
              <a:defRPr sz="2400" b="1">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b="1">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b="1">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b="1">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b="1">
                <a:solidFill>
                  <a:schemeClr val="tx1"/>
                </a:solidFill>
                <a:latin typeface="Times New Roman" charset="0"/>
                <a:ea typeface="ＭＳ Ｐゴシック" charset="0"/>
              </a:defRPr>
            </a:lvl9pPr>
          </a:lstStyle>
          <a:p>
            <a:pPr eaLnBrk="1" hangingPunct="1"/>
            <a:r>
              <a:rPr lang="en-US">
                <a:latin typeface="Calibri" charset="0"/>
                <a:cs typeface="Calibri" charset="0"/>
              </a:rPr>
              <a:t>Blocker</a:t>
            </a:r>
          </a:p>
        </p:txBody>
      </p:sp>
      <p:cxnSp>
        <p:nvCxnSpPr>
          <p:cNvPr id="26" name="AutoShape 20"/>
          <p:cNvCxnSpPr>
            <a:cxnSpLocks noChangeShapeType="1"/>
            <a:stCxn id="34827" idx="0"/>
            <a:endCxn id="34831" idx="1"/>
          </p:cNvCxnSpPr>
          <p:nvPr/>
        </p:nvCxnSpPr>
        <p:spPr bwMode="auto">
          <a:xfrm rot="16200000" flipH="1" flipV="1">
            <a:off x="4495800" y="-1066800"/>
            <a:ext cx="1143000" cy="5715000"/>
          </a:xfrm>
          <a:prstGeom prst="bentConnector3">
            <a:avLst>
              <a:gd name="adj1" fmla="val -20000"/>
            </a:avLst>
          </a:prstGeom>
          <a:noFill/>
          <a:ln w="9525">
            <a:solidFill>
              <a:schemeClr val="tx1"/>
            </a:solidFill>
            <a:miter lim="800000"/>
            <a:headEnd/>
            <a:tailEnd type="triangle" w="med" len="med"/>
          </a:ln>
          <a:extLst>
            <a:ext uri="{909E8E84-426E-40dd-AFC4-6F175D3DCCD1}">
              <a14:hiddenFill xmlns:a14="http://schemas.microsoft.com/office/drawing/2010/main" xmlns="">
                <a:noFill/>
              </a14:hiddenFill>
            </a:ext>
          </a:extLst>
        </p:spPr>
      </p:cxnSp>
      <p:sp>
        <p:nvSpPr>
          <p:cNvPr id="29" name="Rectangle 21"/>
          <p:cNvSpPr>
            <a:spLocks noChangeArrowheads="1"/>
          </p:cNvSpPr>
          <p:nvPr/>
        </p:nvSpPr>
        <p:spPr bwMode="auto">
          <a:xfrm>
            <a:off x="2527214" y="582297"/>
            <a:ext cx="788999"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r>
              <a:rPr lang="en-US" dirty="0">
                <a:latin typeface="Calibri" charset="0"/>
                <a:cs typeface="Calibri" charset="0"/>
              </a:rPr>
              <a:t> 20%</a:t>
            </a:r>
          </a:p>
        </p:txBody>
      </p:sp>
      <p:sp>
        <p:nvSpPr>
          <p:cNvPr id="30" name="Rectangle 21"/>
          <p:cNvSpPr>
            <a:spLocks noChangeArrowheads="1"/>
          </p:cNvSpPr>
          <p:nvPr/>
        </p:nvSpPr>
        <p:spPr bwMode="auto">
          <a:xfrm>
            <a:off x="6957715" y="2091035"/>
            <a:ext cx="788999"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r>
              <a:rPr lang="en-US" dirty="0">
                <a:latin typeface="Calibri" charset="0"/>
                <a:cs typeface="Calibri" charset="0"/>
              </a:rPr>
              <a:t> 20%</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3"/>
          <p:cNvSpPr>
            <a:spLocks noGrp="1" noChangeArrowheads="1"/>
          </p:cNvSpPr>
          <p:nvPr>
            <p:ph idx="1"/>
          </p:nvPr>
        </p:nvSpPr>
        <p:spPr/>
        <p:txBody>
          <a:bodyPr/>
          <a:lstStyle/>
          <a:p>
            <a:pPr eaLnBrk="1" hangingPunct="1"/>
            <a:r>
              <a:rPr lang="en-US" sz="3200" dirty="0">
                <a:latin typeface="Calibri" charset="0"/>
                <a:ea typeface="ＭＳ Ｐゴシック" charset="0"/>
              </a:rPr>
              <a:t>Is the Master Fund ET/B?</a:t>
            </a:r>
          </a:p>
          <a:p>
            <a:pPr lvl="1" eaLnBrk="1" hangingPunct="1"/>
            <a:r>
              <a:rPr lang="en-US" sz="2800" dirty="0">
                <a:latin typeface="Calibri" charset="0"/>
                <a:ea typeface="ＭＳ Ｐゴシック" charset="0"/>
              </a:rPr>
              <a:t>Trading activities of manager (trading for own account safe harbor)</a:t>
            </a:r>
          </a:p>
          <a:p>
            <a:pPr lvl="1" eaLnBrk="1" hangingPunct="1"/>
            <a:r>
              <a:rPr lang="en-US" sz="2800" dirty="0">
                <a:latin typeface="Calibri" charset="0"/>
                <a:ea typeface="ＭＳ Ｐゴシック" charset="0"/>
              </a:rPr>
              <a:t>Repeal of 10 commandments</a:t>
            </a:r>
          </a:p>
          <a:p>
            <a:pPr lvl="1" eaLnBrk="1" hangingPunct="1"/>
            <a:r>
              <a:rPr lang="en-US" altLang="ja-JP" sz="2800" i="1" dirty="0">
                <a:latin typeface="Calibri" charset="0"/>
                <a:ea typeface="ＭＳ Ｐゴシック" charset="0"/>
              </a:rPr>
              <a:t>Effecting transactions in derivatives </a:t>
            </a:r>
            <a:r>
              <a:rPr lang="en-US" altLang="ja-JP" sz="2800" dirty="0">
                <a:latin typeface="Calibri" charset="0"/>
                <a:ea typeface="ＭＳ Ｐゴシック" charset="0"/>
              </a:rPr>
              <a:t>(Prop. Reg. </a:t>
            </a:r>
            <a:r>
              <a:rPr lang="en-US" sz="2800" dirty="0"/>
              <a:t>§</a:t>
            </a:r>
            <a:r>
              <a:rPr lang="en-US" altLang="ja-JP" sz="2800" dirty="0">
                <a:latin typeface="Calibri" charset="0"/>
                <a:ea typeface="ＭＳ Ｐゴシック" charset="0"/>
              </a:rPr>
              <a:t>1.864(b)-1(a))</a:t>
            </a:r>
          </a:p>
          <a:p>
            <a:pPr lvl="1" eaLnBrk="1" hangingPunct="1"/>
            <a:r>
              <a:rPr lang="en-US" sz="2800" dirty="0">
                <a:latin typeface="Calibri" charset="0"/>
                <a:ea typeface="ＭＳ Ｐゴシック" charset="0"/>
              </a:rPr>
              <a:t>Lending:  </a:t>
            </a:r>
          </a:p>
          <a:p>
            <a:pPr lvl="2" eaLnBrk="1" hangingPunct="1"/>
            <a:r>
              <a:rPr lang="en-US" sz="2400" dirty="0">
                <a:latin typeface="Calibri" charset="0"/>
              </a:rPr>
              <a:t>(1) loan syndicates;</a:t>
            </a:r>
          </a:p>
          <a:p>
            <a:pPr lvl="2" eaLnBrk="1" hangingPunct="1"/>
            <a:r>
              <a:rPr lang="en-US" sz="2400" dirty="0">
                <a:latin typeface="Calibri" charset="0"/>
              </a:rPr>
              <a:t>(2) Work outs; and </a:t>
            </a:r>
          </a:p>
          <a:p>
            <a:pPr lvl="2" eaLnBrk="1" hangingPunct="1"/>
            <a:r>
              <a:rPr lang="en-US" sz="2400" dirty="0">
                <a:latin typeface="Calibri" charset="0"/>
              </a:rPr>
              <a:t>(3) Credit derivatives</a:t>
            </a:r>
          </a:p>
        </p:txBody>
      </p:sp>
      <p:sp>
        <p:nvSpPr>
          <p:cNvPr id="35842" name="Rectangle 2"/>
          <p:cNvSpPr>
            <a:spLocks noGrp="1" noChangeArrowheads="1"/>
          </p:cNvSpPr>
          <p:nvPr>
            <p:ph type="title"/>
          </p:nvPr>
        </p:nvSpPr>
        <p:spPr/>
        <p:txBody>
          <a:bodyPr/>
          <a:lstStyle/>
          <a:p>
            <a:pPr eaLnBrk="1" hangingPunct="1"/>
            <a:r>
              <a:rPr lang="en-US" sz="2000" dirty="0">
                <a:latin typeface="Calibri" charset="0"/>
                <a:ea typeface="ＭＳ Ｐゴシック" charset="0"/>
                <a:cs typeface="Calibri" charset="0"/>
              </a:rPr>
              <a:t>Hedge Funds:  </a:t>
            </a:r>
            <a:r>
              <a:rPr lang="en-US" sz="2000" dirty="0" err="1">
                <a:latin typeface="Calibri" charset="0"/>
                <a:ea typeface="ＭＳ Ｐゴシック" charset="0"/>
                <a:cs typeface="Calibri" charset="0"/>
              </a:rPr>
              <a:t>Inter’</a:t>
            </a:r>
            <a:r>
              <a:rPr lang="en-US" altLang="ja-JP" sz="2000" dirty="0" err="1">
                <a:latin typeface="Calibri" charset="0"/>
                <a:ea typeface="ＭＳ Ｐゴシック" charset="0"/>
                <a:cs typeface="Calibri" charset="0"/>
              </a:rPr>
              <a:t>l</a:t>
            </a:r>
            <a:r>
              <a:rPr lang="en-US" altLang="ja-JP" sz="2000" dirty="0">
                <a:latin typeface="Calibri" charset="0"/>
                <a:ea typeface="ＭＳ Ｐゴシック" charset="0"/>
                <a:cs typeface="Calibri" charset="0"/>
              </a:rPr>
              <a:t> Tax Issues</a:t>
            </a:r>
            <a:endParaRPr lang="en-US" sz="1100" dirty="0">
              <a:latin typeface="Calibri" charset="0"/>
              <a:ea typeface="ＭＳ Ｐゴシック" charset="0"/>
              <a:cs typeface="Calibri" charset="0"/>
            </a:endParaRPr>
          </a:p>
        </p:txBody>
      </p:sp>
      <p:sp>
        <p:nvSpPr>
          <p:cNvPr id="35841" name="Slide Number Placeholder 4"/>
          <p:cNvSpPr>
            <a:spLocks noGrp="1"/>
          </p:cNvSpPr>
          <p:nvPr>
            <p:ph type="sldNum" sz="quarter" idx="10"/>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b="1">
                <a:solidFill>
                  <a:schemeClr val="tx1"/>
                </a:solidFill>
                <a:latin typeface="Times New Roman" charset="0"/>
                <a:ea typeface="ＭＳ Ｐゴシック" charset="0"/>
                <a:cs typeface="ＭＳ Ｐゴシック" charset="0"/>
              </a:defRPr>
            </a:lvl1pPr>
            <a:lvl2pPr marL="742950" indent="-285750" eaLnBrk="0" hangingPunct="0">
              <a:defRPr sz="2400" b="1">
                <a:solidFill>
                  <a:schemeClr val="tx1"/>
                </a:solidFill>
                <a:latin typeface="Times New Roman" charset="0"/>
                <a:ea typeface="ＭＳ Ｐゴシック" charset="0"/>
              </a:defRPr>
            </a:lvl2pPr>
            <a:lvl3pPr marL="1143000" indent="-228600" eaLnBrk="0" hangingPunct="0">
              <a:defRPr sz="2400" b="1">
                <a:solidFill>
                  <a:schemeClr val="tx1"/>
                </a:solidFill>
                <a:latin typeface="Times New Roman" charset="0"/>
                <a:ea typeface="ＭＳ Ｐゴシック" charset="0"/>
              </a:defRPr>
            </a:lvl3pPr>
            <a:lvl4pPr marL="1600200" indent="-228600" eaLnBrk="0" hangingPunct="0">
              <a:defRPr sz="2400" b="1">
                <a:solidFill>
                  <a:schemeClr val="tx1"/>
                </a:solidFill>
                <a:latin typeface="Times New Roman" charset="0"/>
                <a:ea typeface="ＭＳ Ｐゴシック" charset="0"/>
              </a:defRPr>
            </a:lvl4pPr>
            <a:lvl5pPr marL="2057400" indent="-228600" eaLnBrk="0" hangingPunct="0">
              <a:defRPr sz="2400" b="1">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b="1">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b="1">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b="1">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b="1">
                <a:solidFill>
                  <a:schemeClr val="tx1"/>
                </a:solidFill>
                <a:latin typeface="Times New Roman" charset="0"/>
                <a:ea typeface="ＭＳ Ｐゴシック" charset="0"/>
              </a:defRPr>
            </a:lvl9pPr>
          </a:lstStyle>
          <a:p>
            <a:pPr eaLnBrk="1" hangingPunct="1"/>
            <a:fld id="{F44027FA-6D4E-6646-808F-044218186331}" type="slidenum">
              <a:rPr lang="en-US" sz="900" b="0">
                <a:latin typeface="Arial" charset="0"/>
              </a:rPr>
              <a:pPr eaLnBrk="1" hangingPunct="1"/>
              <a:t>16</a:t>
            </a:fld>
            <a:endParaRPr lang="en-US" sz="900" b="0">
              <a:latin typeface="Arial" charset="0"/>
            </a:endParaRPr>
          </a:p>
        </p:txBody>
      </p:sp>
      <p:sp>
        <p:nvSpPr>
          <p:cNvPr id="2" name="Footer Placeholder 1"/>
          <p:cNvSpPr>
            <a:spLocks noGrp="1"/>
          </p:cNvSpPr>
          <p:nvPr>
            <p:ph type="ftr" sz="quarter" idx="11"/>
          </p:nvPr>
        </p:nvSpPr>
        <p:spPr/>
        <p:txBody>
          <a:bodyPr/>
          <a:lstStyle/>
          <a:p>
            <a:pPr>
              <a:defRPr/>
            </a:pPr>
            <a:r>
              <a:rPr lang="en-US"/>
              <a:t>U.S. Trade or Business and PEs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3"/>
          <p:cNvSpPr>
            <a:spLocks noGrp="1" noChangeArrowheads="1"/>
          </p:cNvSpPr>
          <p:nvPr>
            <p:ph idx="1"/>
          </p:nvPr>
        </p:nvSpPr>
        <p:spPr/>
        <p:txBody>
          <a:bodyPr/>
          <a:lstStyle/>
          <a:p>
            <a:pPr eaLnBrk="1" hangingPunct="1"/>
            <a:r>
              <a:rPr lang="en-US" sz="3200">
                <a:latin typeface="Calibri" charset="0"/>
                <a:ea typeface="ＭＳ Ｐゴシック" charset="0"/>
              </a:rPr>
              <a:t>Loans</a:t>
            </a:r>
          </a:p>
          <a:p>
            <a:pPr lvl="1" eaLnBrk="1" hangingPunct="1"/>
            <a:r>
              <a:rPr lang="en-US" sz="2800">
                <a:latin typeface="Calibri" charset="0"/>
                <a:ea typeface="ＭＳ Ｐゴシック" charset="0"/>
              </a:rPr>
              <a:t>Investments in HFs by US and Foreign Banks</a:t>
            </a:r>
          </a:p>
          <a:p>
            <a:pPr lvl="1" eaLnBrk="1" hangingPunct="1"/>
            <a:r>
              <a:rPr lang="en-US" sz="2800">
                <a:latin typeface="Calibri" charset="0"/>
                <a:ea typeface="ＭＳ Ｐゴシック" charset="0"/>
              </a:rPr>
              <a:t>HF as agents of foreign banks</a:t>
            </a:r>
          </a:p>
          <a:p>
            <a:pPr lvl="1" eaLnBrk="1" hangingPunct="1"/>
            <a:r>
              <a:rPr lang="en-US" sz="2800">
                <a:latin typeface="Calibri" charset="0"/>
                <a:ea typeface="ＭＳ Ｐゴシック" charset="0"/>
              </a:rPr>
              <a:t>Banks as agent of HFs</a:t>
            </a:r>
          </a:p>
          <a:p>
            <a:pPr eaLnBrk="1" hangingPunct="1"/>
            <a:r>
              <a:rPr lang="en-US" sz="3200">
                <a:latin typeface="Calibri" charset="0"/>
                <a:ea typeface="ＭＳ Ｐゴシック" charset="0"/>
              </a:rPr>
              <a:t>Treatment of HF income and gains if ETB.  </a:t>
            </a:r>
          </a:p>
          <a:p>
            <a:pPr lvl="1" eaLnBrk="1" hangingPunct="1"/>
            <a:r>
              <a:rPr lang="en-US" sz="2800">
                <a:latin typeface="Calibri" charset="0"/>
                <a:ea typeface="ＭＳ Ｐゴシック" charset="0"/>
              </a:rPr>
              <a:t>Is the trading safe harbor now forfeited?</a:t>
            </a:r>
          </a:p>
          <a:p>
            <a:pPr lvl="1" eaLnBrk="1" hangingPunct="1"/>
            <a:r>
              <a:rPr lang="en-US" sz="2800">
                <a:latin typeface="Calibri" charset="0"/>
                <a:ea typeface="ＭＳ Ｐゴシック" charset="0"/>
              </a:rPr>
              <a:t>Force of attraction rule</a:t>
            </a:r>
          </a:p>
          <a:p>
            <a:pPr lvl="1" eaLnBrk="1" hangingPunct="1"/>
            <a:r>
              <a:rPr lang="en-US" sz="2800">
                <a:latin typeface="Calibri" charset="0"/>
                <a:ea typeface="ＭＳ Ｐゴシック" charset="0"/>
              </a:rPr>
              <a:t>Section 864(c)(4)(B):  </a:t>
            </a:r>
            <a:r>
              <a:rPr lang="ja-JP" altLang="en-US" sz="2800">
                <a:latin typeface="Calibri" charset="0"/>
                <a:ea typeface="ＭＳ Ｐゴシック" charset="0"/>
              </a:rPr>
              <a:t>“</a:t>
            </a:r>
            <a:r>
              <a:rPr lang="en-US" altLang="ja-JP" sz="2800">
                <a:latin typeface="Calibri" charset="0"/>
                <a:ea typeface="ＭＳ Ｐゴシック" charset="0"/>
              </a:rPr>
              <a:t>economic equivalents</a:t>
            </a:r>
            <a:r>
              <a:rPr lang="ja-JP" altLang="en-US" sz="2800">
                <a:latin typeface="Calibri" charset="0"/>
                <a:ea typeface="ＭＳ Ｐゴシック" charset="0"/>
              </a:rPr>
              <a:t>”</a:t>
            </a:r>
            <a:endParaRPr lang="en-US" altLang="ja-JP" sz="2800">
              <a:latin typeface="Calibri" charset="0"/>
              <a:ea typeface="ＭＳ Ｐゴシック" charset="0"/>
            </a:endParaRPr>
          </a:p>
          <a:p>
            <a:pPr eaLnBrk="1" hangingPunct="1"/>
            <a:r>
              <a:rPr lang="en-US" sz="3200">
                <a:latin typeface="Calibri" charset="0"/>
                <a:ea typeface="ＭＳ Ｐゴシック" charset="0"/>
              </a:rPr>
              <a:t>Protective returns</a:t>
            </a:r>
          </a:p>
        </p:txBody>
      </p:sp>
      <p:sp>
        <p:nvSpPr>
          <p:cNvPr id="36866" name="Rectangle 2"/>
          <p:cNvSpPr>
            <a:spLocks noGrp="1" noChangeArrowheads="1"/>
          </p:cNvSpPr>
          <p:nvPr>
            <p:ph type="title"/>
          </p:nvPr>
        </p:nvSpPr>
        <p:spPr/>
        <p:txBody>
          <a:bodyPr/>
          <a:lstStyle/>
          <a:p>
            <a:pPr eaLnBrk="1" hangingPunct="1"/>
            <a:r>
              <a:rPr lang="en-US" sz="2000" dirty="0">
                <a:latin typeface="Calibri" charset="0"/>
                <a:ea typeface="ＭＳ Ｐゴシック" charset="0"/>
                <a:cs typeface="Calibri" charset="0"/>
              </a:rPr>
              <a:t>Hedge Funds:  </a:t>
            </a:r>
            <a:r>
              <a:rPr lang="en-US" sz="2000" dirty="0" err="1">
                <a:latin typeface="Calibri" charset="0"/>
                <a:ea typeface="ＭＳ Ｐゴシック" charset="0"/>
                <a:cs typeface="Calibri" charset="0"/>
              </a:rPr>
              <a:t>Inter’</a:t>
            </a:r>
            <a:r>
              <a:rPr lang="en-US" altLang="ja-JP" sz="2000" dirty="0" err="1">
                <a:latin typeface="Calibri" charset="0"/>
                <a:ea typeface="ＭＳ Ｐゴシック" charset="0"/>
                <a:cs typeface="Calibri" charset="0"/>
              </a:rPr>
              <a:t>l</a:t>
            </a:r>
            <a:r>
              <a:rPr lang="en-US" altLang="ja-JP" sz="2000" dirty="0">
                <a:latin typeface="Calibri" charset="0"/>
                <a:ea typeface="ＭＳ Ｐゴシック" charset="0"/>
                <a:cs typeface="Calibri" charset="0"/>
              </a:rPr>
              <a:t> Tax Issues</a:t>
            </a:r>
            <a:endParaRPr lang="en-US" sz="2000" dirty="0">
              <a:latin typeface="Calibri" charset="0"/>
              <a:ea typeface="ＭＳ Ｐゴシック" charset="0"/>
              <a:cs typeface="Calibri" charset="0"/>
            </a:endParaRPr>
          </a:p>
        </p:txBody>
      </p:sp>
      <p:sp>
        <p:nvSpPr>
          <p:cNvPr id="36865" name="Slide Number Placeholder 4"/>
          <p:cNvSpPr>
            <a:spLocks noGrp="1"/>
          </p:cNvSpPr>
          <p:nvPr>
            <p:ph type="sldNum" sz="quarter" idx="10"/>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b="1">
                <a:solidFill>
                  <a:schemeClr val="tx1"/>
                </a:solidFill>
                <a:latin typeface="Times New Roman" charset="0"/>
                <a:ea typeface="ＭＳ Ｐゴシック" charset="0"/>
                <a:cs typeface="ＭＳ Ｐゴシック" charset="0"/>
              </a:defRPr>
            </a:lvl1pPr>
            <a:lvl2pPr marL="742950" indent="-285750" eaLnBrk="0" hangingPunct="0">
              <a:defRPr sz="2400" b="1">
                <a:solidFill>
                  <a:schemeClr val="tx1"/>
                </a:solidFill>
                <a:latin typeface="Times New Roman" charset="0"/>
                <a:ea typeface="ＭＳ Ｐゴシック" charset="0"/>
              </a:defRPr>
            </a:lvl2pPr>
            <a:lvl3pPr marL="1143000" indent="-228600" eaLnBrk="0" hangingPunct="0">
              <a:defRPr sz="2400" b="1">
                <a:solidFill>
                  <a:schemeClr val="tx1"/>
                </a:solidFill>
                <a:latin typeface="Times New Roman" charset="0"/>
                <a:ea typeface="ＭＳ Ｐゴシック" charset="0"/>
              </a:defRPr>
            </a:lvl3pPr>
            <a:lvl4pPr marL="1600200" indent="-228600" eaLnBrk="0" hangingPunct="0">
              <a:defRPr sz="2400" b="1">
                <a:solidFill>
                  <a:schemeClr val="tx1"/>
                </a:solidFill>
                <a:latin typeface="Times New Roman" charset="0"/>
                <a:ea typeface="ＭＳ Ｐゴシック" charset="0"/>
              </a:defRPr>
            </a:lvl4pPr>
            <a:lvl5pPr marL="2057400" indent="-228600" eaLnBrk="0" hangingPunct="0">
              <a:defRPr sz="2400" b="1">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b="1">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b="1">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b="1">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b="1">
                <a:solidFill>
                  <a:schemeClr val="tx1"/>
                </a:solidFill>
                <a:latin typeface="Times New Roman" charset="0"/>
                <a:ea typeface="ＭＳ Ｐゴシック" charset="0"/>
              </a:defRPr>
            </a:lvl9pPr>
          </a:lstStyle>
          <a:p>
            <a:pPr eaLnBrk="1" hangingPunct="1"/>
            <a:fld id="{366F9F37-D7F1-9A43-A946-12DFA2B5ED52}" type="slidenum">
              <a:rPr lang="en-US" sz="900" b="0">
                <a:latin typeface="Arial" charset="0"/>
              </a:rPr>
              <a:pPr eaLnBrk="1" hangingPunct="1"/>
              <a:t>17</a:t>
            </a:fld>
            <a:endParaRPr lang="en-US" sz="900" b="0">
              <a:latin typeface="Arial" charset="0"/>
            </a:endParaRPr>
          </a:p>
        </p:txBody>
      </p:sp>
      <p:sp>
        <p:nvSpPr>
          <p:cNvPr id="2" name="Footer Placeholder 1"/>
          <p:cNvSpPr>
            <a:spLocks noGrp="1"/>
          </p:cNvSpPr>
          <p:nvPr>
            <p:ph type="ftr" sz="quarter" idx="11"/>
          </p:nvPr>
        </p:nvSpPr>
        <p:spPr/>
        <p:txBody>
          <a:bodyPr/>
          <a:lstStyle/>
          <a:p>
            <a:pPr>
              <a:defRPr/>
            </a:pPr>
            <a:r>
              <a:rPr lang="en-US"/>
              <a:t>U.S. Trade or Business and PEs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Content Placeholder 2"/>
          <p:cNvSpPr>
            <a:spLocks noGrp="1"/>
          </p:cNvSpPr>
          <p:nvPr>
            <p:ph idx="1"/>
          </p:nvPr>
        </p:nvSpPr>
        <p:spPr/>
        <p:txBody>
          <a:bodyPr/>
          <a:lstStyle/>
          <a:p>
            <a:pPr eaLnBrk="1" hangingPunct="1">
              <a:lnSpc>
                <a:spcPct val="90000"/>
              </a:lnSpc>
            </a:pPr>
            <a:r>
              <a:rPr lang="en-US" sz="2800" dirty="0">
                <a:latin typeface="Calibri" charset="0"/>
                <a:ea typeface="ＭＳ Ｐゴシック" charset="0"/>
              </a:rPr>
              <a:t>What was the business of the foreign hedge fund?</a:t>
            </a:r>
          </a:p>
          <a:p>
            <a:pPr lvl="1" eaLnBrk="1" hangingPunct="1">
              <a:lnSpc>
                <a:spcPct val="90000"/>
              </a:lnSpc>
            </a:pPr>
            <a:r>
              <a:rPr lang="en-US" sz="2400" dirty="0">
                <a:latin typeface="Calibri" charset="0"/>
                <a:ea typeface="ＭＳ Ｐゴシック" charset="0"/>
              </a:rPr>
              <a:t>How did it attempt to structure its US activities to avoid having a US T/B?</a:t>
            </a:r>
          </a:p>
          <a:p>
            <a:pPr lvl="1" eaLnBrk="1" hangingPunct="1">
              <a:lnSpc>
                <a:spcPct val="90000"/>
              </a:lnSpc>
            </a:pPr>
            <a:r>
              <a:rPr lang="en-US" sz="2400" dirty="0">
                <a:latin typeface="Calibri" charset="0"/>
                <a:ea typeface="ＭＳ Ｐゴシック" charset="0"/>
              </a:rPr>
              <a:t>Why was the IRS unimpressed?</a:t>
            </a:r>
          </a:p>
          <a:p>
            <a:pPr eaLnBrk="1" hangingPunct="1">
              <a:lnSpc>
                <a:spcPct val="90000"/>
              </a:lnSpc>
            </a:pPr>
            <a:r>
              <a:rPr lang="en-US" sz="2800" dirty="0">
                <a:latin typeface="Calibri" charset="0"/>
                <a:ea typeface="ＭＳ Ｐゴシック" charset="0"/>
              </a:rPr>
              <a:t>ECI Rules for Banking, Financing or similar Business (Reg. </a:t>
            </a:r>
            <a:r>
              <a:rPr lang="en-US" sz="2800" dirty="0"/>
              <a:t>§</a:t>
            </a:r>
            <a:r>
              <a:rPr lang="en-US" sz="2800" dirty="0">
                <a:latin typeface="Calibri" charset="0"/>
                <a:ea typeface="ＭＳ Ｐゴシック" charset="0"/>
              </a:rPr>
              <a:t>1.864-4(c)(5))</a:t>
            </a:r>
          </a:p>
          <a:p>
            <a:pPr lvl="1" eaLnBrk="1" hangingPunct="1">
              <a:lnSpc>
                <a:spcPct val="90000"/>
              </a:lnSpc>
            </a:pPr>
            <a:r>
              <a:rPr lang="ja-JP" altLang="en-US" sz="2400">
                <a:latin typeface="Calibri" charset="0"/>
                <a:ea typeface="ＭＳ Ｐゴシック" charset="0"/>
              </a:rPr>
              <a:t>“</a:t>
            </a:r>
            <a:r>
              <a:rPr lang="en-US" altLang="ja-JP" sz="2400" dirty="0">
                <a:latin typeface="Calibri" charset="0"/>
                <a:ea typeface="ＭＳ Ｐゴシック" charset="0"/>
              </a:rPr>
              <a:t>Making loans to public” is T/B (Reg. </a:t>
            </a:r>
            <a:r>
              <a:rPr lang="en-US" sz="2400" dirty="0"/>
              <a:t>§</a:t>
            </a:r>
            <a:r>
              <a:rPr lang="en-US" sz="2400" dirty="0">
                <a:ea typeface="ＭＳ Ｐゴシック" charset="0"/>
              </a:rPr>
              <a:t>1.864-</a:t>
            </a:r>
            <a:r>
              <a:rPr lang="en-US" altLang="ja-JP" sz="2400" dirty="0">
                <a:latin typeface="Calibri" charset="0"/>
                <a:ea typeface="ＭＳ Ｐゴシック" charset="0"/>
              </a:rPr>
              <a:t>4(c)(5)(</a:t>
            </a:r>
            <a:r>
              <a:rPr lang="en-US" altLang="ja-JP" sz="2400" dirty="0" err="1">
                <a:latin typeface="Calibri" charset="0"/>
                <a:ea typeface="ＭＳ Ｐゴシック" charset="0"/>
              </a:rPr>
              <a:t>i</a:t>
            </a:r>
            <a:r>
              <a:rPr lang="en-US" altLang="ja-JP" sz="2400" dirty="0">
                <a:latin typeface="Calibri" charset="0"/>
                <a:ea typeface="ＭＳ Ｐゴシック" charset="0"/>
              </a:rPr>
              <a:t>)(b))</a:t>
            </a:r>
          </a:p>
          <a:p>
            <a:pPr lvl="1" eaLnBrk="1" hangingPunct="1">
              <a:lnSpc>
                <a:spcPct val="90000"/>
              </a:lnSpc>
            </a:pPr>
            <a:r>
              <a:rPr lang="en-US" altLang="ja-JP" sz="2400" dirty="0">
                <a:latin typeface="Calibri" charset="0"/>
                <a:ea typeface="ＭＳ Ｐゴシック" charset="0"/>
              </a:rPr>
              <a:t>Interest on loans is ECI “only if…stocks or securities giving rise to such income are attributable to the US office through which such business is carried on and…were acquired…in the course of making loans to the public…”  (Reg. </a:t>
            </a:r>
            <a:r>
              <a:rPr lang="en-US" sz="2400" dirty="0"/>
              <a:t>§ </a:t>
            </a:r>
            <a:r>
              <a:rPr lang="en-US" sz="2400" dirty="0">
                <a:ea typeface="ＭＳ Ｐゴシック" charset="0"/>
              </a:rPr>
              <a:t>1.864-</a:t>
            </a:r>
            <a:r>
              <a:rPr lang="en-US" altLang="ja-JP" sz="2400" dirty="0">
                <a:latin typeface="Calibri" charset="0"/>
                <a:ea typeface="ＭＳ Ｐゴシック" charset="0"/>
              </a:rPr>
              <a:t>4(c)(5)(ii))</a:t>
            </a:r>
          </a:p>
          <a:p>
            <a:pPr eaLnBrk="1" hangingPunct="1">
              <a:lnSpc>
                <a:spcPct val="90000"/>
              </a:lnSpc>
            </a:pPr>
            <a:r>
              <a:rPr lang="en-US" altLang="ja-JP" sz="2000" dirty="0">
                <a:latin typeface="Calibri" charset="0"/>
                <a:ea typeface="ＭＳ Ｐゴシック" charset="0"/>
              </a:rPr>
              <a:t>“</a:t>
            </a:r>
            <a:r>
              <a:rPr lang="en-US" altLang="ja-JP" sz="2800" dirty="0">
                <a:latin typeface="Calibri" charset="0"/>
                <a:ea typeface="ＭＳ Ｐゴシック" charset="0"/>
              </a:rPr>
              <a:t>US office” is defined in Reg. </a:t>
            </a:r>
            <a:r>
              <a:rPr lang="en-US" sz="2800" dirty="0"/>
              <a:t>§</a:t>
            </a:r>
            <a:r>
              <a:rPr lang="en-US" sz="2800" dirty="0">
                <a:ea typeface="ＭＳ Ｐゴシック" charset="0"/>
              </a:rPr>
              <a:t>1.864-</a:t>
            </a:r>
            <a:r>
              <a:rPr lang="en-US" altLang="ja-JP" sz="2800" dirty="0">
                <a:latin typeface="Calibri" charset="0"/>
                <a:ea typeface="ＭＳ Ｐゴシック" charset="0"/>
              </a:rPr>
              <a:t>7</a:t>
            </a:r>
            <a:endParaRPr lang="en-US" altLang="ja-JP" sz="2000" dirty="0">
              <a:latin typeface="Calibri" charset="0"/>
              <a:ea typeface="ＭＳ Ｐゴシック" charset="0"/>
            </a:endParaRPr>
          </a:p>
          <a:p>
            <a:pPr lvl="1" eaLnBrk="1" hangingPunct="1">
              <a:lnSpc>
                <a:spcPct val="90000"/>
              </a:lnSpc>
            </a:pPr>
            <a:r>
              <a:rPr lang="en-US" altLang="ja-JP" sz="1800" dirty="0">
                <a:latin typeface="Calibri" charset="0"/>
                <a:ea typeface="ＭＳ Ｐゴシック" charset="0"/>
              </a:rPr>
              <a:t>Why didn’t the IRS use this definition?</a:t>
            </a:r>
          </a:p>
          <a:p>
            <a:pPr lvl="1" eaLnBrk="1" hangingPunct="1">
              <a:lnSpc>
                <a:spcPct val="90000"/>
              </a:lnSpc>
            </a:pPr>
            <a:r>
              <a:rPr lang="en-US" altLang="ja-JP" sz="1800" dirty="0">
                <a:latin typeface="Calibri" charset="0"/>
                <a:ea typeface="ＭＳ Ｐゴシック" charset="0"/>
              </a:rPr>
              <a:t>What is the result if they followed this rule?</a:t>
            </a:r>
          </a:p>
          <a:p>
            <a:pPr lvl="1" eaLnBrk="1" hangingPunct="1">
              <a:lnSpc>
                <a:spcPct val="90000"/>
              </a:lnSpc>
            </a:pPr>
            <a:endParaRPr lang="en-US" sz="2000" dirty="0">
              <a:latin typeface="Calibri" charset="0"/>
              <a:ea typeface="ＭＳ Ｐゴシック" charset="0"/>
            </a:endParaRPr>
          </a:p>
          <a:p>
            <a:pPr>
              <a:lnSpc>
                <a:spcPct val="90000"/>
              </a:lnSpc>
            </a:pPr>
            <a:endParaRPr lang="en-US" dirty="0">
              <a:latin typeface="Calibri" charset="0"/>
              <a:ea typeface="ＭＳ Ｐゴシック" charset="0"/>
            </a:endParaRPr>
          </a:p>
        </p:txBody>
      </p:sp>
      <p:sp>
        <p:nvSpPr>
          <p:cNvPr id="37889" name="Title 1"/>
          <p:cNvSpPr>
            <a:spLocks noGrp="1"/>
          </p:cNvSpPr>
          <p:nvPr>
            <p:ph type="title"/>
          </p:nvPr>
        </p:nvSpPr>
        <p:spPr/>
        <p:txBody>
          <a:bodyPr/>
          <a:lstStyle/>
          <a:p>
            <a:r>
              <a:rPr lang="en-US" sz="2000" dirty="0">
                <a:latin typeface="Calibri" charset="0"/>
                <a:ea typeface="ＭＳ Ｐゴシック" charset="0"/>
                <a:cs typeface="Calibri" charset="0"/>
              </a:rPr>
              <a:t>GCM 2009-010 </a:t>
            </a:r>
          </a:p>
        </p:txBody>
      </p:sp>
      <p:sp>
        <p:nvSpPr>
          <p:cNvPr id="37892" name="Slide Number Placeholder 4"/>
          <p:cNvSpPr>
            <a:spLocks noGrp="1"/>
          </p:cNvSpPr>
          <p:nvPr>
            <p:ph type="sldNum" sz="quarter" idx="10"/>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b="1">
                <a:solidFill>
                  <a:schemeClr val="tx1"/>
                </a:solidFill>
                <a:latin typeface="Times New Roman" charset="0"/>
                <a:ea typeface="ＭＳ Ｐゴシック" charset="0"/>
                <a:cs typeface="ＭＳ Ｐゴシック" charset="0"/>
              </a:defRPr>
            </a:lvl1pPr>
            <a:lvl2pPr marL="742950" indent="-285750" eaLnBrk="0" hangingPunct="0">
              <a:defRPr sz="2400" b="1">
                <a:solidFill>
                  <a:schemeClr val="tx1"/>
                </a:solidFill>
                <a:latin typeface="Times New Roman" charset="0"/>
                <a:ea typeface="ＭＳ Ｐゴシック" charset="0"/>
              </a:defRPr>
            </a:lvl2pPr>
            <a:lvl3pPr marL="1143000" indent="-228600" eaLnBrk="0" hangingPunct="0">
              <a:defRPr sz="2400" b="1">
                <a:solidFill>
                  <a:schemeClr val="tx1"/>
                </a:solidFill>
                <a:latin typeface="Times New Roman" charset="0"/>
                <a:ea typeface="ＭＳ Ｐゴシック" charset="0"/>
              </a:defRPr>
            </a:lvl3pPr>
            <a:lvl4pPr marL="1600200" indent="-228600" eaLnBrk="0" hangingPunct="0">
              <a:defRPr sz="2400" b="1">
                <a:solidFill>
                  <a:schemeClr val="tx1"/>
                </a:solidFill>
                <a:latin typeface="Times New Roman" charset="0"/>
                <a:ea typeface="ＭＳ Ｐゴシック" charset="0"/>
              </a:defRPr>
            </a:lvl4pPr>
            <a:lvl5pPr marL="2057400" indent="-228600" eaLnBrk="0" hangingPunct="0">
              <a:defRPr sz="2400" b="1">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b="1">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b="1">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b="1">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b="1">
                <a:solidFill>
                  <a:schemeClr val="tx1"/>
                </a:solidFill>
                <a:latin typeface="Times New Roman" charset="0"/>
                <a:ea typeface="ＭＳ Ｐゴシック" charset="0"/>
              </a:defRPr>
            </a:lvl9pPr>
          </a:lstStyle>
          <a:p>
            <a:pPr eaLnBrk="1" hangingPunct="1"/>
            <a:fld id="{E925283D-3F08-6E48-BDB5-919613AA5066}" type="slidenum">
              <a:rPr lang="en-US" sz="900" b="0">
                <a:latin typeface="Arial" charset="0"/>
              </a:rPr>
              <a:pPr eaLnBrk="1" hangingPunct="1"/>
              <a:t>18</a:t>
            </a:fld>
            <a:endParaRPr lang="en-US" sz="900" b="0">
              <a:latin typeface="Arial" charset="0"/>
            </a:endParaRPr>
          </a:p>
        </p:txBody>
      </p:sp>
      <p:sp>
        <p:nvSpPr>
          <p:cNvPr id="4" name="Footer Placeholder 3"/>
          <p:cNvSpPr>
            <a:spLocks noGrp="1"/>
          </p:cNvSpPr>
          <p:nvPr>
            <p:ph type="ftr" sz="quarter" idx="11"/>
          </p:nvPr>
        </p:nvSpPr>
        <p:spPr/>
        <p:txBody>
          <a:bodyPr/>
          <a:lstStyle/>
          <a:p>
            <a:pPr>
              <a:defRPr/>
            </a:pPr>
            <a:r>
              <a:rPr lang="en-US"/>
              <a:t>U.S. Trade or Business and PEs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5" name="Rectangle 3"/>
          <p:cNvSpPr>
            <a:spLocks noGrp="1" noChangeArrowheads="1"/>
          </p:cNvSpPr>
          <p:nvPr>
            <p:ph idx="1"/>
          </p:nvPr>
        </p:nvSpPr>
        <p:spPr/>
        <p:txBody>
          <a:bodyPr/>
          <a:lstStyle/>
          <a:p>
            <a:r>
              <a:rPr lang="en-US" sz="2400" dirty="0">
                <a:latin typeface="Calibri" charset="0"/>
                <a:ea typeface="ＭＳ Ｐゴシック" charset="0"/>
              </a:rPr>
              <a:t>Gain or income is ECI even if there is no T/B if gain or income is attributable to sale of property or performance of services in a year in which TP was ETB. </a:t>
            </a:r>
            <a:r>
              <a:rPr lang="en-US" sz="2400" dirty="0"/>
              <a:t>§</a:t>
            </a:r>
            <a:r>
              <a:rPr lang="en-US" sz="2400" dirty="0">
                <a:latin typeface="Calibri" charset="0"/>
                <a:ea typeface="ＭＳ Ｐゴシック" charset="0"/>
              </a:rPr>
              <a:t>864(c)(6).</a:t>
            </a:r>
          </a:p>
          <a:p>
            <a:pPr eaLnBrk="1" hangingPunct="1"/>
            <a:endParaRPr lang="en-US" sz="2400" dirty="0">
              <a:latin typeface="Calibri" charset="0"/>
              <a:ea typeface="ＭＳ Ｐゴシック" charset="0"/>
            </a:endParaRPr>
          </a:p>
          <a:p>
            <a:r>
              <a:rPr lang="en-US" sz="2400" dirty="0">
                <a:latin typeface="Calibri" charset="0"/>
                <a:ea typeface="ＭＳ Ｐゴシック" charset="0"/>
              </a:rPr>
              <a:t>Gain on the sale of property formerly used in a UST/B is ECI if it would have been ECI had it been sold when it ceased to be used in a USTB.  Applies for 10 years after the property ceases to be used in a USTB.  </a:t>
            </a:r>
            <a:r>
              <a:rPr lang="en-US" sz="2400" dirty="0"/>
              <a:t>§</a:t>
            </a:r>
            <a:r>
              <a:rPr lang="en-US" sz="2400" dirty="0">
                <a:latin typeface="Calibri" charset="0"/>
                <a:ea typeface="ＭＳ Ｐゴシック" charset="0"/>
              </a:rPr>
              <a:t>864(c)(7).</a:t>
            </a:r>
          </a:p>
          <a:p>
            <a:endParaRPr lang="en-US" sz="2400" b="1" u="sng" dirty="0">
              <a:ea typeface="ＭＳ Ｐゴシック" charset="0"/>
            </a:endParaRPr>
          </a:p>
          <a:p>
            <a:r>
              <a:rPr lang="en-US" sz="2400" dirty="0">
                <a:ea typeface="ＭＳ Ｐゴシック" charset="0"/>
              </a:rPr>
              <a:t>Gain on the sale of a PSH interest if the PSH is ETB.</a:t>
            </a:r>
          </a:p>
          <a:p>
            <a:pPr lvl="1"/>
            <a:r>
              <a:rPr lang="en-US" sz="2250" dirty="0">
                <a:latin typeface="Calibri" charset="0"/>
                <a:ea typeface="ＭＳ Ｐゴシック" charset="0"/>
              </a:rPr>
              <a:t>How much?  Portion of gain that would be ECI if PSH sold all of </a:t>
            </a:r>
            <a:r>
              <a:rPr lang="en-US" sz="2250" dirty="0">
                <a:ea typeface="ＭＳ Ｐゴシック" charset="0"/>
              </a:rPr>
              <a:t>its assets.</a:t>
            </a:r>
            <a:r>
              <a:rPr lang="en-US" sz="2000" dirty="0"/>
              <a:t> §</a:t>
            </a:r>
            <a:r>
              <a:rPr lang="en-US" sz="2000" dirty="0">
                <a:ea typeface="ＭＳ Ｐゴシック" charset="0"/>
              </a:rPr>
              <a:t>864(c)(8).</a:t>
            </a:r>
          </a:p>
          <a:p>
            <a:pPr lvl="1"/>
            <a:r>
              <a:rPr lang="en-US" sz="2000" dirty="0">
                <a:ea typeface="ＭＳ Ｐゴシック" charset="0"/>
              </a:rPr>
              <a:t>This section overturns </a:t>
            </a:r>
          </a:p>
          <a:p>
            <a:pPr lvl="1"/>
            <a:endParaRPr lang="en-US" sz="2250" dirty="0">
              <a:latin typeface="Calibri" charset="0"/>
              <a:ea typeface="ＭＳ Ｐゴシック" charset="0"/>
            </a:endParaRPr>
          </a:p>
          <a:p>
            <a:pPr eaLnBrk="1" hangingPunct="1"/>
            <a:endParaRPr lang="en-US" dirty="0">
              <a:latin typeface="Calibri" charset="0"/>
              <a:ea typeface="ＭＳ Ｐゴシック" charset="0"/>
            </a:endParaRPr>
          </a:p>
        </p:txBody>
      </p:sp>
      <p:sp>
        <p:nvSpPr>
          <p:cNvPr id="38914" name="Rectangle 2"/>
          <p:cNvSpPr>
            <a:spLocks noGrp="1" noChangeArrowheads="1"/>
          </p:cNvSpPr>
          <p:nvPr>
            <p:ph type="title"/>
          </p:nvPr>
        </p:nvSpPr>
        <p:spPr/>
        <p:txBody>
          <a:bodyPr/>
          <a:lstStyle/>
          <a:p>
            <a:pPr eaLnBrk="1" hangingPunct="1"/>
            <a:r>
              <a:rPr lang="en-US" sz="2000" dirty="0">
                <a:latin typeface="Arial" charset="0"/>
                <a:ea typeface="ＭＳ Ｐゴシック" charset="0"/>
              </a:rPr>
              <a:t>Deferred </a:t>
            </a:r>
            <a:r>
              <a:rPr lang="en-US" sz="2000" dirty="0">
                <a:latin typeface="Calibri" charset="0"/>
                <a:ea typeface="ＭＳ Ｐゴシック" charset="0"/>
                <a:cs typeface="Calibri" charset="0"/>
              </a:rPr>
              <a:t>Compensation and Other Gains</a:t>
            </a:r>
          </a:p>
        </p:txBody>
      </p:sp>
      <p:sp>
        <p:nvSpPr>
          <p:cNvPr id="38913" name="Slide Number Placeholder 4"/>
          <p:cNvSpPr>
            <a:spLocks noGrp="1"/>
          </p:cNvSpPr>
          <p:nvPr>
            <p:ph type="sldNum" sz="quarter" idx="10"/>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b="1">
                <a:solidFill>
                  <a:schemeClr val="tx1"/>
                </a:solidFill>
                <a:latin typeface="Times New Roman" charset="0"/>
                <a:ea typeface="ＭＳ Ｐゴシック" charset="0"/>
                <a:cs typeface="ＭＳ Ｐゴシック" charset="0"/>
              </a:defRPr>
            </a:lvl1pPr>
            <a:lvl2pPr marL="742950" indent="-285750" eaLnBrk="0" hangingPunct="0">
              <a:defRPr sz="2400" b="1">
                <a:solidFill>
                  <a:schemeClr val="tx1"/>
                </a:solidFill>
                <a:latin typeface="Times New Roman" charset="0"/>
                <a:ea typeface="ＭＳ Ｐゴシック" charset="0"/>
              </a:defRPr>
            </a:lvl2pPr>
            <a:lvl3pPr marL="1143000" indent="-228600" eaLnBrk="0" hangingPunct="0">
              <a:defRPr sz="2400" b="1">
                <a:solidFill>
                  <a:schemeClr val="tx1"/>
                </a:solidFill>
                <a:latin typeface="Times New Roman" charset="0"/>
                <a:ea typeface="ＭＳ Ｐゴシック" charset="0"/>
              </a:defRPr>
            </a:lvl3pPr>
            <a:lvl4pPr marL="1600200" indent="-228600" eaLnBrk="0" hangingPunct="0">
              <a:defRPr sz="2400" b="1">
                <a:solidFill>
                  <a:schemeClr val="tx1"/>
                </a:solidFill>
                <a:latin typeface="Times New Roman" charset="0"/>
                <a:ea typeface="ＭＳ Ｐゴシック" charset="0"/>
              </a:defRPr>
            </a:lvl4pPr>
            <a:lvl5pPr marL="2057400" indent="-228600" eaLnBrk="0" hangingPunct="0">
              <a:defRPr sz="2400" b="1">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b="1">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b="1">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b="1">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b="1">
                <a:solidFill>
                  <a:schemeClr val="tx1"/>
                </a:solidFill>
                <a:latin typeface="Times New Roman" charset="0"/>
                <a:ea typeface="ＭＳ Ｐゴシック" charset="0"/>
              </a:defRPr>
            </a:lvl9pPr>
          </a:lstStyle>
          <a:p>
            <a:pPr eaLnBrk="1" hangingPunct="1"/>
            <a:fld id="{D3C6B3BC-2481-8C41-B58A-BD146222F9F3}" type="slidenum">
              <a:rPr lang="en-US" sz="900" b="0">
                <a:latin typeface="Arial" charset="0"/>
              </a:rPr>
              <a:pPr eaLnBrk="1" hangingPunct="1"/>
              <a:t>19</a:t>
            </a:fld>
            <a:endParaRPr lang="en-US" sz="900" b="0">
              <a:latin typeface="Arial" charset="0"/>
            </a:endParaRPr>
          </a:p>
        </p:txBody>
      </p:sp>
      <p:sp>
        <p:nvSpPr>
          <p:cNvPr id="2" name="Footer Placeholder 1"/>
          <p:cNvSpPr>
            <a:spLocks noGrp="1"/>
          </p:cNvSpPr>
          <p:nvPr>
            <p:ph type="ftr" sz="quarter" idx="11"/>
          </p:nvPr>
        </p:nvSpPr>
        <p:spPr/>
        <p:txBody>
          <a:bodyPr/>
          <a:lstStyle/>
          <a:p>
            <a:pPr>
              <a:defRPr/>
            </a:pPr>
            <a:r>
              <a:rPr lang="en-US"/>
              <a:t>U.S. Trade or Business and PEs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6691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6691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691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6915">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6691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E709F3-CBB7-9356-1EC4-E3505FF7BF1A}"/>
              </a:ext>
            </a:extLst>
          </p:cNvPr>
          <p:cNvSpPr>
            <a:spLocks noGrp="1"/>
          </p:cNvSpPr>
          <p:nvPr>
            <p:ph type="title"/>
          </p:nvPr>
        </p:nvSpPr>
        <p:spPr/>
        <p:txBody>
          <a:bodyPr/>
          <a:lstStyle/>
          <a:p>
            <a:r>
              <a:rPr lang="en-US" dirty="0"/>
              <a:t>Big Picture</a:t>
            </a:r>
          </a:p>
        </p:txBody>
      </p:sp>
      <p:sp>
        <p:nvSpPr>
          <p:cNvPr id="4" name="Slide Number Placeholder 3">
            <a:extLst>
              <a:ext uri="{FF2B5EF4-FFF2-40B4-BE49-F238E27FC236}">
                <a16:creationId xmlns:a16="http://schemas.microsoft.com/office/drawing/2014/main" id="{23D527C3-2BA6-F652-F930-6AE6644AAE99}"/>
              </a:ext>
            </a:extLst>
          </p:cNvPr>
          <p:cNvSpPr>
            <a:spLocks noGrp="1"/>
          </p:cNvSpPr>
          <p:nvPr>
            <p:ph type="sldNum" sz="quarter" idx="10"/>
          </p:nvPr>
        </p:nvSpPr>
        <p:spPr/>
        <p:txBody>
          <a:bodyPr/>
          <a:lstStyle/>
          <a:p>
            <a:fld id="{7B3E355C-57B9-BC4B-95D8-406A1F834537}" type="slidenum">
              <a:rPr lang="en-US" altLang="en-US" smtClean="0"/>
              <a:pPr/>
              <a:t>2</a:t>
            </a:fld>
            <a:endParaRPr lang="en-US" altLang="en-US" dirty="0"/>
          </a:p>
        </p:txBody>
      </p:sp>
      <p:sp>
        <p:nvSpPr>
          <p:cNvPr id="5" name="Footer Placeholder 4">
            <a:extLst>
              <a:ext uri="{FF2B5EF4-FFF2-40B4-BE49-F238E27FC236}">
                <a16:creationId xmlns:a16="http://schemas.microsoft.com/office/drawing/2014/main" id="{579E8E19-82D3-E3E3-E3CF-B0D4A49469EE}"/>
              </a:ext>
            </a:extLst>
          </p:cNvPr>
          <p:cNvSpPr>
            <a:spLocks noGrp="1"/>
          </p:cNvSpPr>
          <p:nvPr>
            <p:ph type="ftr" sz="quarter" idx="11"/>
          </p:nvPr>
        </p:nvSpPr>
        <p:spPr/>
        <p:txBody>
          <a:bodyPr/>
          <a:lstStyle/>
          <a:p>
            <a:pPr>
              <a:defRPr/>
            </a:pPr>
            <a:r>
              <a:rPr lang="en-US"/>
              <a:t>U.S. Trade or Business and PEs</a:t>
            </a:r>
            <a:endParaRPr lang="en-US" dirty="0"/>
          </a:p>
        </p:txBody>
      </p:sp>
      <p:sp>
        <p:nvSpPr>
          <p:cNvPr id="6" name="Rectangle 5">
            <a:extLst>
              <a:ext uri="{FF2B5EF4-FFF2-40B4-BE49-F238E27FC236}">
                <a16:creationId xmlns:a16="http://schemas.microsoft.com/office/drawing/2014/main" id="{23F20E30-D153-2551-0572-AE3D32E7E130}"/>
              </a:ext>
            </a:extLst>
          </p:cNvPr>
          <p:cNvSpPr/>
          <p:nvPr/>
        </p:nvSpPr>
        <p:spPr>
          <a:xfrm>
            <a:off x="498529" y="990600"/>
            <a:ext cx="1752600" cy="6858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Foreign Corp</a:t>
            </a:r>
          </a:p>
        </p:txBody>
      </p:sp>
      <p:sp>
        <p:nvSpPr>
          <p:cNvPr id="7" name="Rectangle 6">
            <a:extLst>
              <a:ext uri="{FF2B5EF4-FFF2-40B4-BE49-F238E27FC236}">
                <a16:creationId xmlns:a16="http://schemas.microsoft.com/office/drawing/2014/main" id="{02E6D38C-660C-D99E-1936-DFCBE969A7D6}"/>
              </a:ext>
            </a:extLst>
          </p:cNvPr>
          <p:cNvSpPr/>
          <p:nvPr/>
        </p:nvSpPr>
        <p:spPr>
          <a:xfrm>
            <a:off x="498529" y="2514600"/>
            <a:ext cx="1752600" cy="6858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US Corp</a:t>
            </a:r>
          </a:p>
        </p:txBody>
      </p:sp>
      <p:cxnSp>
        <p:nvCxnSpPr>
          <p:cNvPr id="9" name="Straight Connector 8">
            <a:extLst>
              <a:ext uri="{FF2B5EF4-FFF2-40B4-BE49-F238E27FC236}">
                <a16:creationId xmlns:a16="http://schemas.microsoft.com/office/drawing/2014/main" id="{5AA780B9-E675-0182-BB8B-2661B7363F81}"/>
              </a:ext>
            </a:extLst>
          </p:cNvPr>
          <p:cNvCxnSpPr>
            <a:cxnSpLocks/>
            <a:stCxn id="6" idx="2"/>
            <a:endCxn id="7" idx="0"/>
          </p:cNvCxnSpPr>
          <p:nvPr/>
        </p:nvCxnSpPr>
        <p:spPr>
          <a:xfrm>
            <a:off x="1374829" y="1676400"/>
            <a:ext cx="0" cy="838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Elbow Connector 11">
            <a:extLst>
              <a:ext uri="{FF2B5EF4-FFF2-40B4-BE49-F238E27FC236}">
                <a16:creationId xmlns:a16="http://schemas.microsoft.com/office/drawing/2014/main" id="{365C6B13-5B6F-5CE0-332D-8334085D4015}"/>
              </a:ext>
            </a:extLst>
          </p:cNvPr>
          <p:cNvCxnSpPr>
            <a:cxnSpLocks/>
            <a:stCxn id="7" idx="3"/>
          </p:cNvCxnSpPr>
          <p:nvPr/>
        </p:nvCxnSpPr>
        <p:spPr>
          <a:xfrm flipV="1">
            <a:off x="2251129" y="1333500"/>
            <a:ext cx="12700" cy="1524000"/>
          </a:xfrm>
          <a:prstGeom prst="bentConnector4">
            <a:avLst>
              <a:gd name="adj1" fmla="val 3935598"/>
              <a:gd name="adj2" fmla="val 99894"/>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1F836318-CD3D-A0FF-53E8-6264837A1347}"/>
              </a:ext>
            </a:extLst>
          </p:cNvPr>
          <p:cNvSpPr txBox="1"/>
          <p:nvPr/>
        </p:nvSpPr>
        <p:spPr>
          <a:xfrm>
            <a:off x="1489129" y="1853043"/>
            <a:ext cx="1368552" cy="646331"/>
          </a:xfrm>
          <a:prstGeom prst="rect">
            <a:avLst/>
          </a:prstGeom>
          <a:noFill/>
        </p:spPr>
        <p:txBody>
          <a:bodyPr wrap="square" rtlCol="0">
            <a:spAutoFit/>
          </a:bodyPr>
          <a:lstStyle/>
          <a:p>
            <a:r>
              <a:rPr lang="en-US" sz="1200" dirty="0">
                <a:latin typeface="+mn-lt"/>
              </a:rPr>
              <a:t>Dividends, Interest, Royalties (30%)</a:t>
            </a:r>
          </a:p>
        </p:txBody>
      </p:sp>
      <p:sp>
        <p:nvSpPr>
          <p:cNvPr id="27" name="Oval 26">
            <a:extLst>
              <a:ext uri="{FF2B5EF4-FFF2-40B4-BE49-F238E27FC236}">
                <a16:creationId xmlns:a16="http://schemas.microsoft.com/office/drawing/2014/main" id="{56775E04-33DE-7644-2A3E-1F4FA00EB023}"/>
              </a:ext>
            </a:extLst>
          </p:cNvPr>
          <p:cNvSpPr/>
          <p:nvPr/>
        </p:nvSpPr>
        <p:spPr>
          <a:xfrm>
            <a:off x="457200" y="3810000"/>
            <a:ext cx="1828800" cy="457200"/>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US Business</a:t>
            </a:r>
          </a:p>
        </p:txBody>
      </p:sp>
      <p:cxnSp>
        <p:nvCxnSpPr>
          <p:cNvPr id="29" name="Straight Connector 28">
            <a:extLst>
              <a:ext uri="{FF2B5EF4-FFF2-40B4-BE49-F238E27FC236}">
                <a16:creationId xmlns:a16="http://schemas.microsoft.com/office/drawing/2014/main" id="{FC73D2D9-48CA-0C48-05E4-8F7B6ECCC00C}"/>
              </a:ext>
            </a:extLst>
          </p:cNvPr>
          <p:cNvCxnSpPr>
            <a:stCxn id="7" idx="2"/>
            <a:endCxn id="27" idx="0"/>
          </p:cNvCxnSpPr>
          <p:nvPr/>
        </p:nvCxnSpPr>
        <p:spPr>
          <a:xfrm flipH="1">
            <a:off x="1371600" y="3200400"/>
            <a:ext cx="3229" cy="609600"/>
          </a:xfrm>
          <a:prstGeom prst="line">
            <a:avLst/>
          </a:prstGeom>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89BBE62D-528D-892B-7702-23CD4DB336FF}"/>
              </a:ext>
            </a:extLst>
          </p:cNvPr>
          <p:cNvSpPr txBox="1"/>
          <p:nvPr/>
        </p:nvSpPr>
        <p:spPr>
          <a:xfrm>
            <a:off x="1691382" y="3409331"/>
            <a:ext cx="950197" cy="276999"/>
          </a:xfrm>
          <a:prstGeom prst="rect">
            <a:avLst/>
          </a:prstGeom>
          <a:noFill/>
        </p:spPr>
        <p:txBody>
          <a:bodyPr wrap="none" rtlCol="0">
            <a:spAutoFit/>
          </a:bodyPr>
          <a:lstStyle/>
          <a:p>
            <a:r>
              <a:rPr lang="en-US" sz="1200" dirty="0">
                <a:latin typeface="+mn-lt"/>
              </a:rPr>
              <a:t>Net 21% tax</a:t>
            </a:r>
          </a:p>
        </p:txBody>
      </p:sp>
      <p:sp>
        <p:nvSpPr>
          <p:cNvPr id="36" name="Rectangle 35">
            <a:extLst>
              <a:ext uri="{FF2B5EF4-FFF2-40B4-BE49-F238E27FC236}">
                <a16:creationId xmlns:a16="http://schemas.microsoft.com/office/drawing/2014/main" id="{F435D216-18A4-EB48-1B15-B8BEB33E8955}"/>
              </a:ext>
            </a:extLst>
          </p:cNvPr>
          <p:cNvSpPr/>
          <p:nvPr/>
        </p:nvSpPr>
        <p:spPr>
          <a:xfrm>
            <a:off x="3752062" y="993183"/>
            <a:ext cx="1752600" cy="6858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Foreign Corp</a:t>
            </a:r>
          </a:p>
        </p:txBody>
      </p:sp>
      <p:cxnSp>
        <p:nvCxnSpPr>
          <p:cNvPr id="38" name="Straight Connector 37">
            <a:extLst>
              <a:ext uri="{FF2B5EF4-FFF2-40B4-BE49-F238E27FC236}">
                <a16:creationId xmlns:a16="http://schemas.microsoft.com/office/drawing/2014/main" id="{AEB8954A-98C5-C83B-D948-CBFAC3528DA4}"/>
              </a:ext>
            </a:extLst>
          </p:cNvPr>
          <p:cNvCxnSpPr>
            <a:cxnSpLocks/>
            <a:stCxn id="36" idx="2"/>
          </p:cNvCxnSpPr>
          <p:nvPr/>
        </p:nvCxnSpPr>
        <p:spPr>
          <a:xfrm>
            <a:off x="4628362" y="1678983"/>
            <a:ext cx="0" cy="838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Elbow Connector 38">
            <a:extLst>
              <a:ext uri="{FF2B5EF4-FFF2-40B4-BE49-F238E27FC236}">
                <a16:creationId xmlns:a16="http://schemas.microsoft.com/office/drawing/2014/main" id="{162A536C-B839-FCF5-76BC-A4085C2FC7B8}"/>
              </a:ext>
            </a:extLst>
          </p:cNvPr>
          <p:cNvCxnSpPr>
            <a:cxnSpLocks/>
          </p:cNvCxnSpPr>
          <p:nvPr/>
        </p:nvCxnSpPr>
        <p:spPr>
          <a:xfrm flipV="1">
            <a:off x="5504662" y="1336083"/>
            <a:ext cx="12700" cy="1524000"/>
          </a:xfrm>
          <a:prstGeom prst="bentConnector4">
            <a:avLst>
              <a:gd name="adj1" fmla="val 3935598"/>
              <a:gd name="adj2" fmla="val 99894"/>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6F26A7DB-4C44-B586-BFFE-693156FE11AF}"/>
              </a:ext>
            </a:extLst>
          </p:cNvPr>
          <p:cNvSpPr txBox="1"/>
          <p:nvPr/>
        </p:nvSpPr>
        <p:spPr>
          <a:xfrm>
            <a:off x="4742662" y="1855626"/>
            <a:ext cx="1368552" cy="646331"/>
          </a:xfrm>
          <a:prstGeom prst="rect">
            <a:avLst/>
          </a:prstGeom>
          <a:noFill/>
        </p:spPr>
        <p:txBody>
          <a:bodyPr wrap="square" rtlCol="0">
            <a:spAutoFit/>
          </a:bodyPr>
          <a:lstStyle/>
          <a:p>
            <a:r>
              <a:rPr lang="en-US" sz="1200" dirty="0">
                <a:latin typeface="+mn-lt"/>
              </a:rPr>
              <a:t>Dividend Equiv. Amt under BPT (30%)</a:t>
            </a:r>
          </a:p>
        </p:txBody>
      </p:sp>
      <p:sp>
        <p:nvSpPr>
          <p:cNvPr id="41" name="Oval 40">
            <a:extLst>
              <a:ext uri="{FF2B5EF4-FFF2-40B4-BE49-F238E27FC236}">
                <a16:creationId xmlns:a16="http://schemas.microsoft.com/office/drawing/2014/main" id="{B09B3E75-DA5C-1D4B-2E5A-31A86BC0D93F}"/>
              </a:ext>
            </a:extLst>
          </p:cNvPr>
          <p:cNvSpPr/>
          <p:nvPr/>
        </p:nvSpPr>
        <p:spPr>
          <a:xfrm>
            <a:off x="3710733" y="2526376"/>
            <a:ext cx="1828800" cy="457200"/>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US Business</a:t>
            </a:r>
          </a:p>
        </p:txBody>
      </p:sp>
      <p:sp>
        <p:nvSpPr>
          <p:cNvPr id="43" name="TextBox 42">
            <a:extLst>
              <a:ext uri="{FF2B5EF4-FFF2-40B4-BE49-F238E27FC236}">
                <a16:creationId xmlns:a16="http://schemas.microsoft.com/office/drawing/2014/main" id="{6A6ADC4D-2602-D43C-8BE6-9443F5DC0812}"/>
              </a:ext>
            </a:extLst>
          </p:cNvPr>
          <p:cNvSpPr txBox="1"/>
          <p:nvPr/>
        </p:nvSpPr>
        <p:spPr>
          <a:xfrm>
            <a:off x="4209262" y="3036726"/>
            <a:ext cx="2254976" cy="276999"/>
          </a:xfrm>
          <a:prstGeom prst="rect">
            <a:avLst/>
          </a:prstGeom>
          <a:noFill/>
        </p:spPr>
        <p:txBody>
          <a:bodyPr wrap="none" rtlCol="0">
            <a:spAutoFit/>
          </a:bodyPr>
          <a:lstStyle/>
          <a:p>
            <a:r>
              <a:rPr lang="en-US" sz="1200" dirty="0">
                <a:latin typeface="+mn-lt"/>
              </a:rPr>
              <a:t>US T/B or PE: Net 21% tax on ECI</a:t>
            </a:r>
          </a:p>
        </p:txBody>
      </p:sp>
      <p:cxnSp>
        <p:nvCxnSpPr>
          <p:cNvPr id="45" name="Straight Connector 44">
            <a:extLst>
              <a:ext uri="{FF2B5EF4-FFF2-40B4-BE49-F238E27FC236}">
                <a16:creationId xmlns:a16="http://schemas.microsoft.com/office/drawing/2014/main" id="{4E679170-1764-70FE-B22B-2EF2992F90BD}"/>
              </a:ext>
            </a:extLst>
          </p:cNvPr>
          <p:cNvCxnSpPr/>
          <p:nvPr/>
        </p:nvCxnSpPr>
        <p:spPr>
          <a:xfrm>
            <a:off x="6477000" y="876300"/>
            <a:ext cx="0" cy="396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1AC57522-868D-17F3-9A8E-8EEF6DB23EF3}"/>
              </a:ext>
            </a:extLst>
          </p:cNvPr>
          <p:cNvCxnSpPr/>
          <p:nvPr/>
        </p:nvCxnSpPr>
        <p:spPr>
          <a:xfrm>
            <a:off x="3352800" y="914400"/>
            <a:ext cx="0" cy="3962400"/>
          </a:xfrm>
          <a:prstGeom prst="line">
            <a:avLst/>
          </a:prstGeom>
        </p:spPr>
        <p:style>
          <a:lnRef idx="1">
            <a:schemeClr val="accent1"/>
          </a:lnRef>
          <a:fillRef idx="0">
            <a:schemeClr val="accent1"/>
          </a:fillRef>
          <a:effectRef idx="0">
            <a:schemeClr val="accent1"/>
          </a:effectRef>
          <a:fontRef idx="minor">
            <a:schemeClr val="tx1"/>
          </a:fontRef>
        </p:style>
      </p:cxnSp>
      <p:pic>
        <p:nvPicPr>
          <p:cNvPr id="48" name="Graphic 47" descr="Baby with solid fill">
            <a:extLst>
              <a:ext uri="{FF2B5EF4-FFF2-40B4-BE49-F238E27FC236}">
                <a16:creationId xmlns:a16="http://schemas.microsoft.com/office/drawing/2014/main" id="{C4D00634-8C3C-77B5-403A-3F40ADEED80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259076" y="889733"/>
            <a:ext cx="914400" cy="914400"/>
          </a:xfrm>
          <a:prstGeom prst="rect">
            <a:avLst/>
          </a:prstGeom>
        </p:spPr>
      </p:pic>
      <p:cxnSp>
        <p:nvCxnSpPr>
          <p:cNvPr id="49" name="Straight Connector 48">
            <a:extLst>
              <a:ext uri="{FF2B5EF4-FFF2-40B4-BE49-F238E27FC236}">
                <a16:creationId xmlns:a16="http://schemas.microsoft.com/office/drawing/2014/main" id="{5008673F-3DA3-96C3-6E94-53059C178FC7}"/>
              </a:ext>
            </a:extLst>
          </p:cNvPr>
          <p:cNvCxnSpPr>
            <a:cxnSpLocks/>
          </p:cNvCxnSpPr>
          <p:nvPr/>
        </p:nvCxnSpPr>
        <p:spPr>
          <a:xfrm>
            <a:off x="7696200" y="1688176"/>
            <a:ext cx="0" cy="838200"/>
          </a:xfrm>
          <a:prstGeom prst="line">
            <a:avLst/>
          </a:prstGeom>
        </p:spPr>
        <p:style>
          <a:lnRef idx="1">
            <a:schemeClr val="accent1"/>
          </a:lnRef>
          <a:fillRef idx="0">
            <a:schemeClr val="accent1"/>
          </a:fillRef>
          <a:effectRef idx="0">
            <a:schemeClr val="accent1"/>
          </a:effectRef>
          <a:fontRef idx="minor">
            <a:schemeClr val="tx1"/>
          </a:fontRef>
        </p:style>
      </p:cxnSp>
      <p:sp>
        <p:nvSpPr>
          <p:cNvPr id="50" name="Oval 49">
            <a:extLst>
              <a:ext uri="{FF2B5EF4-FFF2-40B4-BE49-F238E27FC236}">
                <a16:creationId xmlns:a16="http://schemas.microsoft.com/office/drawing/2014/main" id="{5073A59E-BD9E-D9EF-849A-96DC690C41F0}"/>
              </a:ext>
            </a:extLst>
          </p:cNvPr>
          <p:cNvSpPr/>
          <p:nvPr/>
        </p:nvSpPr>
        <p:spPr>
          <a:xfrm>
            <a:off x="6763914" y="2543519"/>
            <a:ext cx="1828800" cy="457200"/>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US Business</a:t>
            </a:r>
          </a:p>
        </p:txBody>
      </p:sp>
      <p:sp>
        <p:nvSpPr>
          <p:cNvPr id="51" name="TextBox 50">
            <a:extLst>
              <a:ext uri="{FF2B5EF4-FFF2-40B4-BE49-F238E27FC236}">
                <a16:creationId xmlns:a16="http://schemas.microsoft.com/office/drawing/2014/main" id="{22917AB2-DDCE-D38F-8985-36DA6698108D}"/>
              </a:ext>
            </a:extLst>
          </p:cNvPr>
          <p:cNvSpPr txBox="1"/>
          <p:nvPr/>
        </p:nvSpPr>
        <p:spPr>
          <a:xfrm>
            <a:off x="6778673" y="3036726"/>
            <a:ext cx="2254976" cy="276999"/>
          </a:xfrm>
          <a:prstGeom prst="rect">
            <a:avLst/>
          </a:prstGeom>
          <a:noFill/>
        </p:spPr>
        <p:txBody>
          <a:bodyPr wrap="none" rtlCol="0">
            <a:spAutoFit/>
          </a:bodyPr>
          <a:lstStyle/>
          <a:p>
            <a:r>
              <a:rPr lang="en-US" sz="1200" dirty="0">
                <a:latin typeface="+mn-lt"/>
              </a:rPr>
              <a:t>US T/B or PE: Net 37% tax on ECI</a:t>
            </a:r>
          </a:p>
        </p:txBody>
      </p:sp>
      <p:sp>
        <p:nvSpPr>
          <p:cNvPr id="52" name="TextBox 51">
            <a:extLst>
              <a:ext uri="{FF2B5EF4-FFF2-40B4-BE49-F238E27FC236}">
                <a16:creationId xmlns:a16="http://schemas.microsoft.com/office/drawing/2014/main" id="{B01D8406-B6C9-5AA5-A22E-8C4EF0F7B4E3}"/>
              </a:ext>
            </a:extLst>
          </p:cNvPr>
          <p:cNvSpPr txBox="1"/>
          <p:nvPr/>
        </p:nvSpPr>
        <p:spPr>
          <a:xfrm>
            <a:off x="7769171" y="1877698"/>
            <a:ext cx="1127553" cy="276999"/>
          </a:xfrm>
          <a:prstGeom prst="rect">
            <a:avLst/>
          </a:prstGeom>
          <a:noFill/>
        </p:spPr>
        <p:txBody>
          <a:bodyPr wrap="none" rtlCol="0">
            <a:spAutoFit/>
          </a:bodyPr>
          <a:lstStyle/>
          <a:p>
            <a:r>
              <a:rPr lang="en-US" sz="1200" dirty="0">
                <a:latin typeface="+mn-lt"/>
              </a:rPr>
              <a:t>No further tax</a:t>
            </a:r>
            <a:r>
              <a:rPr lang="en-US" sz="1200" dirty="0"/>
              <a:t> </a:t>
            </a:r>
          </a:p>
        </p:txBody>
      </p:sp>
    </p:spTree>
    <p:extLst>
      <p:ext uri="{BB962C8B-B14F-4D97-AF65-F5344CB8AC3E}">
        <p14:creationId xmlns:p14="http://schemas.microsoft.com/office/powerpoint/2010/main" val="37073796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9" name="Rectangle 3"/>
          <p:cNvSpPr>
            <a:spLocks noGrp="1" noChangeArrowheads="1"/>
          </p:cNvSpPr>
          <p:nvPr>
            <p:ph idx="1"/>
          </p:nvPr>
        </p:nvSpPr>
        <p:spPr/>
        <p:txBody>
          <a:bodyPr/>
          <a:lstStyle/>
          <a:p>
            <a:pPr eaLnBrk="1" hangingPunct="1">
              <a:lnSpc>
                <a:spcPct val="90000"/>
              </a:lnSpc>
            </a:pPr>
            <a:r>
              <a:rPr lang="en-US" sz="2800" dirty="0">
                <a:latin typeface="Calibri" charset="0"/>
                <a:ea typeface="ＭＳ Ｐゴシック" charset="0"/>
              </a:rPr>
              <a:t>Business profits of a treaty resident can be taxed by the source country only if the treaty resident</a:t>
            </a:r>
            <a:r>
              <a:rPr lang="ja-JP" altLang="en-US" sz="2800">
                <a:latin typeface="Calibri" charset="0"/>
                <a:ea typeface="ＭＳ Ｐゴシック" charset="0"/>
              </a:rPr>
              <a:t>’</a:t>
            </a:r>
            <a:r>
              <a:rPr lang="en-US" altLang="ja-JP" sz="2800" dirty="0">
                <a:latin typeface="Calibri" charset="0"/>
                <a:ea typeface="ＭＳ Ｐゴシック" charset="0"/>
              </a:rPr>
              <a:t>s activities rise to the level of a PE and only with respect to those profits that are </a:t>
            </a:r>
            <a:r>
              <a:rPr lang="ja-JP" altLang="en-US" sz="2800">
                <a:latin typeface="Calibri" charset="0"/>
                <a:ea typeface="ＭＳ Ｐゴシック" charset="0"/>
              </a:rPr>
              <a:t>“</a:t>
            </a:r>
            <a:r>
              <a:rPr lang="en-US" altLang="ja-JP" sz="2800" dirty="0">
                <a:latin typeface="Calibri" charset="0"/>
                <a:ea typeface="ＭＳ Ｐゴシック" charset="0"/>
              </a:rPr>
              <a:t>attributable to</a:t>
            </a:r>
            <a:r>
              <a:rPr lang="ja-JP" altLang="en-US" sz="2800">
                <a:latin typeface="Calibri" charset="0"/>
                <a:ea typeface="ＭＳ Ｐゴシック" charset="0"/>
              </a:rPr>
              <a:t>”</a:t>
            </a:r>
            <a:r>
              <a:rPr lang="en-US" altLang="ja-JP" sz="2800" dirty="0">
                <a:latin typeface="Calibri" charset="0"/>
                <a:ea typeface="ＭＳ Ｐゴシック" charset="0"/>
              </a:rPr>
              <a:t> the PE.  Article 7.</a:t>
            </a:r>
          </a:p>
          <a:p>
            <a:pPr eaLnBrk="1" hangingPunct="1">
              <a:lnSpc>
                <a:spcPct val="90000"/>
              </a:lnSpc>
            </a:pPr>
            <a:endParaRPr lang="en-US" altLang="ja-JP" sz="2800" dirty="0">
              <a:latin typeface="Calibri" charset="0"/>
              <a:ea typeface="ＭＳ Ｐゴシック" charset="0"/>
            </a:endParaRPr>
          </a:p>
          <a:p>
            <a:pPr eaLnBrk="1" hangingPunct="1">
              <a:lnSpc>
                <a:spcPct val="90000"/>
              </a:lnSpc>
            </a:pPr>
            <a:r>
              <a:rPr lang="ja-JP" altLang="en-US" sz="2800">
                <a:latin typeface="Calibri" charset="0"/>
                <a:ea typeface="ＭＳ Ｐゴシック" charset="0"/>
              </a:rPr>
              <a:t>“</a:t>
            </a:r>
            <a:r>
              <a:rPr lang="en-US" altLang="ja-JP" sz="2800" dirty="0">
                <a:latin typeface="Calibri" charset="0"/>
                <a:ea typeface="ＭＳ Ｐゴシック" charset="0"/>
              </a:rPr>
              <a:t>Business profits</a:t>
            </a:r>
            <a:r>
              <a:rPr lang="ja-JP" altLang="en-US" sz="2800">
                <a:latin typeface="Calibri" charset="0"/>
                <a:ea typeface="ＭＳ Ｐゴシック" charset="0"/>
              </a:rPr>
              <a:t>”</a:t>
            </a:r>
            <a:r>
              <a:rPr lang="en-US" altLang="ja-JP" sz="2800" dirty="0">
                <a:latin typeface="Calibri" charset="0"/>
                <a:ea typeface="ＭＳ Ｐゴシック" charset="0"/>
              </a:rPr>
              <a:t> defined under domestic law.</a:t>
            </a:r>
          </a:p>
          <a:p>
            <a:pPr eaLnBrk="1" hangingPunct="1">
              <a:lnSpc>
                <a:spcPct val="90000"/>
              </a:lnSpc>
            </a:pPr>
            <a:endParaRPr lang="en-US" altLang="ja-JP" sz="2800" dirty="0">
              <a:latin typeface="Calibri" charset="0"/>
              <a:ea typeface="ＭＳ Ｐゴシック" charset="0"/>
            </a:endParaRPr>
          </a:p>
          <a:p>
            <a:pPr eaLnBrk="1" hangingPunct="1">
              <a:lnSpc>
                <a:spcPct val="90000"/>
              </a:lnSpc>
            </a:pPr>
            <a:r>
              <a:rPr lang="en-US" sz="2800" dirty="0">
                <a:latin typeface="Calibri" charset="0"/>
                <a:ea typeface="ＭＳ Ｐゴシック" charset="0"/>
              </a:rPr>
              <a:t>Profits from mere purchasing are not attributable to PE.</a:t>
            </a:r>
          </a:p>
          <a:p>
            <a:pPr eaLnBrk="1" hangingPunct="1">
              <a:lnSpc>
                <a:spcPct val="90000"/>
              </a:lnSpc>
            </a:pPr>
            <a:endParaRPr lang="en-US" dirty="0">
              <a:latin typeface="Calibri" charset="0"/>
              <a:ea typeface="ＭＳ Ｐゴシック" charset="0"/>
            </a:endParaRPr>
          </a:p>
        </p:txBody>
      </p:sp>
      <p:sp>
        <p:nvSpPr>
          <p:cNvPr id="40962" name="Rectangle 2"/>
          <p:cNvSpPr>
            <a:spLocks noGrp="1" noChangeArrowheads="1"/>
          </p:cNvSpPr>
          <p:nvPr>
            <p:ph type="title"/>
          </p:nvPr>
        </p:nvSpPr>
        <p:spPr/>
        <p:txBody>
          <a:bodyPr/>
          <a:lstStyle/>
          <a:p>
            <a:pPr eaLnBrk="1" hangingPunct="1"/>
            <a:r>
              <a:rPr lang="en-US" sz="2000" dirty="0">
                <a:latin typeface="Calibri" charset="0"/>
                <a:ea typeface="ＭＳ Ｐゴシック" charset="0"/>
                <a:cs typeface="Calibri" charset="0"/>
              </a:rPr>
              <a:t>Treaties:  Permanent Establishment</a:t>
            </a:r>
            <a:endParaRPr lang="en-US" dirty="0">
              <a:latin typeface="Calibri" charset="0"/>
              <a:ea typeface="ＭＳ Ｐゴシック" charset="0"/>
              <a:cs typeface="Calibri" charset="0"/>
            </a:endParaRPr>
          </a:p>
        </p:txBody>
      </p:sp>
      <p:sp>
        <p:nvSpPr>
          <p:cNvPr id="40961" name="Slide Number Placeholder 4"/>
          <p:cNvSpPr>
            <a:spLocks noGrp="1"/>
          </p:cNvSpPr>
          <p:nvPr>
            <p:ph type="sldNum" sz="quarter" idx="10"/>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b="1">
                <a:solidFill>
                  <a:schemeClr val="tx1"/>
                </a:solidFill>
                <a:latin typeface="Times New Roman" charset="0"/>
                <a:ea typeface="ＭＳ Ｐゴシック" charset="0"/>
                <a:cs typeface="ＭＳ Ｐゴシック" charset="0"/>
              </a:defRPr>
            </a:lvl1pPr>
            <a:lvl2pPr marL="742950" indent="-285750" eaLnBrk="0" hangingPunct="0">
              <a:defRPr sz="2400" b="1">
                <a:solidFill>
                  <a:schemeClr val="tx1"/>
                </a:solidFill>
                <a:latin typeface="Times New Roman" charset="0"/>
                <a:ea typeface="ＭＳ Ｐゴシック" charset="0"/>
              </a:defRPr>
            </a:lvl2pPr>
            <a:lvl3pPr marL="1143000" indent="-228600" eaLnBrk="0" hangingPunct="0">
              <a:defRPr sz="2400" b="1">
                <a:solidFill>
                  <a:schemeClr val="tx1"/>
                </a:solidFill>
                <a:latin typeface="Times New Roman" charset="0"/>
                <a:ea typeface="ＭＳ Ｐゴシック" charset="0"/>
              </a:defRPr>
            </a:lvl3pPr>
            <a:lvl4pPr marL="1600200" indent="-228600" eaLnBrk="0" hangingPunct="0">
              <a:defRPr sz="2400" b="1">
                <a:solidFill>
                  <a:schemeClr val="tx1"/>
                </a:solidFill>
                <a:latin typeface="Times New Roman" charset="0"/>
                <a:ea typeface="ＭＳ Ｐゴシック" charset="0"/>
              </a:defRPr>
            </a:lvl4pPr>
            <a:lvl5pPr marL="2057400" indent="-228600" eaLnBrk="0" hangingPunct="0">
              <a:defRPr sz="2400" b="1">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b="1">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b="1">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b="1">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b="1">
                <a:solidFill>
                  <a:schemeClr val="tx1"/>
                </a:solidFill>
                <a:latin typeface="Times New Roman" charset="0"/>
                <a:ea typeface="ＭＳ Ｐゴシック" charset="0"/>
              </a:defRPr>
            </a:lvl9pPr>
          </a:lstStyle>
          <a:p>
            <a:pPr eaLnBrk="1" hangingPunct="1"/>
            <a:fld id="{7D57AF4D-DF64-2940-B21F-7DCF3A461593}" type="slidenum">
              <a:rPr lang="en-US" sz="900" b="0">
                <a:latin typeface="Arial" charset="0"/>
              </a:rPr>
              <a:pPr eaLnBrk="1" hangingPunct="1"/>
              <a:t>20</a:t>
            </a:fld>
            <a:endParaRPr lang="en-US" sz="900" b="0">
              <a:latin typeface="Arial" charset="0"/>
            </a:endParaRPr>
          </a:p>
        </p:txBody>
      </p:sp>
      <p:sp>
        <p:nvSpPr>
          <p:cNvPr id="2" name="Footer Placeholder 1"/>
          <p:cNvSpPr>
            <a:spLocks noGrp="1"/>
          </p:cNvSpPr>
          <p:nvPr>
            <p:ph type="ftr" sz="quarter" idx="11"/>
          </p:nvPr>
        </p:nvSpPr>
        <p:spPr/>
        <p:txBody>
          <a:bodyPr/>
          <a:lstStyle/>
          <a:p>
            <a:pPr>
              <a:defRPr/>
            </a:pPr>
            <a:r>
              <a:rPr lang="en-US"/>
              <a:t>U.S. Trade or Business and PEs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6793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67939">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6793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eaLnBrk="1" hangingPunct="1">
              <a:lnSpc>
                <a:spcPct val="90000"/>
              </a:lnSpc>
            </a:pPr>
            <a:r>
              <a:rPr lang="ja-JP" altLang="en-US" sz="2400">
                <a:latin typeface="Calibri" charset="0"/>
                <a:ea typeface="ＭＳ Ｐゴシック" charset="0"/>
              </a:rPr>
              <a:t>“</a:t>
            </a:r>
            <a:r>
              <a:rPr lang="en-US" altLang="ja-JP" sz="2400" dirty="0">
                <a:latin typeface="Calibri" charset="0"/>
                <a:ea typeface="ＭＳ Ｐゴシック" charset="0"/>
              </a:rPr>
              <a:t>Attributable to</a:t>
            </a:r>
            <a:r>
              <a:rPr lang="ja-JP" altLang="en-US" sz="2400">
                <a:latin typeface="Calibri" charset="0"/>
                <a:ea typeface="ＭＳ Ｐゴシック" charset="0"/>
              </a:rPr>
              <a:t>”</a:t>
            </a:r>
            <a:r>
              <a:rPr lang="en-US" altLang="ja-JP" sz="2400" dirty="0">
                <a:latin typeface="Calibri" charset="0"/>
                <a:ea typeface="ＭＳ Ｐゴシック" charset="0"/>
              </a:rPr>
              <a:t> concept is narrower than ECI.  Article 7, ¶ 2. </a:t>
            </a:r>
          </a:p>
          <a:p>
            <a:pPr eaLnBrk="1" hangingPunct="1">
              <a:lnSpc>
                <a:spcPct val="90000"/>
              </a:lnSpc>
            </a:pPr>
            <a:endParaRPr lang="en-US" sz="2400" dirty="0">
              <a:latin typeface="Calibri" charset="0"/>
              <a:ea typeface="ＭＳ Ｐゴシック" charset="0"/>
            </a:endParaRPr>
          </a:p>
          <a:p>
            <a:pPr eaLnBrk="1" hangingPunct="1">
              <a:lnSpc>
                <a:spcPct val="90000"/>
              </a:lnSpc>
            </a:pPr>
            <a:r>
              <a:rPr lang="en-US" sz="2400" dirty="0">
                <a:latin typeface="Calibri" charset="0"/>
                <a:ea typeface="ＭＳ Ｐゴシック" charset="0"/>
              </a:rPr>
              <a:t>Force of attraction rule eliminated.  Article 7, ¶ 2.</a:t>
            </a:r>
          </a:p>
          <a:p>
            <a:pPr marL="800100" lvl="2" indent="0" eaLnBrk="1" hangingPunct="1">
              <a:lnSpc>
                <a:spcPct val="90000"/>
              </a:lnSpc>
              <a:buFontTx/>
              <a:buNone/>
            </a:pPr>
            <a:r>
              <a:rPr lang="en-US" sz="2000" dirty="0">
                <a:latin typeface="Calibri" charset="0"/>
                <a:ea typeface="ＭＳ Ｐゴシック" charset="0"/>
                <a:cs typeface="ＭＳ Ｐゴシック" charset="0"/>
              </a:rPr>
              <a:t>there shall . . . be attributed to that permanent establishment the profits that it might be expected to make if it were a distinct and independent enterprise engaged in the same or similar activities under the same or similar conditions the profits to be attributed. . . shall include only the profits derived from the assets used, risks assumed and activities performed by the permanent establishment,</a:t>
            </a:r>
            <a:r>
              <a:rPr lang="ja-JP" altLang="en-US" sz="2000">
                <a:latin typeface="Calibri" charset="0"/>
                <a:ea typeface="ＭＳ Ｐゴシック" charset="0"/>
                <a:cs typeface="ＭＳ Ｐゴシック" charset="0"/>
              </a:rPr>
              <a:t>”</a:t>
            </a:r>
            <a:endParaRPr lang="en-US" altLang="ja-JP" sz="2000" dirty="0">
              <a:latin typeface="Calibri" charset="0"/>
              <a:ea typeface="ＭＳ Ｐゴシック" charset="0"/>
              <a:cs typeface="ＭＳ Ｐゴシック" charset="0"/>
            </a:endParaRPr>
          </a:p>
          <a:p>
            <a:pPr eaLnBrk="1" hangingPunct="1">
              <a:lnSpc>
                <a:spcPct val="90000"/>
              </a:lnSpc>
            </a:pPr>
            <a:endParaRPr lang="en-US" sz="3200" dirty="0">
              <a:latin typeface="Calibri" charset="0"/>
              <a:ea typeface="ＭＳ Ｐゴシック" charset="0"/>
            </a:endParaRPr>
          </a:p>
          <a:p>
            <a:pPr eaLnBrk="1" hangingPunct="1">
              <a:lnSpc>
                <a:spcPct val="90000"/>
              </a:lnSpc>
            </a:pPr>
            <a:r>
              <a:rPr lang="en-US" sz="3200" dirty="0">
                <a:latin typeface="Calibri" charset="0"/>
                <a:ea typeface="ＭＳ Ｐゴシック" charset="0"/>
              </a:rPr>
              <a:t>Incorporates OECD transfer pricing principles</a:t>
            </a:r>
          </a:p>
          <a:p>
            <a:endParaRPr lang="en-US" dirty="0">
              <a:latin typeface="Calibri" charset="0"/>
              <a:ea typeface="ＭＳ Ｐゴシック" charset="0"/>
            </a:endParaRPr>
          </a:p>
        </p:txBody>
      </p:sp>
      <p:sp>
        <p:nvSpPr>
          <p:cNvPr id="43009" name="Title 1"/>
          <p:cNvSpPr>
            <a:spLocks noGrp="1"/>
          </p:cNvSpPr>
          <p:nvPr>
            <p:ph type="title"/>
          </p:nvPr>
        </p:nvSpPr>
        <p:spPr/>
        <p:txBody>
          <a:bodyPr/>
          <a:lstStyle/>
          <a:p>
            <a:r>
              <a:rPr lang="en-US" sz="2000" dirty="0">
                <a:latin typeface="Arial" charset="0"/>
                <a:ea typeface="ＭＳ Ｐゴシック" charset="0"/>
              </a:rPr>
              <a:t>Treaties:  </a:t>
            </a:r>
            <a:r>
              <a:rPr lang="en-US" sz="2000" dirty="0">
                <a:latin typeface="Calibri" charset="0"/>
                <a:ea typeface="ＭＳ Ｐゴシック" charset="0"/>
                <a:cs typeface="Calibri" charset="0"/>
              </a:rPr>
              <a:t>Permanent</a:t>
            </a:r>
            <a:r>
              <a:rPr lang="en-US" sz="2000" dirty="0">
                <a:latin typeface="Arial" charset="0"/>
                <a:ea typeface="ＭＳ Ｐゴシック" charset="0"/>
              </a:rPr>
              <a:t> Establishment</a:t>
            </a:r>
          </a:p>
        </p:txBody>
      </p:sp>
      <p:sp>
        <p:nvSpPr>
          <p:cNvPr id="43012" name="Slide Number Placeholder 4"/>
          <p:cNvSpPr>
            <a:spLocks noGrp="1"/>
          </p:cNvSpPr>
          <p:nvPr>
            <p:ph type="sldNum" sz="quarter" idx="10"/>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b="1">
                <a:solidFill>
                  <a:schemeClr val="tx1"/>
                </a:solidFill>
                <a:latin typeface="Times New Roman" charset="0"/>
                <a:ea typeface="ＭＳ Ｐゴシック" charset="0"/>
                <a:cs typeface="ＭＳ Ｐゴシック" charset="0"/>
              </a:defRPr>
            </a:lvl1pPr>
            <a:lvl2pPr marL="742950" indent="-285750" eaLnBrk="0" hangingPunct="0">
              <a:defRPr sz="2400" b="1">
                <a:solidFill>
                  <a:schemeClr val="tx1"/>
                </a:solidFill>
                <a:latin typeface="Times New Roman" charset="0"/>
                <a:ea typeface="ＭＳ Ｐゴシック" charset="0"/>
              </a:defRPr>
            </a:lvl2pPr>
            <a:lvl3pPr marL="1143000" indent="-228600" eaLnBrk="0" hangingPunct="0">
              <a:defRPr sz="2400" b="1">
                <a:solidFill>
                  <a:schemeClr val="tx1"/>
                </a:solidFill>
                <a:latin typeface="Times New Roman" charset="0"/>
                <a:ea typeface="ＭＳ Ｐゴシック" charset="0"/>
              </a:defRPr>
            </a:lvl3pPr>
            <a:lvl4pPr marL="1600200" indent="-228600" eaLnBrk="0" hangingPunct="0">
              <a:defRPr sz="2400" b="1">
                <a:solidFill>
                  <a:schemeClr val="tx1"/>
                </a:solidFill>
                <a:latin typeface="Times New Roman" charset="0"/>
                <a:ea typeface="ＭＳ Ｐゴシック" charset="0"/>
              </a:defRPr>
            </a:lvl4pPr>
            <a:lvl5pPr marL="2057400" indent="-228600" eaLnBrk="0" hangingPunct="0">
              <a:defRPr sz="2400" b="1">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b="1">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b="1">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b="1">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b="1">
                <a:solidFill>
                  <a:schemeClr val="tx1"/>
                </a:solidFill>
                <a:latin typeface="Times New Roman" charset="0"/>
                <a:ea typeface="ＭＳ Ｐゴシック" charset="0"/>
              </a:defRPr>
            </a:lvl9pPr>
          </a:lstStyle>
          <a:p>
            <a:pPr eaLnBrk="1" hangingPunct="1"/>
            <a:fld id="{43D1B459-F709-E348-87D6-FBC5571106BB}" type="slidenum">
              <a:rPr lang="en-US" sz="900" b="0">
                <a:latin typeface="Arial" charset="0"/>
              </a:rPr>
              <a:pPr eaLnBrk="1" hangingPunct="1"/>
              <a:t>21</a:t>
            </a:fld>
            <a:endParaRPr lang="en-US" sz="900" b="0">
              <a:latin typeface="Arial" charset="0"/>
            </a:endParaRPr>
          </a:p>
        </p:txBody>
      </p:sp>
      <p:sp>
        <p:nvSpPr>
          <p:cNvPr id="4" name="Footer Placeholder 3"/>
          <p:cNvSpPr>
            <a:spLocks noGrp="1"/>
          </p:cNvSpPr>
          <p:nvPr>
            <p:ph type="ftr" sz="quarter" idx="11"/>
          </p:nvPr>
        </p:nvSpPr>
        <p:spPr/>
        <p:txBody>
          <a:bodyPr/>
          <a:lstStyle/>
          <a:p>
            <a:pPr>
              <a:defRPr/>
            </a:pPr>
            <a:r>
              <a:rPr lang="en-US"/>
              <a:t>U.S. Trade or Business and PEs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Rectangle 3"/>
          <p:cNvSpPr>
            <a:spLocks noGrp="1" noChangeArrowheads="1"/>
          </p:cNvSpPr>
          <p:nvPr>
            <p:ph idx="1"/>
          </p:nvPr>
        </p:nvSpPr>
        <p:spPr/>
        <p:txBody>
          <a:bodyPr/>
          <a:lstStyle/>
          <a:p>
            <a:pPr eaLnBrk="1" hangingPunct="1"/>
            <a:r>
              <a:rPr lang="en-US" sz="2800" b="1" u="sng" dirty="0">
                <a:latin typeface="Calibri" charset="0"/>
                <a:ea typeface="ＭＳ Ｐゴシック" charset="0"/>
              </a:rPr>
              <a:t>PE</a:t>
            </a:r>
            <a:r>
              <a:rPr lang="en-US" sz="2800" dirty="0">
                <a:latin typeface="Calibri" charset="0"/>
                <a:ea typeface="ＭＳ Ｐゴシック" charset="0"/>
              </a:rPr>
              <a:t>:  fixed place of business through which the business of the enterprise is carried on.  Article 5</a:t>
            </a:r>
          </a:p>
          <a:p>
            <a:pPr eaLnBrk="1" hangingPunct="1"/>
            <a:endParaRPr lang="en-US" sz="2800" b="1" u="sng" dirty="0">
              <a:latin typeface="Calibri" charset="0"/>
              <a:ea typeface="ＭＳ Ｐゴシック" charset="0"/>
            </a:endParaRPr>
          </a:p>
          <a:p>
            <a:pPr eaLnBrk="1" hangingPunct="1"/>
            <a:r>
              <a:rPr lang="en-US" sz="2800" b="1" u="sng" dirty="0">
                <a:latin typeface="Calibri" charset="0"/>
                <a:ea typeface="ＭＳ Ｐゴシック" charset="0"/>
              </a:rPr>
              <a:t>Exclusions</a:t>
            </a:r>
            <a:r>
              <a:rPr lang="en-US" sz="2800" u="sng" dirty="0">
                <a:latin typeface="Calibri" charset="0"/>
                <a:ea typeface="ＭＳ Ｐゴシック" charset="0"/>
              </a:rPr>
              <a:t>:</a:t>
            </a:r>
          </a:p>
          <a:p>
            <a:pPr lvl="1" eaLnBrk="1" hangingPunct="1"/>
            <a:r>
              <a:rPr lang="en-US" sz="2400" dirty="0">
                <a:latin typeface="Calibri" charset="0"/>
                <a:ea typeface="ＭＳ Ｐゴシック" charset="0"/>
              </a:rPr>
              <a:t>Use of facilities solely for storage or maintaining stock of goods solely for storage, display, or delivery</a:t>
            </a:r>
          </a:p>
          <a:p>
            <a:pPr lvl="1" eaLnBrk="1" hangingPunct="1"/>
            <a:r>
              <a:rPr lang="en-US" sz="2400" dirty="0">
                <a:latin typeface="Calibri" charset="0"/>
                <a:ea typeface="ＭＳ Ｐゴシック" charset="0"/>
              </a:rPr>
              <a:t>Maintenance of fixed place of business solely for purchasing goods or collecting information</a:t>
            </a:r>
          </a:p>
          <a:p>
            <a:pPr lvl="1" eaLnBrk="1" hangingPunct="1"/>
            <a:r>
              <a:rPr lang="en-US" sz="2400" dirty="0">
                <a:latin typeface="Calibri" charset="0"/>
                <a:ea typeface="ＭＳ Ｐゴシック" charset="0"/>
              </a:rPr>
              <a:t>Maintenance of fixed place of business solely to carry on activities of a preparatory or auxiliary character</a:t>
            </a:r>
          </a:p>
        </p:txBody>
      </p:sp>
      <p:sp>
        <p:nvSpPr>
          <p:cNvPr id="44034" name="Rectangle 2"/>
          <p:cNvSpPr>
            <a:spLocks noGrp="1" noChangeArrowheads="1"/>
          </p:cNvSpPr>
          <p:nvPr>
            <p:ph type="title"/>
          </p:nvPr>
        </p:nvSpPr>
        <p:spPr/>
        <p:txBody>
          <a:bodyPr/>
          <a:lstStyle/>
          <a:p>
            <a:pPr eaLnBrk="1" hangingPunct="1"/>
            <a:r>
              <a:rPr lang="en-US" sz="2000" dirty="0">
                <a:latin typeface="Calibri" charset="0"/>
                <a:ea typeface="ＭＳ Ｐゴシック" charset="0"/>
                <a:cs typeface="Calibri" charset="0"/>
              </a:rPr>
              <a:t>Treaties:  Permanent Establishment</a:t>
            </a:r>
            <a:endParaRPr lang="en-US" sz="1200" dirty="0">
              <a:latin typeface="Calibri" charset="0"/>
              <a:ea typeface="ＭＳ Ｐゴシック" charset="0"/>
              <a:cs typeface="Calibri" charset="0"/>
            </a:endParaRPr>
          </a:p>
        </p:txBody>
      </p:sp>
      <p:sp>
        <p:nvSpPr>
          <p:cNvPr id="44033" name="Slide Number Placeholder 4"/>
          <p:cNvSpPr>
            <a:spLocks noGrp="1"/>
          </p:cNvSpPr>
          <p:nvPr>
            <p:ph type="sldNum" sz="quarter" idx="10"/>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b="1">
                <a:solidFill>
                  <a:schemeClr val="tx1"/>
                </a:solidFill>
                <a:latin typeface="Times New Roman" charset="0"/>
                <a:ea typeface="ＭＳ Ｐゴシック" charset="0"/>
                <a:cs typeface="ＭＳ Ｐゴシック" charset="0"/>
              </a:defRPr>
            </a:lvl1pPr>
            <a:lvl2pPr marL="742950" indent="-285750" eaLnBrk="0" hangingPunct="0">
              <a:defRPr sz="2400" b="1">
                <a:solidFill>
                  <a:schemeClr val="tx1"/>
                </a:solidFill>
                <a:latin typeface="Times New Roman" charset="0"/>
                <a:ea typeface="ＭＳ Ｐゴシック" charset="0"/>
              </a:defRPr>
            </a:lvl2pPr>
            <a:lvl3pPr marL="1143000" indent="-228600" eaLnBrk="0" hangingPunct="0">
              <a:defRPr sz="2400" b="1">
                <a:solidFill>
                  <a:schemeClr val="tx1"/>
                </a:solidFill>
                <a:latin typeface="Times New Roman" charset="0"/>
                <a:ea typeface="ＭＳ Ｐゴシック" charset="0"/>
              </a:defRPr>
            </a:lvl3pPr>
            <a:lvl4pPr marL="1600200" indent="-228600" eaLnBrk="0" hangingPunct="0">
              <a:defRPr sz="2400" b="1">
                <a:solidFill>
                  <a:schemeClr val="tx1"/>
                </a:solidFill>
                <a:latin typeface="Times New Roman" charset="0"/>
                <a:ea typeface="ＭＳ Ｐゴシック" charset="0"/>
              </a:defRPr>
            </a:lvl4pPr>
            <a:lvl5pPr marL="2057400" indent="-228600" eaLnBrk="0" hangingPunct="0">
              <a:defRPr sz="2400" b="1">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b="1">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b="1">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b="1">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b="1">
                <a:solidFill>
                  <a:schemeClr val="tx1"/>
                </a:solidFill>
                <a:latin typeface="Times New Roman" charset="0"/>
                <a:ea typeface="ＭＳ Ｐゴシック" charset="0"/>
              </a:defRPr>
            </a:lvl9pPr>
          </a:lstStyle>
          <a:p>
            <a:pPr eaLnBrk="1" hangingPunct="1"/>
            <a:fld id="{3B3F4D7C-65C9-B648-AFFE-5649C1BA5345}" type="slidenum">
              <a:rPr lang="en-US" sz="900" b="0">
                <a:latin typeface="Arial" charset="0"/>
              </a:rPr>
              <a:pPr eaLnBrk="1" hangingPunct="1"/>
              <a:t>22</a:t>
            </a:fld>
            <a:endParaRPr lang="en-US" sz="900" b="0">
              <a:latin typeface="Arial" charset="0"/>
            </a:endParaRPr>
          </a:p>
        </p:txBody>
      </p:sp>
      <p:sp>
        <p:nvSpPr>
          <p:cNvPr id="2" name="Footer Placeholder 1"/>
          <p:cNvSpPr>
            <a:spLocks noGrp="1"/>
          </p:cNvSpPr>
          <p:nvPr>
            <p:ph type="ftr" sz="quarter" idx="11"/>
          </p:nvPr>
        </p:nvSpPr>
        <p:spPr/>
        <p:txBody>
          <a:bodyPr/>
          <a:lstStyle/>
          <a:p>
            <a:pPr>
              <a:defRPr/>
            </a:pPr>
            <a:r>
              <a:rPr lang="en-US"/>
              <a:t>U.S. Trade or Business and PEs</a:t>
            </a:r>
          </a:p>
        </p:txBody>
      </p:sp>
      <p:sp>
        <p:nvSpPr>
          <p:cNvPr id="3" name="TextBox 2">
            <a:extLst>
              <a:ext uri="{FF2B5EF4-FFF2-40B4-BE49-F238E27FC236}">
                <a16:creationId xmlns:a16="http://schemas.microsoft.com/office/drawing/2014/main" id="{84181BED-D657-1A42-A651-73DEDB9E5CC0}"/>
              </a:ext>
            </a:extLst>
          </p:cNvPr>
          <p:cNvSpPr txBox="1"/>
          <p:nvPr/>
        </p:nvSpPr>
        <p:spPr>
          <a:xfrm>
            <a:off x="3561347" y="-324853"/>
            <a:ext cx="184731" cy="461665"/>
          </a:xfrm>
          <a:prstGeom prst="rect">
            <a:avLst/>
          </a:prstGeom>
          <a:noFill/>
        </p:spPr>
        <p:txBody>
          <a:bodyPr wrap="none" rtlCol="0">
            <a:spAutoFit/>
          </a:bodyPr>
          <a:lstStyle/>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4340">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4340">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4340">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4340">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4340">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3"/>
          <p:cNvSpPr>
            <a:spLocks noGrp="1" noChangeArrowheads="1"/>
          </p:cNvSpPr>
          <p:nvPr>
            <p:ph idx="1"/>
          </p:nvPr>
        </p:nvSpPr>
        <p:spPr/>
        <p:txBody>
          <a:bodyPr/>
          <a:lstStyle/>
          <a:p>
            <a:pPr eaLnBrk="1" hangingPunct="1"/>
            <a:r>
              <a:rPr lang="en-US" sz="2800" dirty="0">
                <a:latin typeface="Calibri" charset="0"/>
                <a:ea typeface="ＭＳ Ｐゴシック" charset="0"/>
              </a:rPr>
              <a:t>Activities of dependent agent with authority to conclude contracts in the name of the enterprise can create PE.  Article 5, ¶ 5.</a:t>
            </a:r>
          </a:p>
          <a:p>
            <a:pPr eaLnBrk="1" hangingPunct="1"/>
            <a:endParaRPr lang="en-US" sz="2800" dirty="0">
              <a:latin typeface="Calibri" charset="0"/>
              <a:ea typeface="ＭＳ Ｐゴシック" charset="0"/>
            </a:endParaRPr>
          </a:p>
          <a:p>
            <a:pPr eaLnBrk="1" hangingPunct="1"/>
            <a:r>
              <a:rPr lang="en-US" sz="2800" dirty="0">
                <a:latin typeface="Calibri" charset="0"/>
                <a:ea typeface="ＭＳ Ｐゴシック" charset="0"/>
              </a:rPr>
              <a:t>Activities of independent agent generally don’</a:t>
            </a:r>
            <a:r>
              <a:rPr lang="en-US" altLang="ja-JP" sz="2800" dirty="0">
                <a:latin typeface="Calibri" charset="0"/>
                <a:ea typeface="ＭＳ Ｐゴシック" charset="0"/>
              </a:rPr>
              <a:t>t create a PE.  Article 5, ¶ 6.</a:t>
            </a:r>
          </a:p>
          <a:p>
            <a:pPr eaLnBrk="1" hangingPunct="1"/>
            <a:endParaRPr lang="en-US" sz="2800" u="sng" dirty="0">
              <a:latin typeface="Calibri" charset="0"/>
              <a:ea typeface="ＭＳ Ｐゴシック" charset="0"/>
            </a:endParaRPr>
          </a:p>
          <a:p>
            <a:pPr eaLnBrk="1" hangingPunct="1"/>
            <a:r>
              <a:rPr lang="en-US" sz="2800" i="1" dirty="0">
                <a:latin typeface="Calibri" charset="0"/>
                <a:ea typeface="ＭＳ Ｐゴシック" charset="0"/>
              </a:rPr>
              <a:t>Taisei Fire &amp; Marine</a:t>
            </a:r>
          </a:p>
          <a:p>
            <a:pPr eaLnBrk="1" hangingPunct="1"/>
            <a:endParaRPr lang="en-US" dirty="0">
              <a:latin typeface="Calibri" charset="0"/>
              <a:ea typeface="ＭＳ Ｐゴシック" charset="0"/>
            </a:endParaRPr>
          </a:p>
        </p:txBody>
      </p:sp>
      <p:sp>
        <p:nvSpPr>
          <p:cNvPr id="46082" name="Rectangle 2"/>
          <p:cNvSpPr>
            <a:spLocks noGrp="1" noChangeArrowheads="1"/>
          </p:cNvSpPr>
          <p:nvPr>
            <p:ph type="title"/>
          </p:nvPr>
        </p:nvSpPr>
        <p:spPr/>
        <p:txBody>
          <a:bodyPr/>
          <a:lstStyle/>
          <a:p>
            <a:pPr eaLnBrk="1" hangingPunct="1"/>
            <a:r>
              <a:rPr lang="en-US" sz="2000" dirty="0">
                <a:latin typeface="Calibri" charset="0"/>
                <a:ea typeface="ＭＳ Ｐゴシック" charset="0"/>
                <a:cs typeface="Calibri" charset="0"/>
              </a:rPr>
              <a:t>Treaties:  Permanent Establishment and Imputation</a:t>
            </a:r>
          </a:p>
        </p:txBody>
      </p:sp>
      <p:sp>
        <p:nvSpPr>
          <p:cNvPr id="46081" name="Slide Number Placeholder 4"/>
          <p:cNvSpPr>
            <a:spLocks noGrp="1"/>
          </p:cNvSpPr>
          <p:nvPr>
            <p:ph type="sldNum" sz="quarter" idx="10"/>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b="1">
                <a:solidFill>
                  <a:schemeClr val="tx1"/>
                </a:solidFill>
                <a:latin typeface="Times New Roman" charset="0"/>
                <a:ea typeface="ＭＳ Ｐゴシック" charset="0"/>
                <a:cs typeface="ＭＳ Ｐゴシック" charset="0"/>
              </a:defRPr>
            </a:lvl1pPr>
            <a:lvl2pPr marL="742950" indent="-285750" eaLnBrk="0" hangingPunct="0">
              <a:defRPr sz="2400" b="1">
                <a:solidFill>
                  <a:schemeClr val="tx1"/>
                </a:solidFill>
                <a:latin typeface="Times New Roman" charset="0"/>
                <a:ea typeface="ＭＳ Ｐゴシック" charset="0"/>
              </a:defRPr>
            </a:lvl2pPr>
            <a:lvl3pPr marL="1143000" indent="-228600" eaLnBrk="0" hangingPunct="0">
              <a:defRPr sz="2400" b="1">
                <a:solidFill>
                  <a:schemeClr val="tx1"/>
                </a:solidFill>
                <a:latin typeface="Times New Roman" charset="0"/>
                <a:ea typeface="ＭＳ Ｐゴシック" charset="0"/>
              </a:defRPr>
            </a:lvl3pPr>
            <a:lvl4pPr marL="1600200" indent="-228600" eaLnBrk="0" hangingPunct="0">
              <a:defRPr sz="2400" b="1">
                <a:solidFill>
                  <a:schemeClr val="tx1"/>
                </a:solidFill>
                <a:latin typeface="Times New Roman" charset="0"/>
                <a:ea typeface="ＭＳ Ｐゴシック" charset="0"/>
              </a:defRPr>
            </a:lvl4pPr>
            <a:lvl5pPr marL="2057400" indent="-228600" eaLnBrk="0" hangingPunct="0">
              <a:defRPr sz="2400" b="1">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b="1">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b="1">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b="1">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b="1">
                <a:solidFill>
                  <a:schemeClr val="tx1"/>
                </a:solidFill>
                <a:latin typeface="Times New Roman" charset="0"/>
                <a:ea typeface="ＭＳ Ｐゴシック" charset="0"/>
              </a:defRPr>
            </a:lvl9pPr>
          </a:lstStyle>
          <a:p>
            <a:pPr eaLnBrk="1" hangingPunct="1"/>
            <a:fld id="{283B5F60-82A9-8043-A5C8-8DB2698F1CAD}" type="slidenum">
              <a:rPr lang="en-US" sz="900" b="0">
                <a:latin typeface="Arial" charset="0"/>
              </a:rPr>
              <a:pPr eaLnBrk="1" hangingPunct="1"/>
              <a:t>23</a:t>
            </a:fld>
            <a:endParaRPr lang="en-US" sz="900" b="0">
              <a:latin typeface="Arial" charset="0"/>
            </a:endParaRPr>
          </a:p>
        </p:txBody>
      </p:sp>
      <p:sp>
        <p:nvSpPr>
          <p:cNvPr id="2" name="Footer Placeholder 1"/>
          <p:cNvSpPr>
            <a:spLocks noGrp="1"/>
          </p:cNvSpPr>
          <p:nvPr>
            <p:ph type="ftr" sz="quarter" idx="11"/>
          </p:nvPr>
        </p:nvSpPr>
        <p:spPr/>
        <p:txBody>
          <a:bodyPr/>
          <a:lstStyle/>
          <a:p>
            <a:pPr>
              <a:defRPr/>
            </a:pPr>
            <a:r>
              <a:rPr lang="en-US"/>
              <a:t>U.S. Trade or Business and PEs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5364">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5364">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536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3"/>
          <p:cNvSpPr>
            <a:spLocks noGrp="1" noChangeArrowheads="1"/>
          </p:cNvSpPr>
          <p:nvPr>
            <p:ph idx="1"/>
          </p:nvPr>
        </p:nvSpPr>
        <p:spPr/>
        <p:txBody>
          <a:bodyPr>
            <a:normAutofit fontScale="92500" lnSpcReduction="10000"/>
          </a:bodyPr>
          <a:lstStyle/>
          <a:p>
            <a:pPr eaLnBrk="1" hangingPunct="1">
              <a:lnSpc>
                <a:spcPct val="90000"/>
              </a:lnSpc>
            </a:pPr>
            <a:r>
              <a:rPr lang="en-US" sz="2800" dirty="0">
                <a:latin typeface="Calibri" charset="0"/>
                <a:ea typeface="ＭＳ Ｐゴシック" charset="0"/>
              </a:rPr>
              <a:t>Software regulations (Regs. </a:t>
            </a:r>
            <a:r>
              <a:rPr lang="en-US" sz="2800" dirty="0"/>
              <a:t>§</a:t>
            </a:r>
            <a:r>
              <a:rPr lang="en-US" sz="2800" dirty="0">
                <a:latin typeface="Calibri" charset="0"/>
                <a:ea typeface="ＭＳ Ｐゴシック" charset="0"/>
              </a:rPr>
              <a:t>1.861-18).</a:t>
            </a:r>
          </a:p>
          <a:p>
            <a:pPr>
              <a:lnSpc>
                <a:spcPct val="90000"/>
              </a:lnSpc>
            </a:pPr>
            <a:r>
              <a:rPr lang="en-US" sz="2800" dirty="0">
                <a:latin typeface="Calibri" charset="0"/>
                <a:ea typeface="ＭＳ Ｐゴシック" charset="0"/>
              </a:rPr>
              <a:t>Treasury paper, </a:t>
            </a:r>
            <a:r>
              <a:rPr lang="ja-JP" altLang="en-US" sz="2800">
                <a:latin typeface="Calibri" charset="0"/>
                <a:ea typeface="ＭＳ Ｐゴシック" charset="0"/>
              </a:rPr>
              <a:t>“</a:t>
            </a:r>
            <a:r>
              <a:rPr lang="en-US" altLang="ja-JP" sz="2800" dirty="0">
                <a:latin typeface="Calibri" charset="0"/>
                <a:ea typeface="ＭＳ Ｐゴシック" charset="0"/>
              </a:rPr>
              <a:t>Tax Policy Implications of Global Electronic Commerce</a:t>
            </a:r>
            <a:r>
              <a:rPr lang="ja-JP" altLang="en-US" sz="2800">
                <a:latin typeface="Calibri" charset="0"/>
                <a:ea typeface="ＭＳ Ｐゴシック" charset="0"/>
              </a:rPr>
              <a:t>”</a:t>
            </a:r>
            <a:r>
              <a:rPr lang="en-US" altLang="ja-JP" sz="2800" dirty="0">
                <a:latin typeface="Calibri" charset="0"/>
                <a:ea typeface="ＭＳ Ｐゴシック" charset="0"/>
              </a:rPr>
              <a:t> (Nov. 1996). </a:t>
            </a:r>
            <a:r>
              <a:rPr lang="en-US" altLang="ja-JP" sz="2800" dirty="0">
                <a:ea typeface="ＭＳ Ｐゴシック" charset="0"/>
              </a:rPr>
              <a:t>Selected</a:t>
            </a:r>
            <a:endParaRPr lang="en-US" altLang="ja-JP" sz="2800" dirty="0">
              <a:latin typeface="Calibri" charset="0"/>
              <a:ea typeface="ＭＳ Ｐゴシック" charset="0"/>
            </a:endParaRPr>
          </a:p>
          <a:p>
            <a:pPr lvl="1" eaLnBrk="1" hangingPunct="1">
              <a:lnSpc>
                <a:spcPct val="90000"/>
              </a:lnSpc>
            </a:pPr>
            <a:r>
              <a:rPr lang="en-US" sz="2400" b="1" u="sng" dirty="0">
                <a:latin typeface="Calibri" charset="0"/>
                <a:ea typeface="ＭＳ Ｐゴシック" charset="0"/>
              </a:rPr>
              <a:t>Neutrality</a:t>
            </a:r>
            <a:r>
              <a:rPr lang="en-US" sz="2400" dirty="0">
                <a:latin typeface="Calibri" charset="0"/>
                <a:ea typeface="ＭＳ Ｐゴシック" charset="0"/>
              </a:rPr>
              <a:t> is guiding principle of any new tax rules, and preference for residence basis taxation.  </a:t>
            </a:r>
          </a:p>
          <a:p>
            <a:pPr lvl="1" eaLnBrk="1" hangingPunct="1">
              <a:lnSpc>
                <a:spcPct val="90000"/>
              </a:lnSpc>
            </a:pPr>
            <a:r>
              <a:rPr lang="en-US" sz="2400" b="1" u="sng" dirty="0">
                <a:latin typeface="Calibri" charset="0"/>
                <a:ea typeface="ＭＳ Ｐゴシック" charset="0"/>
              </a:rPr>
              <a:t>Concerns</a:t>
            </a:r>
            <a:r>
              <a:rPr lang="en-US" sz="2400" dirty="0">
                <a:latin typeface="Calibri" charset="0"/>
                <a:ea typeface="ＭＳ Ｐゴシック" charset="0"/>
              </a:rPr>
              <a:t>: administration and compliance; properly identifying country with primary jurisdiction to tax; and classifying digital transactions.</a:t>
            </a:r>
          </a:p>
          <a:p>
            <a:pPr eaLnBrk="1" hangingPunct="1">
              <a:lnSpc>
                <a:spcPct val="90000"/>
              </a:lnSpc>
            </a:pPr>
            <a:r>
              <a:rPr lang="en-US" sz="2800" dirty="0">
                <a:latin typeface="Calibri" charset="0"/>
                <a:ea typeface="ＭＳ Ｐゴシック" charset="0"/>
              </a:rPr>
              <a:t>Internet Freedom Tax Act (IFTA) (Oct. 1998).  Three-year internet tax moratorium and establishment of advisory commission on electronic commerce.  Moratorium on </a:t>
            </a:r>
            <a:r>
              <a:rPr lang="ja-JP" altLang="en-US" sz="2800">
                <a:latin typeface="Calibri" charset="0"/>
                <a:ea typeface="ＭＳ Ｐゴシック" charset="0"/>
              </a:rPr>
              <a:t>“</a:t>
            </a:r>
            <a:r>
              <a:rPr lang="en-US" altLang="ja-JP" sz="2800" dirty="0">
                <a:latin typeface="Calibri" charset="0"/>
                <a:ea typeface="ＭＳ Ｐゴシック" charset="0"/>
              </a:rPr>
              <a:t>new, special, and discriminatory internet taxes</a:t>
            </a:r>
            <a:r>
              <a:rPr lang="ja-JP" altLang="en-US" sz="2800">
                <a:latin typeface="Calibri" charset="0"/>
                <a:ea typeface="ＭＳ Ｐゴシック" charset="0"/>
              </a:rPr>
              <a:t>”</a:t>
            </a:r>
            <a:r>
              <a:rPr lang="en-US" altLang="ja-JP" sz="2800" dirty="0">
                <a:latin typeface="Calibri" charset="0"/>
                <a:ea typeface="ＭＳ Ｐゴシック" charset="0"/>
              </a:rPr>
              <a:t> extended various times and made permanent on Feb. 24, 2016 (Trade Facilitation and Trade Enforcement Act of 2015).</a:t>
            </a:r>
          </a:p>
          <a:p>
            <a:pPr eaLnBrk="1" hangingPunct="1">
              <a:lnSpc>
                <a:spcPct val="90000"/>
              </a:lnSpc>
            </a:pPr>
            <a:r>
              <a:rPr lang="en-US" altLang="ja-JP" sz="2800" dirty="0">
                <a:latin typeface="Calibri" charset="0"/>
                <a:ea typeface="ＭＳ Ｐゴシック" charset="0"/>
              </a:rPr>
              <a:t>Proposed digital content and </a:t>
            </a:r>
            <a:r>
              <a:rPr lang="en-US" altLang="ja-JP" sz="2800" dirty="0">
                <a:ea typeface="ＭＳ Ｐゴシック" charset="0"/>
              </a:rPr>
              <a:t>cloud transaction regs (Prop. Regs. 1.861-18, -19) (Aug. 2019)</a:t>
            </a:r>
            <a:endParaRPr lang="en-US" altLang="ja-JP" sz="2800" dirty="0">
              <a:latin typeface="Calibri" charset="0"/>
              <a:ea typeface="ＭＳ Ｐゴシック" charset="0"/>
            </a:endParaRPr>
          </a:p>
        </p:txBody>
      </p:sp>
      <p:sp>
        <p:nvSpPr>
          <p:cNvPr id="48130" name="Rectangle 2"/>
          <p:cNvSpPr>
            <a:spLocks noGrp="1" noChangeArrowheads="1"/>
          </p:cNvSpPr>
          <p:nvPr>
            <p:ph type="title"/>
          </p:nvPr>
        </p:nvSpPr>
        <p:spPr>
          <a:noFill/>
          <a:extLst>
            <a:ext uri="{909E8E84-426E-40dd-AFC4-6F175D3DCCD1}">
              <a14:hiddenFill xmlns:a14="http://schemas.microsoft.com/office/drawing/2010/main" xmlns="">
                <a:solidFill>
                  <a:schemeClr val="bg1"/>
                </a:solidFill>
              </a14:hiddenFill>
            </a:ext>
          </a:extLst>
        </p:spPr>
        <p:txBody>
          <a:bodyPr/>
          <a:lstStyle/>
          <a:p>
            <a:pPr eaLnBrk="1" hangingPunct="1"/>
            <a:r>
              <a:rPr lang="en-US">
                <a:latin typeface="Arial" charset="0"/>
                <a:ea typeface="ＭＳ Ｐゴシック" charset="0"/>
              </a:rPr>
              <a:t>Electronic </a:t>
            </a:r>
            <a:r>
              <a:rPr lang="en-US">
                <a:latin typeface="Calibri" charset="0"/>
                <a:ea typeface="ＭＳ Ｐゴシック" charset="0"/>
                <a:cs typeface="Calibri" charset="0"/>
              </a:rPr>
              <a:t>Commerce</a:t>
            </a:r>
            <a:r>
              <a:rPr lang="en-US">
                <a:latin typeface="Arial" charset="0"/>
                <a:ea typeface="ＭＳ Ｐゴシック" charset="0"/>
              </a:rPr>
              <a:t>:  Unilateral Responses</a:t>
            </a:r>
          </a:p>
        </p:txBody>
      </p:sp>
      <p:sp>
        <p:nvSpPr>
          <p:cNvPr id="48129" name="Slide Number Placeholder 4"/>
          <p:cNvSpPr>
            <a:spLocks noGrp="1"/>
          </p:cNvSpPr>
          <p:nvPr>
            <p:ph type="sldNum" sz="quarter" idx="10"/>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b="1">
                <a:solidFill>
                  <a:schemeClr val="tx1"/>
                </a:solidFill>
                <a:latin typeface="Times New Roman" charset="0"/>
                <a:ea typeface="ＭＳ Ｐゴシック" charset="0"/>
                <a:cs typeface="ＭＳ Ｐゴシック" charset="0"/>
              </a:defRPr>
            </a:lvl1pPr>
            <a:lvl2pPr marL="742950" indent="-285750" eaLnBrk="0" hangingPunct="0">
              <a:defRPr sz="2400" b="1">
                <a:solidFill>
                  <a:schemeClr val="tx1"/>
                </a:solidFill>
                <a:latin typeface="Times New Roman" charset="0"/>
                <a:ea typeface="ＭＳ Ｐゴシック" charset="0"/>
              </a:defRPr>
            </a:lvl2pPr>
            <a:lvl3pPr marL="1143000" indent="-228600" eaLnBrk="0" hangingPunct="0">
              <a:defRPr sz="2400" b="1">
                <a:solidFill>
                  <a:schemeClr val="tx1"/>
                </a:solidFill>
                <a:latin typeface="Times New Roman" charset="0"/>
                <a:ea typeface="ＭＳ Ｐゴシック" charset="0"/>
              </a:defRPr>
            </a:lvl3pPr>
            <a:lvl4pPr marL="1600200" indent="-228600" eaLnBrk="0" hangingPunct="0">
              <a:defRPr sz="2400" b="1">
                <a:solidFill>
                  <a:schemeClr val="tx1"/>
                </a:solidFill>
                <a:latin typeface="Times New Roman" charset="0"/>
                <a:ea typeface="ＭＳ Ｐゴシック" charset="0"/>
              </a:defRPr>
            </a:lvl4pPr>
            <a:lvl5pPr marL="2057400" indent="-228600" eaLnBrk="0" hangingPunct="0">
              <a:defRPr sz="2400" b="1">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b="1">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b="1">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b="1">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b="1">
                <a:solidFill>
                  <a:schemeClr val="tx1"/>
                </a:solidFill>
                <a:latin typeface="Times New Roman" charset="0"/>
                <a:ea typeface="ＭＳ Ｐゴシック" charset="0"/>
              </a:defRPr>
            </a:lvl9pPr>
          </a:lstStyle>
          <a:p>
            <a:pPr eaLnBrk="1" hangingPunct="1"/>
            <a:fld id="{7B564BE6-CFA1-D24D-8218-852C32E013D3}" type="slidenum">
              <a:rPr lang="en-US" sz="900" b="0">
                <a:latin typeface="Arial" charset="0"/>
              </a:rPr>
              <a:pPr eaLnBrk="1" hangingPunct="1"/>
              <a:t>24</a:t>
            </a:fld>
            <a:endParaRPr lang="en-US" sz="900" b="0">
              <a:latin typeface="Arial" charset="0"/>
            </a:endParaRPr>
          </a:p>
        </p:txBody>
      </p:sp>
      <p:sp>
        <p:nvSpPr>
          <p:cNvPr id="2" name="Footer Placeholder 1"/>
          <p:cNvSpPr>
            <a:spLocks noGrp="1"/>
          </p:cNvSpPr>
          <p:nvPr>
            <p:ph type="ftr" sz="quarter" idx="11"/>
          </p:nvPr>
        </p:nvSpPr>
        <p:spPr/>
        <p:txBody>
          <a:bodyPr/>
          <a:lstStyle/>
          <a:p>
            <a:pPr>
              <a:defRPr/>
            </a:pPr>
            <a:r>
              <a:rPr lang="en-US"/>
              <a:t>U.S. Trade or Business and PEs</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Rectangle 3"/>
          <p:cNvSpPr>
            <a:spLocks noGrp="1" noChangeArrowheads="1"/>
          </p:cNvSpPr>
          <p:nvPr>
            <p:ph idx="1"/>
          </p:nvPr>
        </p:nvSpPr>
        <p:spPr/>
        <p:txBody>
          <a:bodyPr/>
          <a:lstStyle/>
          <a:p>
            <a:pPr eaLnBrk="1" hangingPunct="1"/>
            <a:r>
              <a:rPr lang="en-US" sz="2400" dirty="0">
                <a:latin typeface="Calibri" charset="0"/>
                <a:ea typeface="ＭＳ Ｐゴシック" charset="0"/>
              </a:rPr>
              <a:t>Revised Commentary to Article 12 of Model Treaty covering software (1992/Sept. 29, 1998)</a:t>
            </a:r>
          </a:p>
          <a:p>
            <a:pPr eaLnBrk="1" hangingPunct="1"/>
            <a:r>
              <a:rPr lang="ja-JP" altLang="en-US" sz="2400">
                <a:latin typeface="Calibri" charset="0"/>
                <a:ea typeface="ＭＳ Ｐゴシック" charset="0"/>
              </a:rPr>
              <a:t>“</a:t>
            </a:r>
            <a:r>
              <a:rPr lang="en-US" altLang="ja-JP" sz="2400" dirty="0">
                <a:latin typeface="Calibri" charset="0"/>
                <a:ea typeface="ＭＳ Ｐゴシック" charset="0"/>
              </a:rPr>
              <a:t>Electronic Commerce: A Discussion Paper on Taxation Issues,</a:t>
            </a:r>
            <a:r>
              <a:rPr lang="ja-JP" altLang="en-US" sz="2400">
                <a:latin typeface="Calibri" charset="0"/>
                <a:ea typeface="ＭＳ Ｐゴシック" charset="0"/>
              </a:rPr>
              <a:t>”</a:t>
            </a:r>
            <a:r>
              <a:rPr lang="en-US" altLang="ja-JP" sz="2400" dirty="0">
                <a:latin typeface="Calibri" charset="0"/>
                <a:ea typeface="ＭＳ Ｐゴシック" charset="0"/>
              </a:rPr>
              <a:t> (Oct. 10, 1998) </a:t>
            </a:r>
          </a:p>
          <a:p>
            <a:pPr eaLnBrk="1" hangingPunct="1"/>
            <a:r>
              <a:rPr lang="en-US" sz="2400" dirty="0">
                <a:latin typeface="Calibri" charset="0"/>
                <a:ea typeface="ＭＳ Ｐゴシック" charset="0"/>
              </a:rPr>
              <a:t>Revised Commentary of Article 5 Model Treaty to clarify application of PE definition in e-commerce (Dec. 22, 2000)</a:t>
            </a:r>
          </a:p>
          <a:p>
            <a:pPr eaLnBrk="1" hangingPunct="1"/>
            <a:r>
              <a:rPr lang="en-US" sz="2400" dirty="0">
                <a:latin typeface="Calibri" charset="0"/>
                <a:ea typeface="ＭＳ Ｐゴシック" charset="0"/>
              </a:rPr>
              <a:t>Final report on Treaty Characterization Issues Arising from E-commerce (TAG on Treaty Characterization of E-commerce Payments, Feb. 2001)</a:t>
            </a:r>
          </a:p>
          <a:p>
            <a:pPr eaLnBrk="1" hangingPunct="1"/>
            <a:r>
              <a:rPr lang="en-US" sz="2400" dirty="0">
                <a:latin typeface="Calibri" charset="0"/>
                <a:ea typeface="ＭＳ Ｐゴシック" charset="0"/>
              </a:rPr>
              <a:t>Draft on Attribution of Profit to a Permanent Establishment Involved in Electronic Commerce Transactions (TAG on Business Profits, Feb. 2001)</a:t>
            </a:r>
          </a:p>
          <a:p>
            <a:pPr eaLnBrk="1" hangingPunct="1"/>
            <a:r>
              <a:rPr lang="en-US" sz="2400" dirty="0">
                <a:latin typeface="Calibri" charset="0"/>
                <a:ea typeface="ＭＳ Ｐゴシック" charset="0"/>
              </a:rPr>
              <a:t>Are the Current Treaty Rules for Taxing Business Profits Appropriate for E-Commerce? (TAG on Business Profits, Dec., 2005)</a:t>
            </a:r>
          </a:p>
          <a:p>
            <a:pPr eaLnBrk="1" hangingPunct="1"/>
            <a:endParaRPr lang="en-US" dirty="0">
              <a:latin typeface="Calibri" charset="0"/>
              <a:ea typeface="ＭＳ Ｐゴシック" charset="0"/>
            </a:endParaRPr>
          </a:p>
        </p:txBody>
      </p:sp>
      <p:sp>
        <p:nvSpPr>
          <p:cNvPr id="50178" name="Rectangle 2"/>
          <p:cNvSpPr>
            <a:spLocks noGrp="1" noChangeArrowheads="1"/>
          </p:cNvSpPr>
          <p:nvPr>
            <p:ph type="title"/>
          </p:nvPr>
        </p:nvSpPr>
        <p:spPr>
          <a:noFill/>
          <a:extLst>
            <a:ext uri="{909E8E84-426E-40dd-AFC4-6F175D3DCCD1}">
              <a14:hiddenFill xmlns:a14="http://schemas.microsoft.com/office/drawing/2010/main" xmlns="">
                <a:solidFill>
                  <a:schemeClr val="bg1"/>
                </a:solidFill>
              </a14:hiddenFill>
            </a:ext>
          </a:extLst>
        </p:spPr>
        <p:txBody>
          <a:bodyPr/>
          <a:lstStyle/>
          <a:p>
            <a:pPr eaLnBrk="1" hangingPunct="1"/>
            <a:r>
              <a:rPr lang="en-US" dirty="0">
                <a:latin typeface="Calibri" charset="0"/>
                <a:ea typeface="ＭＳ Ｐゴシック" charset="0"/>
                <a:cs typeface="Calibri" charset="0"/>
              </a:rPr>
              <a:t>Electronic</a:t>
            </a:r>
            <a:r>
              <a:rPr lang="en-US" dirty="0">
                <a:latin typeface="Arial" charset="0"/>
                <a:ea typeface="ＭＳ Ｐゴシック" charset="0"/>
              </a:rPr>
              <a:t> Commerce:  OECD (some older materials)</a:t>
            </a:r>
          </a:p>
        </p:txBody>
      </p:sp>
      <p:sp>
        <p:nvSpPr>
          <p:cNvPr id="50177" name="Slide Number Placeholder 4"/>
          <p:cNvSpPr>
            <a:spLocks noGrp="1"/>
          </p:cNvSpPr>
          <p:nvPr>
            <p:ph type="sldNum" sz="quarter" idx="10"/>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b="1">
                <a:solidFill>
                  <a:schemeClr val="tx1"/>
                </a:solidFill>
                <a:latin typeface="Times New Roman" charset="0"/>
                <a:ea typeface="ＭＳ Ｐゴシック" charset="0"/>
                <a:cs typeface="ＭＳ Ｐゴシック" charset="0"/>
              </a:defRPr>
            </a:lvl1pPr>
            <a:lvl2pPr marL="742950" indent="-285750" eaLnBrk="0" hangingPunct="0">
              <a:defRPr sz="2400" b="1">
                <a:solidFill>
                  <a:schemeClr val="tx1"/>
                </a:solidFill>
                <a:latin typeface="Times New Roman" charset="0"/>
                <a:ea typeface="ＭＳ Ｐゴシック" charset="0"/>
              </a:defRPr>
            </a:lvl2pPr>
            <a:lvl3pPr marL="1143000" indent="-228600" eaLnBrk="0" hangingPunct="0">
              <a:defRPr sz="2400" b="1">
                <a:solidFill>
                  <a:schemeClr val="tx1"/>
                </a:solidFill>
                <a:latin typeface="Times New Roman" charset="0"/>
                <a:ea typeface="ＭＳ Ｐゴシック" charset="0"/>
              </a:defRPr>
            </a:lvl3pPr>
            <a:lvl4pPr marL="1600200" indent="-228600" eaLnBrk="0" hangingPunct="0">
              <a:defRPr sz="2400" b="1">
                <a:solidFill>
                  <a:schemeClr val="tx1"/>
                </a:solidFill>
                <a:latin typeface="Times New Roman" charset="0"/>
                <a:ea typeface="ＭＳ Ｐゴシック" charset="0"/>
              </a:defRPr>
            </a:lvl4pPr>
            <a:lvl5pPr marL="2057400" indent="-228600" eaLnBrk="0" hangingPunct="0">
              <a:defRPr sz="2400" b="1">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b="1">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b="1">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b="1">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b="1">
                <a:solidFill>
                  <a:schemeClr val="tx1"/>
                </a:solidFill>
                <a:latin typeface="Times New Roman" charset="0"/>
                <a:ea typeface="ＭＳ Ｐゴシック" charset="0"/>
              </a:defRPr>
            </a:lvl9pPr>
          </a:lstStyle>
          <a:p>
            <a:pPr eaLnBrk="1" hangingPunct="1"/>
            <a:fld id="{3F713E65-23F1-A345-9032-EE83D3ACC42C}" type="slidenum">
              <a:rPr lang="en-US" sz="900" b="0">
                <a:latin typeface="Arial" charset="0"/>
              </a:rPr>
              <a:pPr eaLnBrk="1" hangingPunct="1"/>
              <a:t>25</a:t>
            </a:fld>
            <a:endParaRPr lang="en-US" sz="900" b="0">
              <a:latin typeface="Arial" charset="0"/>
            </a:endParaRPr>
          </a:p>
        </p:txBody>
      </p:sp>
      <p:sp>
        <p:nvSpPr>
          <p:cNvPr id="2" name="Footer Placeholder 1"/>
          <p:cNvSpPr>
            <a:spLocks noGrp="1"/>
          </p:cNvSpPr>
          <p:nvPr>
            <p:ph type="ftr" sz="quarter" idx="11"/>
          </p:nvPr>
        </p:nvSpPr>
        <p:spPr/>
        <p:txBody>
          <a:bodyPr/>
          <a:lstStyle/>
          <a:p>
            <a:pPr>
              <a:defRPr/>
            </a:pPr>
            <a:r>
              <a:rPr lang="en-US"/>
              <a:t>U.S. Trade or Business and PEs</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353154E-D913-9B4A-8EBE-25BAE9D13976}"/>
              </a:ext>
            </a:extLst>
          </p:cNvPr>
          <p:cNvSpPr>
            <a:spLocks noGrp="1"/>
          </p:cNvSpPr>
          <p:nvPr>
            <p:ph idx="1"/>
          </p:nvPr>
        </p:nvSpPr>
        <p:spPr/>
        <p:txBody>
          <a:bodyPr/>
          <a:lstStyle/>
          <a:p>
            <a:r>
              <a:rPr lang="en-US" sz="2800" dirty="0"/>
              <a:t>BEPS (Base Erosion Profit Shifting) </a:t>
            </a:r>
            <a:r>
              <a:rPr lang="en-US" sz="2800"/>
              <a:t>Action Plan (2013)</a:t>
            </a:r>
            <a:endParaRPr lang="en-US" sz="2800" dirty="0"/>
          </a:p>
          <a:p>
            <a:r>
              <a:rPr lang="en-US" sz="2800" dirty="0"/>
              <a:t>15 Actions (2015)</a:t>
            </a:r>
          </a:p>
          <a:p>
            <a:pPr lvl="1"/>
            <a:r>
              <a:rPr lang="en-US" sz="2400" dirty="0"/>
              <a:t>Tax Challenges from Digitalization, Hybrid mismatches, CFC, Interest deduction limits</a:t>
            </a:r>
          </a:p>
          <a:p>
            <a:pPr lvl="1"/>
            <a:r>
              <a:rPr lang="en-US" sz="2400" dirty="0"/>
              <a:t>Prevention of Treaty Abuse, PE Status (Action 7); Country by Country Reporting</a:t>
            </a:r>
          </a:p>
          <a:p>
            <a:pPr lvl="1"/>
            <a:r>
              <a:rPr lang="en-US" sz="2400" dirty="0"/>
              <a:t>Multilateral Agreement (Action 15)</a:t>
            </a:r>
          </a:p>
          <a:p>
            <a:r>
              <a:rPr lang="en-US" sz="2800" dirty="0"/>
              <a:t>Pillar One (reallocate taxing rights to countries where MNEs earn profit regardless whether they have a physical presence)</a:t>
            </a:r>
          </a:p>
          <a:p>
            <a:r>
              <a:rPr lang="en-US" sz="2800" dirty="0"/>
              <a:t>Pillar Two (global minimum tax rate)</a:t>
            </a:r>
          </a:p>
        </p:txBody>
      </p:sp>
      <p:sp>
        <p:nvSpPr>
          <p:cNvPr id="3" name="Title 2">
            <a:extLst>
              <a:ext uri="{FF2B5EF4-FFF2-40B4-BE49-F238E27FC236}">
                <a16:creationId xmlns:a16="http://schemas.microsoft.com/office/drawing/2014/main" id="{9410BE5C-17C1-D544-BF8F-9146F9245EAA}"/>
              </a:ext>
            </a:extLst>
          </p:cNvPr>
          <p:cNvSpPr>
            <a:spLocks noGrp="1"/>
          </p:cNvSpPr>
          <p:nvPr>
            <p:ph type="title"/>
          </p:nvPr>
        </p:nvSpPr>
        <p:spPr/>
        <p:txBody>
          <a:bodyPr/>
          <a:lstStyle/>
          <a:p>
            <a:r>
              <a:rPr lang="en-US" dirty="0"/>
              <a:t>OECD: Newer Developments on Digital Commerce</a:t>
            </a:r>
          </a:p>
        </p:txBody>
      </p:sp>
      <p:sp>
        <p:nvSpPr>
          <p:cNvPr id="4" name="Slide Number Placeholder 3">
            <a:extLst>
              <a:ext uri="{FF2B5EF4-FFF2-40B4-BE49-F238E27FC236}">
                <a16:creationId xmlns:a16="http://schemas.microsoft.com/office/drawing/2014/main" id="{B664E155-2CA0-3A42-B92E-A06B0E075609}"/>
              </a:ext>
            </a:extLst>
          </p:cNvPr>
          <p:cNvSpPr>
            <a:spLocks noGrp="1"/>
          </p:cNvSpPr>
          <p:nvPr>
            <p:ph type="sldNum" sz="quarter" idx="10"/>
          </p:nvPr>
        </p:nvSpPr>
        <p:spPr/>
        <p:txBody>
          <a:bodyPr/>
          <a:lstStyle/>
          <a:p>
            <a:fld id="{7B3E355C-57B9-BC4B-95D8-406A1F834537}" type="slidenum">
              <a:rPr lang="en-US" altLang="en-US" smtClean="0"/>
              <a:pPr/>
              <a:t>26</a:t>
            </a:fld>
            <a:endParaRPr lang="en-US" altLang="en-US" dirty="0"/>
          </a:p>
        </p:txBody>
      </p:sp>
      <p:sp>
        <p:nvSpPr>
          <p:cNvPr id="5" name="Footer Placeholder 4">
            <a:extLst>
              <a:ext uri="{FF2B5EF4-FFF2-40B4-BE49-F238E27FC236}">
                <a16:creationId xmlns:a16="http://schemas.microsoft.com/office/drawing/2014/main" id="{19EDBF1B-5E72-CA48-97EE-AF01B9520299}"/>
              </a:ext>
            </a:extLst>
          </p:cNvPr>
          <p:cNvSpPr>
            <a:spLocks noGrp="1"/>
          </p:cNvSpPr>
          <p:nvPr>
            <p:ph type="ftr" sz="quarter" idx="11"/>
          </p:nvPr>
        </p:nvSpPr>
        <p:spPr/>
        <p:txBody>
          <a:bodyPr/>
          <a:lstStyle/>
          <a:p>
            <a:pPr>
              <a:defRPr/>
            </a:pPr>
            <a:r>
              <a:rPr lang="en-US"/>
              <a:t>U.S. Trade or Business and PEs</a:t>
            </a:r>
            <a:endParaRPr lang="en-US" dirty="0"/>
          </a:p>
        </p:txBody>
      </p:sp>
    </p:spTree>
    <p:extLst>
      <p:ext uri="{BB962C8B-B14F-4D97-AF65-F5344CB8AC3E}">
        <p14:creationId xmlns:p14="http://schemas.microsoft.com/office/powerpoint/2010/main" val="3090696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3"/>
          <p:cNvSpPr>
            <a:spLocks noGrp="1" noChangeArrowheads="1"/>
          </p:cNvSpPr>
          <p:nvPr>
            <p:ph idx="1"/>
          </p:nvPr>
        </p:nvSpPr>
        <p:spPr/>
        <p:txBody>
          <a:bodyPr>
            <a:normAutofit/>
          </a:bodyPr>
          <a:lstStyle/>
          <a:p>
            <a:pPr marL="465138" indent="-465138" algn="l" eaLnBrk="1" hangingPunct="1">
              <a:lnSpc>
                <a:spcPct val="90000"/>
              </a:lnSpc>
              <a:tabLst>
                <a:tab pos="520700" algn="l"/>
              </a:tabLst>
              <a:defRPr/>
            </a:pPr>
            <a:r>
              <a:rPr lang="en-US" sz="2800" b="1" u="sng" dirty="0">
                <a:latin typeface="+mn-lt"/>
                <a:ea typeface="ＭＳ Ｐゴシック" charset="0"/>
              </a:rPr>
              <a:t>Foreign persons not engaged in a US TB (</a:t>
            </a:r>
            <a:r>
              <a:rPr lang="ja-JP" altLang="en-US" sz="2800" b="1" u="sng" dirty="0">
                <a:latin typeface="+mn-lt"/>
                <a:ea typeface="ＭＳ Ｐゴシック" charset="0"/>
              </a:rPr>
              <a:t>“</a:t>
            </a:r>
            <a:r>
              <a:rPr lang="en-US" altLang="ja-JP" sz="2800" b="1" u="sng" dirty="0">
                <a:latin typeface="+mn-lt"/>
                <a:ea typeface="ＭＳ Ｐゴシック" charset="0"/>
              </a:rPr>
              <a:t>ETB</a:t>
            </a:r>
            <a:r>
              <a:rPr lang="ja-JP" altLang="en-US" sz="2800" b="1" u="sng" dirty="0">
                <a:latin typeface="+mn-lt"/>
                <a:ea typeface="ＭＳ Ｐゴシック" charset="0"/>
              </a:rPr>
              <a:t>”</a:t>
            </a:r>
            <a:r>
              <a:rPr lang="en-US" altLang="ja-JP" sz="2800" b="1" u="sng" dirty="0">
                <a:latin typeface="+mn-lt"/>
                <a:ea typeface="ＭＳ Ｐゴシック" charset="0"/>
              </a:rPr>
              <a:t>):</a:t>
            </a:r>
          </a:p>
          <a:p>
            <a:pPr marL="862013" lvl="1" indent="-282575" algn="l" eaLnBrk="1" hangingPunct="1">
              <a:lnSpc>
                <a:spcPct val="90000"/>
              </a:lnSpc>
              <a:tabLst>
                <a:tab pos="520700" algn="l"/>
              </a:tabLst>
              <a:defRPr/>
            </a:pPr>
            <a:r>
              <a:rPr lang="en-US" sz="2400" dirty="0">
                <a:latin typeface="+mn-lt"/>
                <a:ea typeface="ＭＳ Ｐゴシック" charset="0"/>
              </a:rPr>
              <a:t>Gross basis tax (30%) on US source FDAP </a:t>
            </a:r>
          </a:p>
          <a:p>
            <a:pPr marL="862013" lvl="1" indent="-282575" algn="l">
              <a:lnSpc>
                <a:spcPct val="90000"/>
              </a:lnSpc>
              <a:tabLst>
                <a:tab pos="520700" algn="l"/>
              </a:tabLst>
              <a:defRPr/>
            </a:pPr>
            <a:r>
              <a:rPr lang="en-US" sz="2400" dirty="0">
                <a:latin typeface="+mn-lt"/>
                <a:ea typeface="ＭＳ Ｐゴシック" charset="0"/>
              </a:rPr>
              <a:t>Graduated rates on the gain from the sale of USRPIs</a:t>
            </a:r>
          </a:p>
          <a:p>
            <a:pPr marL="465138" indent="-465138" algn="l" eaLnBrk="1" hangingPunct="1">
              <a:lnSpc>
                <a:spcPct val="90000"/>
              </a:lnSpc>
              <a:tabLst>
                <a:tab pos="520700" algn="l"/>
              </a:tabLst>
              <a:defRPr/>
            </a:pPr>
            <a:endParaRPr lang="en-US" sz="2800" b="1" u="sng" dirty="0">
              <a:latin typeface="+mn-lt"/>
              <a:ea typeface="ＭＳ Ｐゴシック" charset="0"/>
            </a:endParaRPr>
          </a:p>
          <a:p>
            <a:pPr marL="465138" indent="-465138" algn="l" eaLnBrk="1" hangingPunct="1">
              <a:lnSpc>
                <a:spcPct val="90000"/>
              </a:lnSpc>
              <a:tabLst>
                <a:tab pos="520700" algn="l"/>
              </a:tabLst>
              <a:defRPr/>
            </a:pPr>
            <a:r>
              <a:rPr lang="en-US" sz="2800" b="1" u="sng" dirty="0">
                <a:latin typeface="+mn-lt"/>
                <a:ea typeface="ＭＳ Ｐゴシック" charset="0"/>
              </a:rPr>
              <a:t>Foreign persons ETB</a:t>
            </a:r>
            <a:r>
              <a:rPr lang="en-US" sz="2800" u="sng" dirty="0">
                <a:latin typeface="+mn-lt"/>
                <a:ea typeface="ＭＳ Ｐゴシック" charset="0"/>
              </a:rPr>
              <a:t>:</a:t>
            </a:r>
          </a:p>
          <a:p>
            <a:pPr marL="862013" lvl="1" indent="-282575" algn="l">
              <a:lnSpc>
                <a:spcPct val="90000"/>
              </a:lnSpc>
              <a:tabLst>
                <a:tab pos="520700" algn="l"/>
              </a:tabLst>
              <a:defRPr/>
            </a:pPr>
            <a:r>
              <a:rPr lang="en-US" sz="2400" dirty="0">
                <a:latin typeface="+mn-lt"/>
                <a:ea typeface="ＭＳ Ｐゴシック" charset="0"/>
              </a:rPr>
              <a:t>Net basis tax (graduated rates) on income that is </a:t>
            </a:r>
            <a:r>
              <a:rPr lang="en-US" sz="2400" i="1" dirty="0">
                <a:latin typeface="+mn-lt"/>
                <a:ea typeface="ＭＳ Ｐゴシック" charset="0"/>
              </a:rPr>
              <a:t>effectively connected </a:t>
            </a:r>
            <a:r>
              <a:rPr lang="en-US" sz="2400" dirty="0">
                <a:latin typeface="+mn-lt"/>
                <a:ea typeface="ＭＳ Ｐゴシック" charset="0"/>
              </a:rPr>
              <a:t>(</a:t>
            </a:r>
            <a:r>
              <a:rPr lang="ja-JP" altLang="en-US" sz="2400" dirty="0">
                <a:latin typeface="+mn-lt"/>
                <a:ea typeface="ＭＳ Ｐゴシック" charset="0"/>
              </a:rPr>
              <a:t>“</a:t>
            </a:r>
            <a:r>
              <a:rPr lang="en-US" altLang="ja-JP" sz="2400" dirty="0">
                <a:latin typeface="+mn-lt"/>
                <a:ea typeface="ＭＳ Ｐゴシック" charset="0"/>
              </a:rPr>
              <a:t>ECI</a:t>
            </a:r>
            <a:r>
              <a:rPr lang="ja-JP" altLang="en-US" sz="2400" dirty="0">
                <a:latin typeface="+mn-lt"/>
                <a:ea typeface="ＭＳ Ｐゴシック" charset="0"/>
              </a:rPr>
              <a:t>”</a:t>
            </a:r>
            <a:r>
              <a:rPr lang="en-US" altLang="ja-JP" sz="2400" dirty="0">
                <a:latin typeface="+mn-lt"/>
                <a:ea typeface="ＭＳ Ｐゴシック" charset="0"/>
              </a:rPr>
              <a:t>) with the US TB. </a:t>
            </a:r>
            <a:r>
              <a:rPr lang="en-US" sz="2400" dirty="0"/>
              <a:t>§§</a:t>
            </a:r>
            <a:r>
              <a:rPr lang="en-US" altLang="ja-JP" sz="2400" dirty="0">
                <a:latin typeface="+mn-lt"/>
                <a:ea typeface="ＭＳ Ｐゴシック" charset="0"/>
              </a:rPr>
              <a:t> 871(b), 882, and 873; and 864.  </a:t>
            </a:r>
          </a:p>
          <a:p>
            <a:pPr marL="862013" lvl="1" indent="-282575" algn="l">
              <a:lnSpc>
                <a:spcPct val="90000"/>
              </a:lnSpc>
              <a:tabLst>
                <a:tab pos="520700" algn="l"/>
              </a:tabLst>
              <a:defRPr/>
            </a:pPr>
            <a:r>
              <a:rPr lang="en-US" altLang="ja-JP" sz="2400" dirty="0">
                <a:latin typeface="+mn-lt"/>
                <a:ea typeface="ＭＳ Ｐゴシック" charset="0"/>
              </a:rPr>
              <a:t>ECI is </a:t>
            </a:r>
            <a:r>
              <a:rPr lang="en-US" altLang="ja-JP" sz="2400" i="1" dirty="0">
                <a:latin typeface="+mn-lt"/>
                <a:ea typeface="ＭＳ Ｐゴシック" charset="0"/>
              </a:rPr>
              <a:t>not</a:t>
            </a:r>
            <a:r>
              <a:rPr lang="en-US" altLang="ja-JP" sz="2400" dirty="0">
                <a:latin typeface="+mn-lt"/>
                <a:ea typeface="ＭＳ Ｐゴシック" charset="0"/>
              </a:rPr>
              <a:t> subject to withholding (</a:t>
            </a:r>
            <a:r>
              <a:rPr lang="en-US" sz="2400" dirty="0"/>
              <a:t>§</a:t>
            </a:r>
            <a:r>
              <a:rPr lang="en-US" altLang="ja-JP" sz="2400" dirty="0">
                <a:latin typeface="+mn-lt"/>
                <a:ea typeface="ＭＳ Ｐゴシック" charset="0"/>
              </a:rPr>
              <a:t>1441(c))</a:t>
            </a:r>
          </a:p>
          <a:p>
            <a:pPr marL="465138" indent="-465138" algn="l" eaLnBrk="1" hangingPunct="1">
              <a:lnSpc>
                <a:spcPct val="90000"/>
              </a:lnSpc>
              <a:tabLst>
                <a:tab pos="520700" algn="l"/>
              </a:tabLst>
              <a:defRPr/>
            </a:pPr>
            <a:endParaRPr lang="en-US" sz="2800" b="1" u="sng" dirty="0">
              <a:latin typeface="+mn-lt"/>
              <a:ea typeface="ＭＳ Ｐゴシック" charset="0"/>
            </a:endParaRPr>
          </a:p>
          <a:p>
            <a:pPr marL="465138" indent="-465138" algn="l" eaLnBrk="1" hangingPunct="1">
              <a:lnSpc>
                <a:spcPct val="90000"/>
              </a:lnSpc>
              <a:tabLst>
                <a:tab pos="520700" algn="l"/>
              </a:tabLst>
              <a:defRPr/>
            </a:pPr>
            <a:r>
              <a:rPr lang="en-US" sz="2800" b="1" u="sng" dirty="0">
                <a:latin typeface="+mn-lt"/>
                <a:ea typeface="ＭＳ Ｐゴシック" charset="0"/>
              </a:rPr>
              <a:t>Treaty residents:</a:t>
            </a:r>
          </a:p>
          <a:p>
            <a:pPr marL="862013" lvl="1" indent="-282575" algn="l" eaLnBrk="1" hangingPunct="1">
              <a:tabLst>
                <a:tab pos="520700" algn="l"/>
              </a:tabLst>
              <a:defRPr/>
            </a:pPr>
            <a:r>
              <a:rPr lang="en-US" sz="2400" dirty="0">
                <a:latin typeface="+mn-lt"/>
                <a:ea typeface="ＭＳ Ｐゴシック" charset="0"/>
              </a:rPr>
              <a:t>Source country taxation of business income is permitted only with respect to business income </a:t>
            </a:r>
            <a:r>
              <a:rPr lang="en-US" sz="2400" i="1" dirty="0">
                <a:latin typeface="+mn-lt"/>
                <a:ea typeface="ＭＳ Ｐゴシック" charset="0"/>
              </a:rPr>
              <a:t>attributable to</a:t>
            </a:r>
            <a:r>
              <a:rPr lang="en-US" sz="2400" dirty="0">
                <a:latin typeface="+mn-lt"/>
                <a:ea typeface="ＭＳ Ｐゴシック" charset="0"/>
              </a:rPr>
              <a:t> a permanent establishment (“PE”).  Article 7 of the Treaty</a:t>
            </a:r>
            <a:endParaRPr lang="en-US" sz="4000" dirty="0">
              <a:latin typeface="+mn-lt"/>
              <a:ea typeface="ＭＳ Ｐゴシック" charset="0"/>
            </a:endParaRPr>
          </a:p>
        </p:txBody>
      </p:sp>
      <p:sp>
        <p:nvSpPr>
          <p:cNvPr id="15363" name="Rectangle 4"/>
          <p:cNvSpPr>
            <a:spLocks noGrp="1" noChangeArrowheads="1"/>
          </p:cNvSpPr>
          <p:nvPr>
            <p:ph type="title"/>
          </p:nvPr>
        </p:nvSpPr>
        <p:spPr/>
        <p:txBody>
          <a:bodyPr/>
          <a:lstStyle/>
          <a:p>
            <a:pPr eaLnBrk="1" hangingPunct="1"/>
            <a:r>
              <a:rPr lang="en-US" sz="2000" dirty="0">
                <a:latin typeface="Calibri" charset="0"/>
                <a:ea typeface="ＭＳ Ｐゴシック" charset="0"/>
                <a:cs typeface="Calibri" charset="0"/>
              </a:rPr>
              <a:t>U.S. Trade or Business</a:t>
            </a:r>
          </a:p>
        </p:txBody>
      </p:sp>
      <p:sp>
        <p:nvSpPr>
          <p:cNvPr id="15361" name="Slide Number Placeholder 4"/>
          <p:cNvSpPr>
            <a:spLocks noGrp="1"/>
          </p:cNvSpPr>
          <p:nvPr>
            <p:ph type="sldNum" sz="quarter" idx="10"/>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b="1">
                <a:solidFill>
                  <a:schemeClr val="tx1"/>
                </a:solidFill>
                <a:latin typeface="Times New Roman" charset="0"/>
                <a:ea typeface="ＭＳ Ｐゴシック" charset="0"/>
                <a:cs typeface="ＭＳ Ｐゴシック" charset="0"/>
              </a:defRPr>
            </a:lvl1pPr>
            <a:lvl2pPr marL="742950" indent="-285750" eaLnBrk="0" hangingPunct="0">
              <a:defRPr sz="2400" b="1">
                <a:solidFill>
                  <a:schemeClr val="tx1"/>
                </a:solidFill>
                <a:latin typeface="Times New Roman" charset="0"/>
                <a:ea typeface="ＭＳ Ｐゴシック" charset="0"/>
              </a:defRPr>
            </a:lvl2pPr>
            <a:lvl3pPr marL="1143000" indent="-228600" eaLnBrk="0" hangingPunct="0">
              <a:defRPr sz="2400" b="1">
                <a:solidFill>
                  <a:schemeClr val="tx1"/>
                </a:solidFill>
                <a:latin typeface="Times New Roman" charset="0"/>
                <a:ea typeface="ＭＳ Ｐゴシック" charset="0"/>
              </a:defRPr>
            </a:lvl3pPr>
            <a:lvl4pPr marL="1600200" indent="-228600" eaLnBrk="0" hangingPunct="0">
              <a:defRPr sz="2400" b="1">
                <a:solidFill>
                  <a:schemeClr val="tx1"/>
                </a:solidFill>
                <a:latin typeface="Times New Roman" charset="0"/>
                <a:ea typeface="ＭＳ Ｐゴシック" charset="0"/>
              </a:defRPr>
            </a:lvl4pPr>
            <a:lvl5pPr marL="2057400" indent="-228600" eaLnBrk="0" hangingPunct="0">
              <a:defRPr sz="2400" b="1">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b="1">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b="1">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b="1">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b="1">
                <a:solidFill>
                  <a:schemeClr val="tx1"/>
                </a:solidFill>
                <a:latin typeface="Times New Roman" charset="0"/>
                <a:ea typeface="ＭＳ Ｐゴシック" charset="0"/>
              </a:defRPr>
            </a:lvl9pPr>
          </a:lstStyle>
          <a:p>
            <a:pPr eaLnBrk="1" hangingPunct="1"/>
            <a:fld id="{E8A51CD1-FF2C-EB4E-9242-B57C15C2EE67}" type="slidenum">
              <a:rPr lang="en-US" sz="900" b="0">
                <a:latin typeface="Arial" charset="0"/>
              </a:rPr>
              <a:pPr eaLnBrk="1" hangingPunct="1"/>
              <a:t>3</a:t>
            </a:fld>
            <a:endParaRPr lang="en-US" sz="900" b="0">
              <a:latin typeface="Arial" charset="0"/>
            </a:endParaRPr>
          </a:p>
        </p:txBody>
      </p:sp>
      <p:sp>
        <p:nvSpPr>
          <p:cNvPr id="2" name="Footer Placeholder 1"/>
          <p:cNvSpPr>
            <a:spLocks noGrp="1"/>
          </p:cNvSpPr>
          <p:nvPr>
            <p:ph type="ftr" sz="quarter" idx="11"/>
          </p:nvPr>
        </p:nvSpPr>
        <p:spPr/>
        <p:txBody>
          <a:bodyPr/>
          <a:lstStyle/>
          <a:p>
            <a:pPr>
              <a:defRPr/>
            </a:pPr>
            <a:r>
              <a:rPr lang="en-US"/>
              <a:t>U.S. Trade or Business and PEs</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07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07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075">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075">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3075">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075">
                                            <p:txEl>
                                              <p:pRg st="6" end="6"/>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3075">
                                            <p:txEl>
                                              <p:pRg st="8" end="8"/>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307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1782370-96EE-70CE-0138-4CF509DA1461}"/>
              </a:ext>
            </a:extLst>
          </p:cNvPr>
          <p:cNvSpPr>
            <a:spLocks noGrp="1"/>
          </p:cNvSpPr>
          <p:nvPr>
            <p:ph type="title"/>
          </p:nvPr>
        </p:nvSpPr>
        <p:spPr/>
        <p:txBody>
          <a:bodyPr/>
          <a:lstStyle/>
          <a:p>
            <a:r>
              <a:rPr lang="en-US" dirty="0"/>
              <a:t>Trade or Business</a:t>
            </a:r>
          </a:p>
        </p:txBody>
      </p:sp>
      <p:sp>
        <p:nvSpPr>
          <p:cNvPr id="4" name="Slide Number Placeholder 3">
            <a:extLst>
              <a:ext uri="{FF2B5EF4-FFF2-40B4-BE49-F238E27FC236}">
                <a16:creationId xmlns:a16="http://schemas.microsoft.com/office/drawing/2014/main" id="{AF6C21A4-B7D8-3C8E-C500-4F1B95A9BFD1}"/>
              </a:ext>
            </a:extLst>
          </p:cNvPr>
          <p:cNvSpPr>
            <a:spLocks noGrp="1"/>
          </p:cNvSpPr>
          <p:nvPr>
            <p:ph type="sldNum" sz="quarter" idx="10"/>
          </p:nvPr>
        </p:nvSpPr>
        <p:spPr/>
        <p:txBody>
          <a:bodyPr/>
          <a:lstStyle/>
          <a:p>
            <a:fld id="{7B3E355C-57B9-BC4B-95D8-406A1F834537}" type="slidenum">
              <a:rPr lang="en-US" altLang="en-US" smtClean="0"/>
              <a:pPr/>
              <a:t>4</a:t>
            </a:fld>
            <a:endParaRPr lang="en-US" altLang="en-US" dirty="0"/>
          </a:p>
        </p:txBody>
      </p:sp>
      <p:sp>
        <p:nvSpPr>
          <p:cNvPr id="5" name="Footer Placeholder 4">
            <a:extLst>
              <a:ext uri="{FF2B5EF4-FFF2-40B4-BE49-F238E27FC236}">
                <a16:creationId xmlns:a16="http://schemas.microsoft.com/office/drawing/2014/main" id="{ADF81ABE-64F5-7E8F-431A-71BCEA8A2AC9}"/>
              </a:ext>
            </a:extLst>
          </p:cNvPr>
          <p:cNvSpPr>
            <a:spLocks noGrp="1"/>
          </p:cNvSpPr>
          <p:nvPr>
            <p:ph type="ftr" sz="quarter" idx="11"/>
          </p:nvPr>
        </p:nvSpPr>
        <p:spPr/>
        <p:txBody>
          <a:bodyPr/>
          <a:lstStyle/>
          <a:p>
            <a:pPr>
              <a:defRPr/>
            </a:pPr>
            <a:r>
              <a:rPr lang="en-US"/>
              <a:t>U.S. Trade or Business and PEs</a:t>
            </a:r>
            <a:endParaRPr lang="en-US" dirty="0"/>
          </a:p>
        </p:txBody>
      </p:sp>
      <p:sp>
        <p:nvSpPr>
          <p:cNvPr id="6" name="TextBox 5">
            <a:extLst>
              <a:ext uri="{FF2B5EF4-FFF2-40B4-BE49-F238E27FC236}">
                <a16:creationId xmlns:a16="http://schemas.microsoft.com/office/drawing/2014/main" id="{FC8D206B-C10A-DA58-D09F-0AA1F1E54CC0}"/>
              </a:ext>
            </a:extLst>
          </p:cNvPr>
          <p:cNvSpPr txBox="1"/>
          <p:nvPr/>
        </p:nvSpPr>
        <p:spPr>
          <a:xfrm>
            <a:off x="3613323" y="1437472"/>
            <a:ext cx="1040285" cy="461665"/>
          </a:xfrm>
          <a:prstGeom prst="rect">
            <a:avLst/>
          </a:prstGeom>
          <a:noFill/>
          <a:ln>
            <a:solidFill>
              <a:schemeClr val="accent1"/>
            </a:solidFill>
          </a:ln>
        </p:spPr>
        <p:txBody>
          <a:bodyPr wrap="none" rtlCol="0">
            <a:spAutoFit/>
          </a:bodyPr>
          <a:lstStyle/>
          <a:p>
            <a:r>
              <a:rPr lang="en-US" dirty="0">
                <a:latin typeface="+mn-lt"/>
              </a:rPr>
              <a:t>US T/B</a:t>
            </a:r>
          </a:p>
        </p:txBody>
      </p:sp>
      <p:cxnSp>
        <p:nvCxnSpPr>
          <p:cNvPr id="8" name="Straight Arrow Connector 7">
            <a:extLst>
              <a:ext uri="{FF2B5EF4-FFF2-40B4-BE49-F238E27FC236}">
                <a16:creationId xmlns:a16="http://schemas.microsoft.com/office/drawing/2014/main" id="{BC599A65-96D1-4EC9-8594-F994D4DD6A35}"/>
              </a:ext>
            </a:extLst>
          </p:cNvPr>
          <p:cNvCxnSpPr>
            <a:cxnSpLocks/>
            <a:stCxn id="6" idx="2"/>
          </p:cNvCxnSpPr>
          <p:nvPr/>
        </p:nvCxnSpPr>
        <p:spPr>
          <a:xfrm flipH="1">
            <a:off x="3012594" y="1899137"/>
            <a:ext cx="1120872" cy="6871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ADCF6709-5974-2A14-25CE-1CCCCD737773}"/>
              </a:ext>
            </a:extLst>
          </p:cNvPr>
          <p:cNvCxnSpPr>
            <a:cxnSpLocks/>
            <a:stCxn id="6" idx="2"/>
          </p:cNvCxnSpPr>
          <p:nvPr/>
        </p:nvCxnSpPr>
        <p:spPr>
          <a:xfrm>
            <a:off x="4133466" y="1899137"/>
            <a:ext cx="957990" cy="6051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E768F72C-E7DC-E1C5-4D4F-08A2DBFCCC37}"/>
              </a:ext>
            </a:extLst>
          </p:cNvPr>
          <p:cNvSpPr txBox="1"/>
          <p:nvPr/>
        </p:nvSpPr>
        <p:spPr>
          <a:xfrm>
            <a:off x="4653608" y="1955081"/>
            <a:ext cx="492443" cy="369332"/>
          </a:xfrm>
          <a:prstGeom prst="rect">
            <a:avLst/>
          </a:prstGeom>
          <a:noFill/>
        </p:spPr>
        <p:txBody>
          <a:bodyPr wrap="none" rtlCol="0">
            <a:spAutoFit/>
          </a:bodyPr>
          <a:lstStyle/>
          <a:p>
            <a:r>
              <a:rPr lang="en-US" sz="1800" dirty="0">
                <a:latin typeface="+mn-lt"/>
              </a:rPr>
              <a:t>NO</a:t>
            </a:r>
            <a:endParaRPr lang="en-US" dirty="0">
              <a:latin typeface="+mn-lt"/>
            </a:endParaRPr>
          </a:p>
        </p:txBody>
      </p:sp>
      <p:sp>
        <p:nvSpPr>
          <p:cNvPr id="15" name="TextBox 14">
            <a:extLst>
              <a:ext uri="{FF2B5EF4-FFF2-40B4-BE49-F238E27FC236}">
                <a16:creationId xmlns:a16="http://schemas.microsoft.com/office/drawing/2014/main" id="{667CF664-7EBB-35C5-82A6-B3A59FDBB86D}"/>
              </a:ext>
            </a:extLst>
          </p:cNvPr>
          <p:cNvSpPr txBox="1"/>
          <p:nvPr/>
        </p:nvSpPr>
        <p:spPr>
          <a:xfrm>
            <a:off x="3012594" y="1911118"/>
            <a:ext cx="493212" cy="369332"/>
          </a:xfrm>
          <a:prstGeom prst="rect">
            <a:avLst/>
          </a:prstGeom>
          <a:noFill/>
        </p:spPr>
        <p:txBody>
          <a:bodyPr wrap="none" rtlCol="0">
            <a:spAutoFit/>
          </a:bodyPr>
          <a:lstStyle/>
          <a:p>
            <a:r>
              <a:rPr lang="en-US" sz="1800" dirty="0">
                <a:latin typeface="+mn-lt"/>
              </a:rPr>
              <a:t>Yes</a:t>
            </a:r>
          </a:p>
        </p:txBody>
      </p:sp>
      <p:sp>
        <p:nvSpPr>
          <p:cNvPr id="16" name="TextBox 15">
            <a:extLst>
              <a:ext uri="{FF2B5EF4-FFF2-40B4-BE49-F238E27FC236}">
                <a16:creationId xmlns:a16="http://schemas.microsoft.com/office/drawing/2014/main" id="{550BB180-61F3-8232-BC92-3FA0206F6401}"/>
              </a:ext>
            </a:extLst>
          </p:cNvPr>
          <p:cNvSpPr txBox="1"/>
          <p:nvPr/>
        </p:nvSpPr>
        <p:spPr>
          <a:xfrm>
            <a:off x="5079478" y="2504272"/>
            <a:ext cx="861903" cy="461665"/>
          </a:xfrm>
          <a:prstGeom prst="rect">
            <a:avLst/>
          </a:prstGeom>
          <a:noFill/>
          <a:ln>
            <a:solidFill>
              <a:schemeClr val="accent1"/>
            </a:solidFill>
          </a:ln>
        </p:spPr>
        <p:txBody>
          <a:bodyPr wrap="none" rtlCol="0">
            <a:spAutoFit/>
          </a:bodyPr>
          <a:lstStyle/>
          <a:p>
            <a:r>
              <a:rPr lang="en-US" dirty="0">
                <a:latin typeface="+mn-lt"/>
              </a:rPr>
              <a:t>FDAP</a:t>
            </a:r>
          </a:p>
        </p:txBody>
      </p:sp>
      <p:sp>
        <p:nvSpPr>
          <p:cNvPr id="19" name="TextBox 18">
            <a:extLst>
              <a:ext uri="{FF2B5EF4-FFF2-40B4-BE49-F238E27FC236}">
                <a16:creationId xmlns:a16="http://schemas.microsoft.com/office/drawing/2014/main" id="{2E02D02E-9053-1186-73F6-DBAADD0C68C3}"/>
              </a:ext>
            </a:extLst>
          </p:cNvPr>
          <p:cNvSpPr txBox="1"/>
          <p:nvPr/>
        </p:nvSpPr>
        <p:spPr>
          <a:xfrm>
            <a:off x="2465049" y="2586335"/>
            <a:ext cx="576120" cy="461665"/>
          </a:xfrm>
          <a:prstGeom prst="rect">
            <a:avLst/>
          </a:prstGeom>
          <a:noFill/>
          <a:ln>
            <a:solidFill>
              <a:schemeClr val="accent1"/>
            </a:solidFill>
          </a:ln>
        </p:spPr>
        <p:txBody>
          <a:bodyPr wrap="none" rtlCol="0">
            <a:spAutoFit/>
          </a:bodyPr>
          <a:lstStyle/>
          <a:p>
            <a:r>
              <a:rPr lang="en-US" dirty="0">
                <a:latin typeface="+mn-lt"/>
              </a:rPr>
              <a:t>ECI</a:t>
            </a:r>
          </a:p>
        </p:txBody>
      </p:sp>
    </p:spTree>
    <p:extLst>
      <p:ext uri="{BB962C8B-B14F-4D97-AF65-F5344CB8AC3E}">
        <p14:creationId xmlns:p14="http://schemas.microsoft.com/office/powerpoint/2010/main" val="39765397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3" name="Rectangle 3"/>
          <p:cNvSpPr>
            <a:spLocks noGrp="1" noChangeArrowheads="1"/>
          </p:cNvSpPr>
          <p:nvPr>
            <p:ph idx="1"/>
          </p:nvPr>
        </p:nvSpPr>
        <p:spPr/>
        <p:txBody>
          <a:bodyPr/>
          <a:lstStyle/>
          <a:p>
            <a:pPr eaLnBrk="1" hangingPunct="1">
              <a:lnSpc>
                <a:spcPct val="90000"/>
              </a:lnSpc>
            </a:pPr>
            <a:r>
              <a:rPr lang="en-US" sz="2400" dirty="0">
                <a:latin typeface="Calibri" charset="0"/>
                <a:ea typeface="ＭＳ Ｐゴシック" charset="0"/>
              </a:rPr>
              <a:t>No statutory definition of TB</a:t>
            </a:r>
          </a:p>
          <a:p>
            <a:pPr lvl="1" eaLnBrk="1" hangingPunct="1">
              <a:lnSpc>
                <a:spcPct val="90000"/>
              </a:lnSpc>
            </a:pPr>
            <a:r>
              <a:rPr lang="en-US" sz="2000" dirty="0">
                <a:latin typeface="Calibri" charset="0"/>
                <a:ea typeface="ＭＳ Ｐゴシック" charset="0"/>
              </a:rPr>
              <a:t>TB if activities are </a:t>
            </a:r>
            <a:r>
              <a:rPr lang="en-US" sz="2000" i="1" dirty="0">
                <a:latin typeface="Calibri" charset="0"/>
                <a:ea typeface="ＭＳ Ｐゴシック" charset="0"/>
              </a:rPr>
              <a:t>Considerable, Continuous, and Regular</a:t>
            </a:r>
            <a:r>
              <a:rPr lang="en-US" sz="2000" dirty="0">
                <a:latin typeface="Calibri" charset="0"/>
                <a:ea typeface="ＭＳ Ｐゴシック" charset="0"/>
              </a:rPr>
              <a:t> (</a:t>
            </a:r>
            <a:r>
              <a:rPr lang="en-US" sz="2000" u="sng" dirty="0">
                <a:latin typeface="Calibri" charset="0"/>
                <a:ea typeface="ＭＳ Ｐゴシック" charset="0"/>
              </a:rPr>
              <a:t>Pinchot</a:t>
            </a:r>
            <a:r>
              <a:rPr lang="en-US" sz="2000" dirty="0">
                <a:latin typeface="Calibri" charset="0"/>
                <a:ea typeface="ＭＳ Ｐゴシック" charset="0"/>
              </a:rPr>
              <a:t>, </a:t>
            </a:r>
            <a:r>
              <a:rPr lang="en-US" sz="2000" u="sng" dirty="0">
                <a:latin typeface="Calibri" charset="0"/>
                <a:ea typeface="ＭＳ Ｐゴシック" charset="0"/>
              </a:rPr>
              <a:t>Neill</a:t>
            </a:r>
            <a:r>
              <a:rPr lang="en-US" sz="2000" dirty="0">
                <a:latin typeface="Calibri" charset="0"/>
                <a:ea typeface="ＭＳ Ｐゴシック" charset="0"/>
              </a:rPr>
              <a:t>, and </a:t>
            </a:r>
            <a:r>
              <a:rPr lang="en-US" sz="2000" u="sng" dirty="0">
                <a:latin typeface="Calibri" charset="0"/>
                <a:ea typeface="ＭＳ Ｐゴシック" charset="0"/>
              </a:rPr>
              <a:t>Herbert</a:t>
            </a:r>
            <a:r>
              <a:rPr lang="en-US" sz="2000" dirty="0">
                <a:latin typeface="Calibri" charset="0"/>
                <a:ea typeface="ＭＳ Ｐゴシック" charset="0"/>
              </a:rPr>
              <a:t>)</a:t>
            </a:r>
          </a:p>
          <a:p>
            <a:pPr lvl="1" eaLnBrk="1" hangingPunct="1">
              <a:lnSpc>
                <a:spcPct val="90000"/>
              </a:lnSpc>
            </a:pPr>
            <a:endParaRPr lang="en-US" sz="2000" dirty="0">
              <a:latin typeface="Calibri" charset="0"/>
              <a:ea typeface="ＭＳ Ｐゴシック" charset="0"/>
            </a:endParaRPr>
          </a:p>
          <a:p>
            <a:pPr>
              <a:lnSpc>
                <a:spcPct val="90000"/>
              </a:lnSpc>
            </a:pPr>
            <a:r>
              <a:rPr lang="en-US" sz="2400" dirty="0">
                <a:latin typeface="Calibri" charset="0"/>
                <a:ea typeface="ＭＳ Ｐゴシック" charset="0"/>
              </a:rPr>
              <a:t>Performance of services in US, even for one day, creates a US TB, unless the commercial traveler exception applies.  </a:t>
            </a:r>
            <a:r>
              <a:rPr lang="en-US" sz="2400" dirty="0"/>
              <a:t>§</a:t>
            </a:r>
            <a:r>
              <a:rPr lang="en-US" sz="2400" dirty="0">
                <a:latin typeface="Calibri" charset="0"/>
                <a:ea typeface="ＭＳ Ｐゴシック" charset="0"/>
              </a:rPr>
              <a:t>864(b)(1).</a:t>
            </a:r>
          </a:p>
          <a:p>
            <a:pPr eaLnBrk="1" hangingPunct="1">
              <a:lnSpc>
                <a:spcPct val="90000"/>
              </a:lnSpc>
            </a:pPr>
            <a:endParaRPr lang="en-US" sz="2400" dirty="0">
              <a:latin typeface="Calibri" charset="0"/>
              <a:ea typeface="ＭＳ Ｐゴシック" charset="0"/>
            </a:endParaRPr>
          </a:p>
          <a:p>
            <a:pPr eaLnBrk="1" hangingPunct="1">
              <a:lnSpc>
                <a:spcPct val="90000"/>
              </a:lnSpc>
            </a:pPr>
            <a:r>
              <a:rPr lang="en-US" sz="2400" dirty="0">
                <a:latin typeface="Calibri" charset="0"/>
                <a:ea typeface="ＭＳ Ｐゴシック" charset="0"/>
              </a:rPr>
              <a:t>No attribution of a corporation’</a:t>
            </a:r>
            <a:r>
              <a:rPr lang="en-US" altLang="ja-JP" sz="2400" dirty="0">
                <a:latin typeface="Calibri" charset="0"/>
                <a:ea typeface="ＭＳ Ｐゴシック" charset="0"/>
              </a:rPr>
              <a:t>s activities to a SH, but an agent’s activities are imputed to the principal.  </a:t>
            </a:r>
          </a:p>
          <a:p>
            <a:pPr eaLnBrk="1" hangingPunct="1">
              <a:lnSpc>
                <a:spcPct val="90000"/>
              </a:lnSpc>
            </a:pPr>
            <a:endParaRPr lang="en-US" altLang="ja-JP" sz="2400" dirty="0">
              <a:latin typeface="Calibri" charset="0"/>
              <a:ea typeface="ＭＳ Ｐゴシック" charset="0"/>
            </a:endParaRPr>
          </a:p>
          <a:p>
            <a:pPr eaLnBrk="1" hangingPunct="1">
              <a:lnSpc>
                <a:spcPct val="90000"/>
              </a:lnSpc>
            </a:pPr>
            <a:r>
              <a:rPr lang="en-US" sz="2400" dirty="0">
                <a:latin typeface="Calibri" charset="0"/>
                <a:ea typeface="ＭＳ Ｐゴシック" charset="0"/>
              </a:rPr>
              <a:t>A tenant’</a:t>
            </a:r>
            <a:r>
              <a:rPr lang="en-US" altLang="ja-JP" sz="2400" dirty="0">
                <a:latin typeface="Calibri" charset="0"/>
                <a:ea typeface="ＭＳ Ｐゴシック" charset="0"/>
              </a:rPr>
              <a:t>s activities, however, appear </a:t>
            </a:r>
            <a:r>
              <a:rPr lang="en-US" altLang="ja-JP" sz="2400" b="1" dirty="0">
                <a:latin typeface="Calibri" charset="0"/>
                <a:ea typeface="ＭＳ Ｐゴシック" charset="0"/>
              </a:rPr>
              <a:t>not</a:t>
            </a:r>
            <a:r>
              <a:rPr lang="en-US" altLang="ja-JP" sz="2400" dirty="0">
                <a:latin typeface="Calibri" charset="0"/>
                <a:ea typeface="ＭＳ Ｐゴシック" charset="0"/>
              </a:rPr>
              <a:t> to be attributable to its landlord.  Rev. </a:t>
            </a:r>
            <a:r>
              <a:rPr lang="en-US" altLang="ja-JP" sz="2400" dirty="0" err="1">
                <a:latin typeface="Calibri" charset="0"/>
                <a:ea typeface="ＭＳ Ｐゴシック" charset="0"/>
              </a:rPr>
              <a:t>Ruls</a:t>
            </a:r>
            <a:r>
              <a:rPr lang="en-US" altLang="ja-JP" sz="2400" dirty="0">
                <a:latin typeface="Calibri" charset="0"/>
                <a:ea typeface="ＭＳ Ｐゴシック" charset="0"/>
              </a:rPr>
              <a:t>. 73-522 and 91-7.</a:t>
            </a:r>
          </a:p>
          <a:p>
            <a:pPr eaLnBrk="1" hangingPunct="1">
              <a:lnSpc>
                <a:spcPct val="90000"/>
              </a:lnSpc>
            </a:pPr>
            <a:endParaRPr lang="en-US" dirty="0">
              <a:latin typeface="Arial" charset="0"/>
              <a:ea typeface="ＭＳ Ｐゴシック" charset="0"/>
            </a:endParaRPr>
          </a:p>
        </p:txBody>
      </p:sp>
      <p:sp>
        <p:nvSpPr>
          <p:cNvPr id="17410" name="Rectangle 2"/>
          <p:cNvSpPr>
            <a:spLocks noGrp="1" noChangeArrowheads="1"/>
          </p:cNvSpPr>
          <p:nvPr>
            <p:ph type="title"/>
          </p:nvPr>
        </p:nvSpPr>
        <p:spPr/>
        <p:txBody>
          <a:bodyPr/>
          <a:lstStyle/>
          <a:p>
            <a:pPr eaLnBrk="1" hangingPunct="1"/>
            <a:r>
              <a:rPr lang="en-US" sz="2000" dirty="0">
                <a:latin typeface="+mn-lt"/>
                <a:ea typeface="ＭＳ Ｐゴシック" charset="0"/>
              </a:rPr>
              <a:t>Definition of Trade or Business</a:t>
            </a:r>
          </a:p>
        </p:txBody>
      </p:sp>
      <p:sp>
        <p:nvSpPr>
          <p:cNvPr id="17409" name="Slide Number Placeholder 4"/>
          <p:cNvSpPr>
            <a:spLocks noGrp="1"/>
          </p:cNvSpPr>
          <p:nvPr>
            <p:ph type="sldNum" sz="quarter" idx="10"/>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b="1">
                <a:solidFill>
                  <a:schemeClr val="tx1"/>
                </a:solidFill>
                <a:latin typeface="Times New Roman" charset="0"/>
                <a:ea typeface="ＭＳ Ｐゴシック" charset="0"/>
                <a:cs typeface="ＭＳ Ｐゴシック" charset="0"/>
              </a:defRPr>
            </a:lvl1pPr>
            <a:lvl2pPr marL="742950" indent="-285750" eaLnBrk="0" hangingPunct="0">
              <a:defRPr sz="2400" b="1">
                <a:solidFill>
                  <a:schemeClr val="tx1"/>
                </a:solidFill>
                <a:latin typeface="Times New Roman" charset="0"/>
                <a:ea typeface="ＭＳ Ｐゴシック" charset="0"/>
              </a:defRPr>
            </a:lvl2pPr>
            <a:lvl3pPr marL="1143000" indent="-228600" eaLnBrk="0" hangingPunct="0">
              <a:defRPr sz="2400" b="1">
                <a:solidFill>
                  <a:schemeClr val="tx1"/>
                </a:solidFill>
                <a:latin typeface="Times New Roman" charset="0"/>
                <a:ea typeface="ＭＳ Ｐゴシック" charset="0"/>
              </a:defRPr>
            </a:lvl3pPr>
            <a:lvl4pPr marL="1600200" indent="-228600" eaLnBrk="0" hangingPunct="0">
              <a:defRPr sz="2400" b="1">
                <a:solidFill>
                  <a:schemeClr val="tx1"/>
                </a:solidFill>
                <a:latin typeface="Times New Roman" charset="0"/>
                <a:ea typeface="ＭＳ Ｐゴシック" charset="0"/>
              </a:defRPr>
            </a:lvl4pPr>
            <a:lvl5pPr marL="2057400" indent="-228600" eaLnBrk="0" hangingPunct="0">
              <a:defRPr sz="2400" b="1">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b="1">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b="1">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b="1">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b="1">
                <a:solidFill>
                  <a:schemeClr val="tx1"/>
                </a:solidFill>
                <a:latin typeface="Times New Roman" charset="0"/>
                <a:ea typeface="ＭＳ Ｐゴシック" charset="0"/>
              </a:defRPr>
            </a:lvl9pPr>
          </a:lstStyle>
          <a:p>
            <a:pPr eaLnBrk="1" hangingPunct="1"/>
            <a:fld id="{94C627CF-9EFC-7644-95AF-7C737D775525}" type="slidenum">
              <a:rPr lang="en-US" sz="900" b="0">
                <a:latin typeface="Arial" charset="0"/>
              </a:rPr>
              <a:pPr eaLnBrk="1" hangingPunct="1"/>
              <a:t>5</a:t>
            </a:fld>
            <a:endParaRPr lang="en-US" sz="900" b="0">
              <a:latin typeface="Arial" charset="0"/>
            </a:endParaRPr>
          </a:p>
        </p:txBody>
      </p:sp>
      <p:sp>
        <p:nvSpPr>
          <p:cNvPr id="2" name="Footer Placeholder 1"/>
          <p:cNvSpPr>
            <a:spLocks noGrp="1"/>
          </p:cNvSpPr>
          <p:nvPr>
            <p:ph type="ftr" sz="quarter" idx="11"/>
          </p:nvPr>
        </p:nvSpPr>
        <p:spPr/>
        <p:txBody>
          <a:bodyPr/>
          <a:lstStyle/>
          <a:p>
            <a:pPr>
              <a:defRPr/>
            </a:pPr>
            <a:r>
              <a:rPr lang="en-US"/>
              <a:t>U.S. Trade or Business and PEs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5872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5872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58723">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58723">
                                            <p:txEl>
                                              <p:pRg st="5" end="5"/>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5872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7" name="Rectangle 3"/>
          <p:cNvSpPr>
            <a:spLocks noGrp="1" noChangeArrowheads="1"/>
          </p:cNvSpPr>
          <p:nvPr>
            <p:ph idx="1"/>
          </p:nvPr>
        </p:nvSpPr>
        <p:spPr/>
        <p:txBody>
          <a:bodyPr>
            <a:normAutofit/>
          </a:bodyPr>
          <a:lstStyle/>
          <a:p>
            <a:pPr algn="l">
              <a:defRPr/>
            </a:pPr>
            <a:r>
              <a:rPr lang="en-US" sz="2400" dirty="0">
                <a:cs typeface="+mn-cs"/>
              </a:rPr>
              <a:t>Trading in stocks/securities/commodities through an independent agent is </a:t>
            </a:r>
            <a:r>
              <a:rPr lang="en-US" sz="2400" i="1" dirty="0">
                <a:cs typeface="+mn-cs"/>
              </a:rPr>
              <a:t>never</a:t>
            </a:r>
            <a:r>
              <a:rPr lang="en-US" sz="2400" dirty="0">
                <a:cs typeface="+mn-cs"/>
              </a:rPr>
              <a:t> a TB, provided the foreign person does not have an office/fixed place of business in US through which the trades are made. </a:t>
            </a:r>
            <a:r>
              <a:rPr lang="en-US" sz="2400" dirty="0"/>
              <a:t>§864(b)(2)(A)(</a:t>
            </a:r>
            <a:r>
              <a:rPr lang="en-US" sz="2400" dirty="0" err="1"/>
              <a:t>i</a:t>
            </a:r>
            <a:r>
              <a:rPr lang="en-US" sz="2400" dirty="0"/>
              <a:t>), (B)(</a:t>
            </a:r>
            <a:r>
              <a:rPr lang="en-US" sz="2400" dirty="0" err="1"/>
              <a:t>i</a:t>
            </a:r>
            <a:r>
              <a:rPr lang="en-US" sz="2400" dirty="0"/>
              <a:t>), (C).</a:t>
            </a:r>
            <a:endParaRPr lang="en-US" sz="2400" dirty="0">
              <a:cs typeface="+mn-cs"/>
            </a:endParaRPr>
          </a:p>
          <a:p>
            <a:pPr lvl="1" algn="l" eaLnBrk="1" hangingPunct="1">
              <a:defRPr/>
            </a:pPr>
            <a:r>
              <a:rPr lang="en-US" sz="2000" dirty="0"/>
              <a:t>Applies to dealers, traders, and investors.  </a:t>
            </a:r>
          </a:p>
          <a:p>
            <a:pPr lvl="1" algn="l">
              <a:defRPr/>
            </a:pPr>
            <a:r>
              <a:rPr lang="en-US" sz="2000" dirty="0"/>
              <a:t>Volume of trades is irrelevant.  Regs. §1.864-2(c)(1), (d)(1).</a:t>
            </a:r>
          </a:p>
          <a:p>
            <a:pPr algn="l" eaLnBrk="1" hangingPunct="1">
              <a:defRPr/>
            </a:pPr>
            <a:endParaRPr lang="en-US" sz="2400" dirty="0">
              <a:cs typeface="+mn-cs"/>
            </a:endParaRPr>
          </a:p>
          <a:p>
            <a:pPr algn="l">
              <a:defRPr/>
            </a:pPr>
            <a:r>
              <a:rPr lang="en-US" sz="2400" dirty="0">
                <a:cs typeface="+mn-cs"/>
              </a:rPr>
              <a:t>Taxpayers </a:t>
            </a:r>
            <a:r>
              <a:rPr lang="en-US" sz="2400" i="1" dirty="0">
                <a:cs typeface="+mn-cs"/>
              </a:rPr>
              <a:t>other than dealers</a:t>
            </a:r>
            <a:r>
              <a:rPr lang="en-US" sz="2400" dirty="0">
                <a:cs typeface="+mn-cs"/>
              </a:rPr>
              <a:t> can trade directly for own account or through employees or agents to whom full discretion has been given. </a:t>
            </a:r>
            <a:r>
              <a:rPr lang="en-US" sz="2400" dirty="0">
                <a:solidFill>
                  <a:prstClr val="black"/>
                </a:solidFill>
              </a:rPr>
              <a:t>§864(b)(2)(A)(ii), (B)(ii) </a:t>
            </a:r>
            <a:endParaRPr lang="en-US" sz="4400" dirty="0">
              <a:cs typeface="+mn-cs"/>
            </a:endParaRPr>
          </a:p>
          <a:p>
            <a:pPr algn="l" eaLnBrk="1" hangingPunct="1">
              <a:defRPr/>
            </a:pPr>
            <a:endParaRPr lang="en-US" sz="2400" dirty="0">
              <a:cs typeface="+mn-cs"/>
            </a:endParaRPr>
          </a:p>
          <a:p>
            <a:pPr algn="l">
              <a:defRPr/>
            </a:pPr>
            <a:r>
              <a:rPr lang="en-US" sz="2400" dirty="0">
                <a:cs typeface="+mn-cs"/>
              </a:rPr>
              <a:t>The IRS has proposed extending this rule to derivatives transactions (interest rate, currency, equity and commodity swaps, forwards futures and options). Prop. Reg. </a:t>
            </a:r>
            <a:r>
              <a:rPr lang="en-US" sz="2400" dirty="0"/>
              <a:t>§</a:t>
            </a:r>
            <a:r>
              <a:rPr lang="en-US" sz="2400" dirty="0">
                <a:cs typeface="+mn-cs"/>
              </a:rPr>
              <a:t>1.864(b)-1(a)</a:t>
            </a:r>
          </a:p>
          <a:p>
            <a:pPr eaLnBrk="1" hangingPunct="1">
              <a:lnSpc>
                <a:spcPct val="110000"/>
              </a:lnSpc>
              <a:defRPr/>
            </a:pPr>
            <a:endParaRPr lang="en-US" dirty="0">
              <a:cs typeface="+mn-cs"/>
            </a:endParaRPr>
          </a:p>
        </p:txBody>
      </p:sp>
      <p:sp>
        <p:nvSpPr>
          <p:cNvPr id="19458" name="Rectangle 2"/>
          <p:cNvSpPr>
            <a:spLocks noGrp="1" noChangeArrowheads="1"/>
          </p:cNvSpPr>
          <p:nvPr>
            <p:ph type="title"/>
          </p:nvPr>
        </p:nvSpPr>
        <p:spPr/>
        <p:txBody>
          <a:bodyPr/>
          <a:lstStyle/>
          <a:p>
            <a:pPr eaLnBrk="1" hangingPunct="1"/>
            <a:r>
              <a:rPr lang="en-US" sz="2000" dirty="0">
                <a:latin typeface="Calibri" charset="0"/>
                <a:ea typeface="ＭＳ Ｐゴシック" charset="0"/>
                <a:cs typeface="Calibri" charset="0"/>
              </a:rPr>
              <a:t>Trading in Stock or Securities</a:t>
            </a:r>
          </a:p>
        </p:txBody>
      </p:sp>
      <p:sp>
        <p:nvSpPr>
          <p:cNvPr id="19457" name="Slide Number Placeholder 4"/>
          <p:cNvSpPr>
            <a:spLocks noGrp="1"/>
          </p:cNvSpPr>
          <p:nvPr>
            <p:ph type="sldNum" sz="quarter" idx="10"/>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b="1">
                <a:solidFill>
                  <a:schemeClr val="tx1"/>
                </a:solidFill>
                <a:latin typeface="Times New Roman" charset="0"/>
                <a:ea typeface="ＭＳ Ｐゴシック" charset="0"/>
                <a:cs typeface="ＭＳ Ｐゴシック" charset="0"/>
              </a:defRPr>
            </a:lvl1pPr>
            <a:lvl2pPr marL="742950" indent="-285750" eaLnBrk="0" hangingPunct="0">
              <a:defRPr sz="2400" b="1">
                <a:solidFill>
                  <a:schemeClr val="tx1"/>
                </a:solidFill>
                <a:latin typeface="Times New Roman" charset="0"/>
                <a:ea typeface="ＭＳ Ｐゴシック" charset="0"/>
              </a:defRPr>
            </a:lvl2pPr>
            <a:lvl3pPr marL="1143000" indent="-228600" eaLnBrk="0" hangingPunct="0">
              <a:defRPr sz="2400" b="1">
                <a:solidFill>
                  <a:schemeClr val="tx1"/>
                </a:solidFill>
                <a:latin typeface="Times New Roman" charset="0"/>
                <a:ea typeface="ＭＳ Ｐゴシック" charset="0"/>
              </a:defRPr>
            </a:lvl3pPr>
            <a:lvl4pPr marL="1600200" indent="-228600" eaLnBrk="0" hangingPunct="0">
              <a:defRPr sz="2400" b="1">
                <a:solidFill>
                  <a:schemeClr val="tx1"/>
                </a:solidFill>
                <a:latin typeface="Times New Roman" charset="0"/>
                <a:ea typeface="ＭＳ Ｐゴシック" charset="0"/>
              </a:defRPr>
            </a:lvl4pPr>
            <a:lvl5pPr marL="2057400" indent="-228600" eaLnBrk="0" hangingPunct="0">
              <a:defRPr sz="2400" b="1">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b="1">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b="1">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b="1">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b="1">
                <a:solidFill>
                  <a:schemeClr val="tx1"/>
                </a:solidFill>
                <a:latin typeface="Times New Roman" charset="0"/>
                <a:ea typeface="ＭＳ Ｐゴシック" charset="0"/>
              </a:defRPr>
            </a:lvl9pPr>
          </a:lstStyle>
          <a:p>
            <a:pPr eaLnBrk="1" hangingPunct="1"/>
            <a:fld id="{34C79D7B-BF67-E146-BDB7-E5EC573C5BAE}" type="slidenum">
              <a:rPr lang="en-US" sz="900" b="0">
                <a:latin typeface="Arial" charset="0"/>
              </a:rPr>
              <a:pPr eaLnBrk="1" hangingPunct="1"/>
              <a:t>6</a:t>
            </a:fld>
            <a:endParaRPr lang="en-US" sz="900" b="0">
              <a:latin typeface="Arial" charset="0"/>
            </a:endParaRPr>
          </a:p>
        </p:txBody>
      </p:sp>
      <p:sp>
        <p:nvSpPr>
          <p:cNvPr id="2" name="Footer Placeholder 1"/>
          <p:cNvSpPr>
            <a:spLocks noGrp="1"/>
          </p:cNvSpPr>
          <p:nvPr>
            <p:ph type="ftr" sz="quarter" idx="11"/>
          </p:nvPr>
        </p:nvSpPr>
        <p:spPr/>
        <p:txBody>
          <a:bodyPr/>
          <a:lstStyle/>
          <a:p>
            <a:pPr>
              <a:defRPr/>
            </a:pPr>
            <a:r>
              <a:rPr lang="en-US"/>
              <a:t>U.S. Trade or Business and PEs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5974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5974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59747">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59747">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5974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1" name="Rectangle 3"/>
          <p:cNvSpPr>
            <a:spLocks noGrp="1" noChangeArrowheads="1"/>
          </p:cNvSpPr>
          <p:nvPr>
            <p:ph idx="1"/>
          </p:nvPr>
        </p:nvSpPr>
        <p:spPr/>
        <p:txBody>
          <a:bodyPr/>
          <a:lstStyle/>
          <a:p>
            <a:pPr eaLnBrk="1" hangingPunct="1"/>
            <a:endParaRPr lang="en-US" dirty="0">
              <a:latin typeface="Calibri" charset="0"/>
              <a:ea typeface="ＭＳ Ｐゴシック" charset="0"/>
            </a:endParaRPr>
          </a:p>
          <a:p>
            <a:r>
              <a:rPr lang="en-US" sz="2400" dirty="0">
                <a:latin typeface="Calibri" charset="0"/>
                <a:ea typeface="ＭＳ Ｐゴシック" charset="0"/>
              </a:rPr>
              <a:t>A partnership’</a:t>
            </a:r>
            <a:r>
              <a:rPr lang="en-US" altLang="ja-JP" sz="2400" dirty="0">
                <a:latin typeface="Calibri" charset="0"/>
                <a:ea typeface="ＭＳ Ｐゴシック" charset="0"/>
              </a:rPr>
              <a:t>s and a trust</a:t>
            </a:r>
            <a:r>
              <a:rPr lang="en-US" sz="2400" dirty="0">
                <a:latin typeface="Calibri" charset="0"/>
                <a:ea typeface="ＭＳ Ｐゴシック" charset="0"/>
              </a:rPr>
              <a:t>’</a:t>
            </a:r>
            <a:r>
              <a:rPr lang="en-US" altLang="ja-JP" sz="2400" dirty="0">
                <a:latin typeface="Calibri" charset="0"/>
                <a:ea typeface="ＭＳ Ｐゴシック" charset="0"/>
              </a:rPr>
              <a:t>s T/B activities are imputed to partners, both general </a:t>
            </a:r>
            <a:r>
              <a:rPr lang="en-US" altLang="ja-JP" sz="2400" u="sng" dirty="0">
                <a:latin typeface="Calibri" charset="0"/>
                <a:ea typeface="ＭＳ Ｐゴシック" charset="0"/>
              </a:rPr>
              <a:t>and </a:t>
            </a:r>
            <a:r>
              <a:rPr lang="en-US" altLang="ja-JP" sz="2400" dirty="0">
                <a:latin typeface="Calibri" charset="0"/>
                <a:ea typeface="ＭＳ Ｐゴシック" charset="0"/>
              </a:rPr>
              <a:t>limited, and  to beneficiaries. (</a:t>
            </a:r>
            <a:r>
              <a:rPr lang="en-US" sz="2400" dirty="0"/>
              <a:t>§</a:t>
            </a:r>
            <a:r>
              <a:rPr lang="en-US" altLang="ja-JP" sz="2400" dirty="0">
                <a:latin typeface="Calibri" charset="0"/>
                <a:ea typeface="ＭＳ Ｐゴシック" charset="0"/>
              </a:rPr>
              <a:t>875 and </a:t>
            </a:r>
            <a:r>
              <a:rPr lang="en-US" altLang="ja-JP" sz="2400" u="sng" dirty="0" err="1">
                <a:latin typeface="Calibri" charset="0"/>
                <a:ea typeface="ＭＳ Ｐゴシック" charset="0"/>
              </a:rPr>
              <a:t>Balanovski</a:t>
            </a:r>
            <a:r>
              <a:rPr lang="en-US" altLang="ja-JP" sz="2400" dirty="0">
                <a:latin typeface="Calibri" charset="0"/>
                <a:ea typeface="ＭＳ Ｐゴシック" charset="0"/>
              </a:rPr>
              <a:t>)</a:t>
            </a:r>
          </a:p>
          <a:p>
            <a:pPr eaLnBrk="1" hangingPunct="1"/>
            <a:endParaRPr lang="en-US" altLang="ja-JP" sz="2400" dirty="0">
              <a:latin typeface="Calibri" charset="0"/>
              <a:ea typeface="ＭＳ Ｐゴシック" charset="0"/>
            </a:endParaRPr>
          </a:p>
          <a:p>
            <a:pPr eaLnBrk="1" hangingPunct="1"/>
            <a:r>
              <a:rPr lang="en-US" sz="2400" dirty="0">
                <a:latin typeface="Calibri" charset="0"/>
                <a:ea typeface="ＭＳ Ｐゴシック" charset="0"/>
              </a:rPr>
              <a:t>Activities of agents are generally imputed to a principal in determining whether the foreign person has a T/B</a:t>
            </a:r>
          </a:p>
          <a:p>
            <a:pPr eaLnBrk="1" hangingPunct="1"/>
            <a:endParaRPr lang="en-US" sz="2400" dirty="0">
              <a:latin typeface="Calibri" charset="0"/>
              <a:ea typeface="ＭＳ Ｐゴシック" charset="0"/>
            </a:endParaRPr>
          </a:p>
          <a:p>
            <a:pPr eaLnBrk="1" hangingPunct="1"/>
            <a:r>
              <a:rPr lang="en-US" sz="2400" dirty="0">
                <a:latin typeface="Calibri" charset="0"/>
                <a:ea typeface="ＭＳ Ｐゴシック" charset="0"/>
              </a:rPr>
              <a:t>Activities of a corporation are </a:t>
            </a:r>
            <a:r>
              <a:rPr lang="en-US" sz="2400" i="1" dirty="0">
                <a:latin typeface="Calibri" charset="0"/>
                <a:ea typeface="ＭＳ Ｐゴシック" charset="0"/>
              </a:rPr>
              <a:t>not</a:t>
            </a:r>
            <a:r>
              <a:rPr lang="en-US" sz="2400" dirty="0">
                <a:latin typeface="Calibri" charset="0"/>
                <a:ea typeface="ＭＳ Ｐゴシック" charset="0"/>
              </a:rPr>
              <a:t> imputed to its shareholders, even to a a shareholder that owns all of the stock of a corporation</a:t>
            </a:r>
          </a:p>
          <a:p>
            <a:pPr lvl="1"/>
            <a:r>
              <a:rPr lang="en-US" sz="2250" dirty="0">
                <a:latin typeface="Calibri" charset="0"/>
                <a:ea typeface="ＭＳ Ｐゴシック" charset="0"/>
              </a:rPr>
              <a:t>subsidiaries are generally </a:t>
            </a:r>
            <a:r>
              <a:rPr lang="en-US" sz="2250" b="1" dirty="0">
                <a:latin typeface="Calibri" charset="0"/>
                <a:ea typeface="ＭＳ Ｐゴシック" charset="0"/>
              </a:rPr>
              <a:t>not</a:t>
            </a:r>
            <a:r>
              <a:rPr lang="en-US" sz="2250" dirty="0">
                <a:latin typeface="Calibri" charset="0"/>
                <a:ea typeface="ＭＳ Ｐゴシック" charset="0"/>
              </a:rPr>
              <a:t> agents of parent companies</a:t>
            </a:r>
          </a:p>
        </p:txBody>
      </p:sp>
      <p:sp>
        <p:nvSpPr>
          <p:cNvPr id="21506" name="Rectangle 2"/>
          <p:cNvSpPr>
            <a:spLocks noGrp="1" noChangeArrowheads="1"/>
          </p:cNvSpPr>
          <p:nvPr>
            <p:ph type="title"/>
          </p:nvPr>
        </p:nvSpPr>
        <p:spPr/>
        <p:txBody>
          <a:bodyPr/>
          <a:lstStyle/>
          <a:p>
            <a:pPr eaLnBrk="1" hangingPunct="1"/>
            <a:r>
              <a:rPr lang="en-US" sz="2000" dirty="0">
                <a:latin typeface="Calibri" charset="0"/>
                <a:ea typeface="ＭＳ Ｐゴシック" charset="0"/>
                <a:cs typeface="Calibri" charset="0"/>
              </a:rPr>
              <a:t>Imputation of Activities of Others</a:t>
            </a:r>
          </a:p>
        </p:txBody>
      </p:sp>
      <p:sp>
        <p:nvSpPr>
          <p:cNvPr id="21505" name="Slide Number Placeholder 4"/>
          <p:cNvSpPr>
            <a:spLocks noGrp="1"/>
          </p:cNvSpPr>
          <p:nvPr>
            <p:ph type="sldNum" sz="quarter" idx="10"/>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b="1">
                <a:solidFill>
                  <a:schemeClr val="tx1"/>
                </a:solidFill>
                <a:latin typeface="Times New Roman" charset="0"/>
                <a:ea typeface="ＭＳ Ｐゴシック" charset="0"/>
                <a:cs typeface="ＭＳ Ｐゴシック" charset="0"/>
              </a:defRPr>
            </a:lvl1pPr>
            <a:lvl2pPr marL="742950" indent="-285750" eaLnBrk="0" hangingPunct="0">
              <a:defRPr sz="2400" b="1">
                <a:solidFill>
                  <a:schemeClr val="tx1"/>
                </a:solidFill>
                <a:latin typeface="Times New Roman" charset="0"/>
                <a:ea typeface="ＭＳ Ｐゴシック" charset="0"/>
              </a:defRPr>
            </a:lvl2pPr>
            <a:lvl3pPr marL="1143000" indent="-228600" eaLnBrk="0" hangingPunct="0">
              <a:defRPr sz="2400" b="1">
                <a:solidFill>
                  <a:schemeClr val="tx1"/>
                </a:solidFill>
                <a:latin typeface="Times New Roman" charset="0"/>
                <a:ea typeface="ＭＳ Ｐゴシック" charset="0"/>
              </a:defRPr>
            </a:lvl3pPr>
            <a:lvl4pPr marL="1600200" indent="-228600" eaLnBrk="0" hangingPunct="0">
              <a:defRPr sz="2400" b="1">
                <a:solidFill>
                  <a:schemeClr val="tx1"/>
                </a:solidFill>
                <a:latin typeface="Times New Roman" charset="0"/>
                <a:ea typeface="ＭＳ Ｐゴシック" charset="0"/>
              </a:defRPr>
            </a:lvl4pPr>
            <a:lvl5pPr marL="2057400" indent="-228600" eaLnBrk="0" hangingPunct="0">
              <a:defRPr sz="2400" b="1">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b="1">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b="1">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b="1">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b="1">
                <a:solidFill>
                  <a:schemeClr val="tx1"/>
                </a:solidFill>
                <a:latin typeface="Times New Roman" charset="0"/>
                <a:ea typeface="ＭＳ Ｐゴシック" charset="0"/>
              </a:defRPr>
            </a:lvl9pPr>
          </a:lstStyle>
          <a:p>
            <a:pPr eaLnBrk="1" hangingPunct="1"/>
            <a:fld id="{115DC27D-F93B-E749-B596-2577D98AAA3E}" type="slidenum">
              <a:rPr lang="en-US" sz="900" b="0">
                <a:latin typeface="Arial" charset="0"/>
              </a:rPr>
              <a:pPr eaLnBrk="1" hangingPunct="1"/>
              <a:t>7</a:t>
            </a:fld>
            <a:endParaRPr lang="en-US" sz="900" b="0">
              <a:latin typeface="Arial" charset="0"/>
            </a:endParaRPr>
          </a:p>
        </p:txBody>
      </p:sp>
      <p:sp>
        <p:nvSpPr>
          <p:cNvPr id="2" name="Footer Placeholder 1"/>
          <p:cNvSpPr>
            <a:spLocks noGrp="1"/>
          </p:cNvSpPr>
          <p:nvPr>
            <p:ph type="ftr" sz="quarter" idx="11"/>
          </p:nvPr>
        </p:nvSpPr>
        <p:spPr/>
        <p:txBody>
          <a:bodyPr/>
          <a:lstStyle/>
          <a:p>
            <a:pPr>
              <a:defRPr/>
            </a:pPr>
            <a:r>
              <a:rPr lang="en-US"/>
              <a:t>U.S. Trade or Business and PEs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60771">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60771">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60771">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077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1782370-96EE-70CE-0138-4CF509DA1461}"/>
              </a:ext>
            </a:extLst>
          </p:cNvPr>
          <p:cNvSpPr>
            <a:spLocks noGrp="1"/>
          </p:cNvSpPr>
          <p:nvPr>
            <p:ph type="title"/>
          </p:nvPr>
        </p:nvSpPr>
        <p:spPr/>
        <p:txBody>
          <a:bodyPr/>
          <a:lstStyle/>
          <a:p>
            <a:r>
              <a:rPr lang="en-US" dirty="0"/>
              <a:t>Trade or Business: ECI</a:t>
            </a:r>
          </a:p>
        </p:txBody>
      </p:sp>
      <p:sp>
        <p:nvSpPr>
          <p:cNvPr id="4" name="Slide Number Placeholder 3">
            <a:extLst>
              <a:ext uri="{FF2B5EF4-FFF2-40B4-BE49-F238E27FC236}">
                <a16:creationId xmlns:a16="http://schemas.microsoft.com/office/drawing/2014/main" id="{AF6C21A4-B7D8-3C8E-C500-4F1B95A9BFD1}"/>
              </a:ext>
            </a:extLst>
          </p:cNvPr>
          <p:cNvSpPr>
            <a:spLocks noGrp="1"/>
          </p:cNvSpPr>
          <p:nvPr>
            <p:ph type="sldNum" sz="quarter" idx="10"/>
          </p:nvPr>
        </p:nvSpPr>
        <p:spPr/>
        <p:txBody>
          <a:bodyPr/>
          <a:lstStyle/>
          <a:p>
            <a:fld id="{7B3E355C-57B9-BC4B-95D8-406A1F834537}" type="slidenum">
              <a:rPr lang="en-US" altLang="en-US" smtClean="0"/>
              <a:pPr/>
              <a:t>8</a:t>
            </a:fld>
            <a:endParaRPr lang="en-US" altLang="en-US" dirty="0"/>
          </a:p>
        </p:txBody>
      </p:sp>
      <p:sp>
        <p:nvSpPr>
          <p:cNvPr id="5" name="Footer Placeholder 4">
            <a:extLst>
              <a:ext uri="{FF2B5EF4-FFF2-40B4-BE49-F238E27FC236}">
                <a16:creationId xmlns:a16="http://schemas.microsoft.com/office/drawing/2014/main" id="{ADF81ABE-64F5-7E8F-431A-71BCEA8A2AC9}"/>
              </a:ext>
            </a:extLst>
          </p:cNvPr>
          <p:cNvSpPr>
            <a:spLocks noGrp="1"/>
          </p:cNvSpPr>
          <p:nvPr>
            <p:ph type="ftr" sz="quarter" idx="11"/>
          </p:nvPr>
        </p:nvSpPr>
        <p:spPr/>
        <p:txBody>
          <a:bodyPr/>
          <a:lstStyle/>
          <a:p>
            <a:pPr>
              <a:defRPr/>
            </a:pPr>
            <a:r>
              <a:rPr lang="en-US"/>
              <a:t>U.S. Trade or Business and PEs</a:t>
            </a:r>
            <a:endParaRPr lang="en-US" dirty="0"/>
          </a:p>
        </p:txBody>
      </p:sp>
      <p:sp>
        <p:nvSpPr>
          <p:cNvPr id="6" name="TextBox 5">
            <a:extLst>
              <a:ext uri="{FF2B5EF4-FFF2-40B4-BE49-F238E27FC236}">
                <a16:creationId xmlns:a16="http://schemas.microsoft.com/office/drawing/2014/main" id="{FC8D206B-C10A-DA58-D09F-0AA1F1E54CC0}"/>
              </a:ext>
            </a:extLst>
          </p:cNvPr>
          <p:cNvSpPr txBox="1"/>
          <p:nvPr/>
        </p:nvSpPr>
        <p:spPr>
          <a:xfrm>
            <a:off x="4009241" y="990600"/>
            <a:ext cx="1040285" cy="461665"/>
          </a:xfrm>
          <a:prstGeom prst="rect">
            <a:avLst/>
          </a:prstGeom>
          <a:noFill/>
          <a:ln>
            <a:solidFill>
              <a:schemeClr val="accent1"/>
            </a:solidFill>
          </a:ln>
        </p:spPr>
        <p:txBody>
          <a:bodyPr wrap="none" rtlCol="0">
            <a:spAutoFit/>
          </a:bodyPr>
          <a:lstStyle/>
          <a:p>
            <a:r>
              <a:rPr lang="en-US" dirty="0">
                <a:latin typeface="+mn-lt"/>
              </a:rPr>
              <a:t>US T/B</a:t>
            </a:r>
          </a:p>
        </p:txBody>
      </p:sp>
      <p:cxnSp>
        <p:nvCxnSpPr>
          <p:cNvPr id="8" name="Straight Arrow Connector 7">
            <a:extLst>
              <a:ext uri="{FF2B5EF4-FFF2-40B4-BE49-F238E27FC236}">
                <a16:creationId xmlns:a16="http://schemas.microsoft.com/office/drawing/2014/main" id="{BC599A65-96D1-4EC9-8594-F994D4DD6A35}"/>
              </a:ext>
            </a:extLst>
          </p:cNvPr>
          <p:cNvCxnSpPr>
            <a:cxnSpLocks/>
            <a:stCxn id="6" idx="2"/>
          </p:cNvCxnSpPr>
          <p:nvPr/>
        </p:nvCxnSpPr>
        <p:spPr>
          <a:xfrm flipH="1">
            <a:off x="3408512" y="1452265"/>
            <a:ext cx="1120872" cy="6871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ADCF6709-5974-2A14-25CE-1CCCCD737773}"/>
              </a:ext>
            </a:extLst>
          </p:cNvPr>
          <p:cNvCxnSpPr>
            <a:cxnSpLocks/>
            <a:stCxn id="6" idx="2"/>
          </p:cNvCxnSpPr>
          <p:nvPr/>
        </p:nvCxnSpPr>
        <p:spPr>
          <a:xfrm>
            <a:off x="4529384" y="1452265"/>
            <a:ext cx="957990" cy="6051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E768F72C-E7DC-E1C5-4D4F-08A2DBFCCC37}"/>
              </a:ext>
            </a:extLst>
          </p:cNvPr>
          <p:cNvSpPr txBox="1"/>
          <p:nvPr/>
        </p:nvSpPr>
        <p:spPr>
          <a:xfrm>
            <a:off x="5049526" y="1508209"/>
            <a:ext cx="492443" cy="369332"/>
          </a:xfrm>
          <a:prstGeom prst="rect">
            <a:avLst/>
          </a:prstGeom>
          <a:noFill/>
        </p:spPr>
        <p:txBody>
          <a:bodyPr wrap="none" rtlCol="0">
            <a:spAutoFit/>
          </a:bodyPr>
          <a:lstStyle/>
          <a:p>
            <a:r>
              <a:rPr lang="en-US" sz="1800" dirty="0">
                <a:latin typeface="+mn-lt"/>
              </a:rPr>
              <a:t>NO</a:t>
            </a:r>
            <a:endParaRPr lang="en-US" dirty="0">
              <a:latin typeface="+mn-lt"/>
            </a:endParaRPr>
          </a:p>
        </p:txBody>
      </p:sp>
      <p:sp>
        <p:nvSpPr>
          <p:cNvPr id="15" name="TextBox 14">
            <a:extLst>
              <a:ext uri="{FF2B5EF4-FFF2-40B4-BE49-F238E27FC236}">
                <a16:creationId xmlns:a16="http://schemas.microsoft.com/office/drawing/2014/main" id="{667CF664-7EBB-35C5-82A6-B3A59FDBB86D}"/>
              </a:ext>
            </a:extLst>
          </p:cNvPr>
          <p:cNvSpPr txBox="1"/>
          <p:nvPr/>
        </p:nvSpPr>
        <p:spPr>
          <a:xfrm>
            <a:off x="3408512" y="1464246"/>
            <a:ext cx="493212" cy="369332"/>
          </a:xfrm>
          <a:prstGeom prst="rect">
            <a:avLst/>
          </a:prstGeom>
          <a:noFill/>
        </p:spPr>
        <p:txBody>
          <a:bodyPr wrap="none" rtlCol="0">
            <a:spAutoFit/>
          </a:bodyPr>
          <a:lstStyle/>
          <a:p>
            <a:r>
              <a:rPr lang="en-US" sz="1800" dirty="0">
                <a:latin typeface="+mn-lt"/>
              </a:rPr>
              <a:t>Yes</a:t>
            </a:r>
          </a:p>
        </p:txBody>
      </p:sp>
      <p:sp>
        <p:nvSpPr>
          <p:cNvPr id="16" name="TextBox 15">
            <a:extLst>
              <a:ext uri="{FF2B5EF4-FFF2-40B4-BE49-F238E27FC236}">
                <a16:creationId xmlns:a16="http://schemas.microsoft.com/office/drawing/2014/main" id="{550BB180-61F3-8232-BC92-3FA0206F6401}"/>
              </a:ext>
            </a:extLst>
          </p:cNvPr>
          <p:cNvSpPr txBox="1"/>
          <p:nvPr/>
        </p:nvSpPr>
        <p:spPr>
          <a:xfrm>
            <a:off x="5475396" y="2057400"/>
            <a:ext cx="861903" cy="461665"/>
          </a:xfrm>
          <a:prstGeom prst="rect">
            <a:avLst/>
          </a:prstGeom>
          <a:noFill/>
          <a:ln>
            <a:solidFill>
              <a:schemeClr val="accent1"/>
            </a:solidFill>
          </a:ln>
        </p:spPr>
        <p:txBody>
          <a:bodyPr wrap="none" rtlCol="0">
            <a:spAutoFit/>
          </a:bodyPr>
          <a:lstStyle/>
          <a:p>
            <a:r>
              <a:rPr lang="en-US" dirty="0">
                <a:latin typeface="+mn-lt"/>
              </a:rPr>
              <a:t>FDAP</a:t>
            </a:r>
          </a:p>
        </p:txBody>
      </p:sp>
      <p:sp>
        <p:nvSpPr>
          <p:cNvPr id="19" name="TextBox 18">
            <a:extLst>
              <a:ext uri="{FF2B5EF4-FFF2-40B4-BE49-F238E27FC236}">
                <a16:creationId xmlns:a16="http://schemas.microsoft.com/office/drawing/2014/main" id="{2E02D02E-9053-1186-73F6-DBAADD0C68C3}"/>
              </a:ext>
            </a:extLst>
          </p:cNvPr>
          <p:cNvSpPr txBox="1"/>
          <p:nvPr/>
        </p:nvSpPr>
        <p:spPr>
          <a:xfrm>
            <a:off x="2860967" y="2139463"/>
            <a:ext cx="576120" cy="461665"/>
          </a:xfrm>
          <a:prstGeom prst="rect">
            <a:avLst/>
          </a:prstGeom>
          <a:noFill/>
          <a:ln>
            <a:solidFill>
              <a:schemeClr val="accent1"/>
            </a:solidFill>
          </a:ln>
        </p:spPr>
        <p:txBody>
          <a:bodyPr wrap="none" rtlCol="0">
            <a:spAutoFit/>
          </a:bodyPr>
          <a:lstStyle/>
          <a:p>
            <a:r>
              <a:rPr lang="en-US" dirty="0">
                <a:latin typeface="+mn-lt"/>
              </a:rPr>
              <a:t>ECI</a:t>
            </a:r>
          </a:p>
        </p:txBody>
      </p:sp>
      <p:cxnSp>
        <p:nvCxnSpPr>
          <p:cNvPr id="2" name="Straight Arrow Connector 1">
            <a:extLst>
              <a:ext uri="{FF2B5EF4-FFF2-40B4-BE49-F238E27FC236}">
                <a16:creationId xmlns:a16="http://schemas.microsoft.com/office/drawing/2014/main" id="{EC131A31-FD14-8F69-C63C-495C4A4FF977}"/>
              </a:ext>
            </a:extLst>
          </p:cNvPr>
          <p:cNvCxnSpPr>
            <a:cxnSpLocks/>
            <a:endCxn id="7" idx="0"/>
          </p:cNvCxnSpPr>
          <p:nvPr/>
        </p:nvCxnSpPr>
        <p:spPr>
          <a:xfrm flipH="1">
            <a:off x="1700297" y="2590270"/>
            <a:ext cx="1448730" cy="6925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949F1E79-AACF-7F06-04C2-EB285B76DCFC}"/>
              </a:ext>
            </a:extLst>
          </p:cNvPr>
          <p:cNvSpPr txBox="1"/>
          <p:nvPr/>
        </p:nvSpPr>
        <p:spPr>
          <a:xfrm>
            <a:off x="903916" y="3282858"/>
            <a:ext cx="1592761" cy="369332"/>
          </a:xfrm>
          <a:prstGeom prst="rect">
            <a:avLst/>
          </a:prstGeom>
          <a:noFill/>
          <a:ln>
            <a:solidFill>
              <a:schemeClr val="accent1"/>
            </a:solidFill>
          </a:ln>
        </p:spPr>
        <p:txBody>
          <a:bodyPr wrap="square" rtlCol="0">
            <a:spAutoFit/>
          </a:bodyPr>
          <a:lstStyle/>
          <a:p>
            <a:r>
              <a:rPr lang="en-US" sz="1800" dirty="0">
                <a:latin typeface="+mn-lt"/>
              </a:rPr>
              <a:t>US source Inc</a:t>
            </a:r>
          </a:p>
        </p:txBody>
      </p:sp>
      <p:sp>
        <p:nvSpPr>
          <p:cNvPr id="10" name="TextBox 9">
            <a:extLst>
              <a:ext uri="{FF2B5EF4-FFF2-40B4-BE49-F238E27FC236}">
                <a16:creationId xmlns:a16="http://schemas.microsoft.com/office/drawing/2014/main" id="{6571583C-7E7A-F91A-B2D0-AFCDD5AF69D0}"/>
              </a:ext>
            </a:extLst>
          </p:cNvPr>
          <p:cNvSpPr txBox="1"/>
          <p:nvPr/>
        </p:nvSpPr>
        <p:spPr>
          <a:xfrm>
            <a:off x="4096401" y="3297010"/>
            <a:ext cx="1981200" cy="369332"/>
          </a:xfrm>
          <a:prstGeom prst="rect">
            <a:avLst/>
          </a:prstGeom>
          <a:noFill/>
          <a:ln>
            <a:solidFill>
              <a:schemeClr val="accent1"/>
            </a:solidFill>
          </a:ln>
        </p:spPr>
        <p:txBody>
          <a:bodyPr wrap="square" rtlCol="0">
            <a:spAutoFit/>
          </a:bodyPr>
          <a:lstStyle/>
          <a:p>
            <a:pPr algn="ctr"/>
            <a:r>
              <a:rPr lang="en-US" sz="1800" dirty="0">
                <a:latin typeface="+mn-lt"/>
              </a:rPr>
              <a:t>Foreign  source Inc</a:t>
            </a:r>
          </a:p>
        </p:txBody>
      </p:sp>
      <p:cxnSp>
        <p:nvCxnSpPr>
          <p:cNvPr id="11" name="Straight Arrow Connector 10">
            <a:extLst>
              <a:ext uri="{FF2B5EF4-FFF2-40B4-BE49-F238E27FC236}">
                <a16:creationId xmlns:a16="http://schemas.microsoft.com/office/drawing/2014/main" id="{B847F566-4D7B-8C56-7153-8761D7751CC0}"/>
              </a:ext>
            </a:extLst>
          </p:cNvPr>
          <p:cNvCxnSpPr>
            <a:cxnSpLocks/>
            <a:stCxn id="19" idx="2"/>
            <a:endCxn id="10" idx="0"/>
          </p:cNvCxnSpPr>
          <p:nvPr/>
        </p:nvCxnSpPr>
        <p:spPr>
          <a:xfrm>
            <a:off x="3149027" y="2601128"/>
            <a:ext cx="1937974" cy="6958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2B22DAB4-8A5D-8303-5AF7-5D1557EB8BAA}"/>
              </a:ext>
            </a:extLst>
          </p:cNvPr>
          <p:cNvCxnSpPr>
            <a:cxnSpLocks/>
            <a:stCxn id="7" idx="2"/>
          </p:cNvCxnSpPr>
          <p:nvPr/>
        </p:nvCxnSpPr>
        <p:spPr>
          <a:xfrm flipH="1">
            <a:off x="1161638" y="3652190"/>
            <a:ext cx="538659" cy="6253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2D6CE441-4DF5-00AA-1DA9-8DBDEDA30550}"/>
              </a:ext>
            </a:extLst>
          </p:cNvPr>
          <p:cNvCxnSpPr>
            <a:cxnSpLocks/>
            <a:stCxn id="7" idx="2"/>
            <a:endCxn id="36" idx="0"/>
          </p:cNvCxnSpPr>
          <p:nvPr/>
        </p:nvCxnSpPr>
        <p:spPr>
          <a:xfrm>
            <a:off x="1700297" y="3652190"/>
            <a:ext cx="1604635" cy="5909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25CCD156-76C3-A4ED-0859-BF24D5F1AE7C}"/>
              </a:ext>
            </a:extLst>
          </p:cNvPr>
          <p:cNvSpPr txBox="1"/>
          <p:nvPr/>
        </p:nvSpPr>
        <p:spPr>
          <a:xfrm>
            <a:off x="304800" y="4269905"/>
            <a:ext cx="1713676" cy="369332"/>
          </a:xfrm>
          <a:prstGeom prst="rect">
            <a:avLst/>
          </a:prstGeom>
          <a:noFill/>
          <a:ln>
            <a:solidFill>
              <a:schemeClr val="accent1"/>
            </a:solidFill>
          </a:ln>
        </p:spPr>
        <p:txBody>
          <a:bodyPr wrap="square" rtlCol="0">
            <a:spAutoFit/>
          </a:bodyPr>
          <a:lstStyle/>
          <a:p>
            <a:r>
              <a:rPr lang="en-US" sz="1800" dirty="0">
                <a:latin typeface="+mn-lt"/>
              </a:rPr>
              <a:t>US Source FDAP</a:t>
            </a:r>
          </a:p>
        </p:txBody>
      </p:sp>
      <p:cxnSp>
        <p:nvCxnSpPr>
          <p:cNvPr id="32" name="Straight Arrow Connector 31">
            <a:extLst>
              <a:ext uri="{FF2B5EF4-FFF2-40B4-BE49-F238E27FC236}">
                <a16:creationId xmlns:a16="http://schemas.microsoft.com/office/drawing/2014/main" id="{E7243417-017A-77AE-A000-1988BE12EF72}"/>
              </a:ext>
            </a:extLst>
          </p:cNvPr>
          <p:cNvCxnSpPr>
            <a:cxnSpLocks/>
          </p:cNvCxnSpPr>
          <p:nvPr/>
        </p:nvCxnSpPr>
        <p:spPr>
          <a:xfrm>
            <a:off x="1156596" y="4631614"/>
            <a:ext cx="0" cy="4079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527FEFA1-CE6D-76EE-535F-A5046B657C16}"/>
              </a:ext>
            </a:extLst>
          </p:cNvPr>
          <p:cNvSpPr txBox="1"/>
          <p:nvPr/>
        </p:nvSpPr>
        <p:spPr>
          <a:xfrm>
            <a:off x="684351" y="5015875"/>
            <a:ext cx="944489" cy="338554"/>
          </a:xfrm>
          <a:prstGeom prst="rect">
            <a:avLst/>
          </a:prstGeom>
          <a:noFill/>
        </p:spPr>
        <p:txBody>
          <a:bodyPr wrap="none" rtlCol="0">
            <a:spAutoFit/>
          </a:bodyPr>
          <a:lstStyle/>
          <a:p>
            <a:r>
              <a:rPr lang="en-US" sz="1600" dirty="0">
                <a:latin typeface="+mn-lt"/>
              </a:rPr>
              <a:t>864(c)(2)</a:t>
            </a:r>
          </a:p>
        </p:txBody>
      </p:sp>
      <p:sp>
        <p:nvSpPr>
          <p:cNvPr id="35" name="TextBox 34">
            <a:extLst>
              <a:ext uri="{FF2B5EF4-FFF2-40B4-BE49-F238E27FC236}">
                <a16:creationId xmlns:a16="http://schemas.microsoft.com/office/drawing/2014/main" id="{2071967E-53B7-F175-4A8B-C243497641BD}"/>
              </a:ext>
            </a:extLst>
          </p:cNvPr>
          <p:cNvSpPr txBox="1"/>
          <p:nvPr/>
        </p:nvSpPr>
        <p:spPr>
          <a:xfrm>
            <a:off x="2496677" y="5034133"/>
            <a:ext cx="944489" cy="338554"/>
          </a:xfrm>
          <a:prstGeom prst="rect">
            <a:avLst/>
          </a:prstGeom>
          <a:noFill/>
        </p:spPr>
        <p:txBody>
          <a:bodyPr wrap="none" rtlCol="0">
            <a:spAutoFit/>
          </a:bodyPr>
          <a:lstStyle/>
          <a:p>
            <a:r>
              <a:rPr lang="en-US" sz="1600" dirty="0">
                <a:latin typeface="+mn-lt"/>
              </a:rPr>
              <a:t>864(c)(3)</a:t>
            </a:r>
          </a:p>
        </p:txBody>
      </p:sp>
      <p:sp>
        <p:nvSpPr>
          <p:cNvPr id="36" name="TextBox 35">
            <a:extLst>
              <a:ext uri="{FF2B5EF4-FFF2-40B4-BE49-F238E27FC236}">
                <a16:creationId xmlns:a16="http://schemas.microsoft.com/office/drawing/2014/main" id="{E2B06DBE-0AB3-2A49-83BB-4037058DF88F}"/>
              </a:ext>
            </a:extLst>
          </p:cNvPr>
          <p:cNvSpPr txBox="1"/>
          <p:nvPr/>
        </p:nvSpPr>
        <p:spPr>
          <a:xfrm>
            <a:off x="2190267" y="4243134"/>
            <a:ext cx="2229330" cy="369332"/>
          </a:xfrm>
          <a:prstGeom prst="rect">
            <a:avLst/>
          </a:prstGeom>
          <a:noFill/>
          <a:ln>
            <a:solidFill>
              <a:schemeClr val="accent1"/>
            </a:solidFill>
          </a:ln>
        </p:spPr>
        <p:txBody>
          <a:bodyPr wrap="square" rtlCol="0">
            <a:spAutoFit/>
          </a:bodyPr>
          <a:lstStyle/>
          <a:p>
            <a:r>
              <a:rPr lang="en-US" sz="1800" dirty="0">
                <a:latin typeface="+mn-lt"/>
              </a:rPr>
              <a:t>Other US source </a:t>
            </a:r>
            <a:r>
              <a:rPr lang="en-US" sz="1800" dirty="0" err="1">
                <a:latin typeface="+mn-lt"/>
              </a:rPr>
              <a:t>inc</a:t>
            </a:r>
            <a:endParaRPr lang="en-US" sz="1800" dirty="0">
              <a:latin typeface="+mn-lt"/>
            </a:endParaRPr>
          </a:p>
        </p:txBody>
      </p:sp>
      <p:cxnSp>
        <p:nvCxnSpPr>
          <p:cNvPr id="38" name="Straight Arrow Connector 37">
            <a:extLst>
              <a:ext uri="{FF2B5EF4-FFF2-40B4-BE49-F238E27FC236}">
                <a16:creationId xmlns:a16="http://schemas.microsoft.com/office/drawing/2014/main" id="{C1FE5CCF-4592-8D6F-2D23-32F1DB62068E}"/>
              </a:ext>
            </a:extLst>
          </p:cNvPr>
          <p:cNvCxnSpPr>
            <a:cxnSpLocks/>
          </p:cNvCxnSpPr>
          <p:nvPr/>
        </p:nvCxnSpPr>
        <p:spPr>
          <a:xfrm>
            <a:off x="2992303" y="4612466"/>
            <a:ext cx="0" cy="4079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31E322D7-871D-ED03-C34B-01652C860BE4}"/>
              </a:ext>
            </a:extLst>
          </p:cNvPr>
          <p:cNvCxnSpPr>
            <a:cxnSpLocks/>
          </p:cNvCxnSpPr>
          <p:nvPr/>
        </p:nvCxnSpPr>
        <p:spPr>
          <a:xfrm>
            <a:off x="5117189" y="3646562"/>
            <a:ext cx="0" cy="4079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43759ABA-553B-1427-B270-D61EF43D6C19}"/>
              </a:ext>
            </a:extLst>
          </p:cNvPr>
          <p:cNvSpPr txBox="1"/>
          <p:nvPr/>
        </p:nvSpPr>
        <p:spPr>
          <a:xfrm>
            <a:off x="4489484" y="4010612"/>
            <a:ext cx="1592103" cy="338554"/>
          </a:xfrm>
          <a:prstGeom prst="rect">
            <a:avLst/>
          </a:prstGeom>
          <a:noFill/>
        </p:spPr>
        <p:txBody>
          <a:bodyPr wrap="none" rtlCol="0">
            <a:spAutoFit/>
          </a:bodyPr>
          <a:lstStyle/>
          <a:p>
            <a:r>
              <a:rPr lang="en-US" sz="1600" dirty="0">
                <a:latin typeface="+mn-lt"/>
              </a:rPr>
              <a:t>864(c)(4) and (5)</a:t>
            </a:r>
          </a:p>
        </p:txBody>
      </p:sp>
      <p:sp>
        <p:nvSpPr>
          <p:cNvPr id="44" name="TextBox 43">
            <a:extLst>
              <a:ext uri="{FF2B5EF4-FFF2-40B4-BE49-F238E27FC236}">
                <a16:creationId xmlns:a16="http://schemas.microsoft.com/office/drawing/2014/main" id="{BA4CA44E-7641-DAFD-267E-879B47521C19}"/>
              </a:ext>
            </a:extLst>
          </p:cNvPr>
          <p:cNvSpPr txBox="1"/>
          <p:nvPr/>
        </p:nvSpPr>
        <p:spPr>
          <a:xfrm>
            <a:off x="4571999" y="4726356"/>
            <a:ext cx="4114791" cy="1200329"/>
          </a:xfrm>
          <a:prstGeom prst="rect">
            <a:avLst/>
          </a:prstGeom>
          <a:noFill/>
          <a:ln>
            <a:solidFill>
              <a:schemeClr val="accent1">
                <a:shade val="95000"/>
                <a:satMod val="105000"/>
              </a:schemeClr>
            </a:solidFill>
          </a:ln>
        </p:spPr>
        <p:txBody>
          <a:bodyPr wrap="square" rtlCol="0">
            <a:spAutoFit/>
          </a:bodyPr>
          <a:lstStyle/>
          <a:p>
            <a:pPr algn="ctr"/>
            <a:r>
              <a:rPr lang="en-US" u="sng" dirty="0">
                <a:latin typeface="+mn-lt"/>
              </a:rPr>
              <a:t>Special ECI Rules</a:t>
            </a:r>
          </a:p>
          <a:p>
            <a:pPr marL="342900" indent="-342900">
              <a:buFont typeface="Arial" panose="020B0604020202020204" pitchFamily="34" charset="0"/>
              <a:buChar char="•"/>
            </a:pPr>
            <a:r>
              <a:rPr lang="en-US" sz="1600" dirty="0">
                <a:latin typeface="+mn-lt"/>
              </a:rPr>
              <a:t>Deferred compensation (864(c)(6))</a:t>
            </a:r>
          </a:p>
          <a:p>
            <a:pPr marL="342900" indent="-342900">
              <a:buFont typeface="Arial" panose="020B0604020202020204" pitchFamily="34" charset="0"/>
              <a:buChar char="•"/>
            </a:pPr>
            <a:r>
              <a:rPr lang="en-US" sz="1600" dirty="0">
                <a:latin typeface="+mn-lt"/>
              </a:rPr>
              <a:t>Gain from former T/B property (864(c)(7))</a:t>
            </a:r>
          </a:p>
          <a:p>
            <a:pPr marL="342900" indent="-342900">
              <a:buFont typeface="Arial" panose="020B0604020202020204" pitchFamily="34" charset="0"/>
              <a:buChar char="•"/>
            </a:pPr>
            <a:r>
              <a:rPr lang="en-US" sz="1600" dirty="0">
                <a:latin typeface="+mn-lt"/>
              </a:rPr>
              <a:t>G/L from S/X ETB partnership (864(c)(8))  </a:t>
            </a:r>
          </a:p>
        </p:txBody>
      </p:sp>
    </p:spTree>
    <p:extLst>
      <p:ext uri="{BB962C8B-B14F-4D97-AF65-F5344CB8AC3E}">
        <p14:creationId xmlns:p14="http://schemas.microsoft.com/office/powerpoint/2010/main" val="14862091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5" name="Rectangle 3"/>
          <p:cNvSpPr>
            <a:spLocks noGrp="1" noChangeArrowheads="1"/>
          </p:cNvSpPr>
          <p:nvPr>
            <p:ph idx="1"/>
          </p:nvPr>
        </p:nvSpPr>
        <p:spPr/>
        <p:txBody>
          <a:bodyPr/>
          <a:lstStyle/>
          <a:p>
            <a:pPr eaLnBrk="1" hangingPunct="1"/>
            <a:r>
              <a:rPr lang="en-US" sz="2800" dirty="0">
                <a:latin typeface="Calibri" charset="0"/>
                <a:ea typeface="ＭＳ Ｐゴシック" charset="0"/>
              </a:rPr>
              <a:t>Once a TB exists, </a:t>
            </a:r>
            <a:r>
              <a:rPr lang="en-US" sz="2800" b="1" dirty="0">
                <a:latin typeface="Calibri" charset="0"/>
                <a:ea typeface="ＭＳ Ｐゴシック" charset="0"/>
              </a:rPr>
              <a:t>all ECI</a:t>
            </a:r>
            <a:r>
              <a:rPr lang="en-US" sz="2800" dirty="0">
                <a:latin typeface="Calibri" charset="0"/>
                <a:ea typeface="ＭＳ Ｐゴシック" charset="0"/>
              </a:rPr>
              <a:t> is taxed at </a:t>
            </a:r>
            <a:r>
              <a:rPr lang="en-US" sz="2800" b="1" i="1" dirty="0">
                <a:latin typeface="Calibri" charset="0"/>
                <a:ea typeface="ＭＳ Ｐゴシック" charset="0"/>
              </a:rPr>
              <a:t>graduated</a:t>
            </a:r>
            <a:r>
              <a:rPr lang="en-US" sz="2800" dirty="0">
                <a:latin typeface="Calibri" charset="0"/>
                <a:ea typeface="ＭＳ Ｐゴシック" charset="0"/>
              </a:rPr>
              <a:t> rates.</a:t>
            </a:r>
          </a:p>
          <a:p>
            <a:pPr lvl="1"/>
            <a:r>
              <a:rPr lang="en-US" sz="2400" dirty="0">
                <a:latin typeface="Calibri" charset="0"/>
                <a:ea typeface="ＭＳ Ｐゴシック" charset="0"/>
              </a:rPr>
              <a:t>If no TB for a taxable year, then no ECI, subject to exceptions in </a:t>
            </a:r>
            <a:r>
              <a:rPr lang="en-US" sz="2400" dirty="0"/>
              <a:t>§</a:t>
            </a:r>
            <a:r>
              <a:rPr lang="en-US" sz="2400" dirty="0">
                <a:latin typeface="Calibri" charset="0"/>
                <a:ea typeface="ＭＳ Ｐゴシック" charset="0"/>
              </a:rPr>
              <a:t>864(c)(6), (7), and (8). </a:t>
            </a:r>
            <a:r>
              <a:rPr lang="en-US" sz="2400" dirty="0"/>
              <a:t>§</a:t>
            </a:r>
            <a:r>
              <a:rPr lang="en-US" sz="2400" dirty="0">
                <a:latin typeface="Calibri" charset="0"/>
                <a:ea typeface="ＭＳ Ｐゴシック" charset="0"/>
              </a:rPr>
              <a:t>864(c)(1)(B)</a:t>
            </a:r>
          </a:p>
          <a:p>
            <a:pPr eaLnBrk="1" hangingPunct="1"/>
            <a:endParaRPr lang="en-US" sz="2800" dirty="0">
              <a:latin typeface="Calibri" charset="0"/>
              <a:ea typeface="ＭＳ Ｐゴシック" charset="0"/>
            </a:endParaRPr>
          </a:p>
          <a:p>
            <a:pPr eaLnBrk="1" hangingPunct="1"/>
            <a:r>
              <a:rPr lang="en-US" sz="2800" b="1" dirty="0">
                <a:latin typeface="Calibri" charset="0"/>
                <a:ea typeface="ＭＳ Ｐゴシック" charset="0"/>
              </a:rPr>
              <a:t>US source ECI</a:t>
            </a:r>
            <a:r>
              <a:rPr lang="en-US" sz="2800" dirty="0">
                <a:latin typeface="Calibri" charset="0"/>
                <a:ea typeface="ＭＳ Ｐゴシック" charset="0"/>
                <a:sym typeface="Wingdings" charset="0"/>
              </a:rPr>
              <a:t></a:t>
            </a:r>
            <a:r>
              <a:rPr lang="en-US" sz="2800" dirty="0">
                <a:latin typeface="Calibri" charset="0"/>
                <a:ea typeface="ＭＳ Ｐゴシック" charset="0"/>
              </a:rPr>
              <a:t>§864(c)(2) and (3)</a:t>
            </a:r>
          </a:p>
          <a:p>
            <a:pPr eaLnBrk="1" hangingPunct="1"/>
            <a:endParaRPr lang="en-US" sz="2800" dirty="0">
              <a:latin typeface="Calibri" charset="0"/>
              <a:ea typeface="ＭＳ Ｐゴシック" charset="0"/>
            </a:endParaRPr>
          </a:p>
          <a:p>
            <a:pPr eaLnBrk="1" hangingPunct="1"/>
            <a:r>
              <a:rPr lang="en-US" sz="2800" b="1" dirty="0">
                <a:latin typeface="Calibri" charset="0"/>
                <a:ea typeface="ＭＳ Ｐゴシック" charset="0"/>
              </a:rPr>
              <a:t>Foreign source ECI</a:t>
            </a:r>
            <a:r>
              <a:rPr lang="en-US" sz="2800" dirty="0">
                <a:latin typeface="Calibri" charset="0"/>
                <a:ea typeface="ＭＳ Ｐゴシック" charset="0"/>
                <a:sym typeface="Wingdings" charset="0"/>
              </a:rPr>
              <a:t></a:t>
            </a:r>
            <a:r>
              <a:rPr lang="en-US" sz="2800" dirty="0">
                <a:latin typeface="Calibri" charset="0"/>
                <a:ea typeface="ＭＳ Ｐゴシック" charset="0"/>
              </a:rPr>
              <a:t>§864(c)(4) and (5)</a:t>
            </a:r>
          </a:p>
          <a:p>
            <a:pPr eaLnBrk="1" hangingPunct="1"/>
            <a:endParaRPr lang="en-US" dirty="0">
              <a:latin typeface="Calibri" charset="0"/>
              <a:ea typeface="ＭＳ Ｐゴシック" charset="0"/>
            </a:endParaRPr>
          </a:p>
        </p:txBody>
      </p:sp>
      <p:sp>
        <p:nvSpPr>
          <p:cNvPr id="23554" name="Rectangle 2"/>
          <p:cNvSpPr>
            <a:spLocks noGrp="1" noChangeArrowheads="1"/>
          </p:cNvSpPr>
          <p:nvPr>
            <p:ph type="title"/>
          </p:nvPr>
        </p:nvSpPr>
        <p:spPr/>
        <p:txBody>
          <a:bodyPr>
            <a:noAutofit/>
          </a:bodyPr>
          <a:lstStyle/>
          <a:p>
            <a:pPr eaLnBrk="1" hangingPunct="1"/>
            <a:r>
              <a:rPr lang="en-US" sz="2000" dirty="0">
                <a:latin typeface="+mn-lt"/>
                <a:ea typeface="ＭＳ Ｐゴシック" charset="0"/>
              </a:rPr>
              <a:t>Effectively Connected Income</a:t>
            </a:r>
            <a:endParaRPr lang="en-US" sz="1100" dirty="0">
              <a:latin typeface="+mn-lt"/>
              <a:ea typeface="ＭＳ Ｐゴシック" charset="0"/>
            </a:endParaRPr>
          </a:p>
        </p:txBody>
      </p:sp>
      <p:sp>
        <p:nvSpPr>
          <p:cNvPr id="23553" name="Slide Number Placeholder 4"/>
          <p:cNvSpPr>
            <a:spLocks noGrp="1"/>
          </p:cNvSpPr>
          <p:nvPr>
            <p:ph type="sldNum" sz="quarter" idx="10"/>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b="1">
                <a:solidFill>
                  <a:schemeClr val="tx1"/>
                </a:solidFill>
                <a:latin typeface="Times New Roman" charset="0"/>
                <a:ea typeface="ＭＳ Ｐゴシック" charset="0"/>
                <a:cs typeface="ＭＳ Ｐゴシック" charset="0"/>
              </a:defRPr>
            </a:lvl1pPr>
            <a:lvl2pPr marL="742950" indent="-285750" eaLnBrk="0" hangingPunct="0">
              <a:defRPr sz="2400" b="1">
                <a:solidFill>
                  <a:schemeClr val="tx1"/>
                </a:solidFill>
                <a:latin typeface="Times New Roman" charset="0"/>
                <a:ea typeface="ＭＳ Ｐゴシック" charset="0"/>
              </a:defRPr>
            </a:lvl2pPr>
            <a:lvl3pPr marL="1143000" indent="-228600" eaLnBrk="0" hangingPunct="0">
              <a:defRPr sz="2400" b="1">
                <a:solidFill>
                  <a:schemeClr val="tx1"/>
                </a:solidFill>
                <a:latin typeface="Times New Roman" charset="0"/>
                <a:ea typeface="ＭＳ Ｐゴシック" charset="0"/>
              </a:defRPr>
            </a:lvl3pPr>
            <a:lvl4pPr marL="1600200" indent="-228600" eaLnBrk="0" hangingPunct="0">
              <a:defRPr sz="2400" b="1">
                <a:solidFill>
                  <a:schemeClr val="tx1"/>
                </a:solidFill>
                <a:latin typeface="Times New Roman" charset="0"/>
                <a:ea typeface="ＭＳ Ｐゴシック" charset="0"/>
              </a:defRPr>
            </a:lvl4pPr>
            <a:lvl5pPr marL="2057400" indent="-228600" eaLnBrk="0" hangingPunct="0">
              <a:defRPr sz="2400" b="1">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b="1">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b="1">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b="1">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b="1">
                <a:solidFill>
                  <a:schemeClr val="tx1"/>
                </a:solidFill>
                <a:latin typeface="Times New Roman" charset="0"/>
                <a:ea typeface="ＭＳ Ｐゴシック" charset="0"/>
              </a:defRPr>
            </a:lvl9pPr>
          </a:lstStyle>
          <a:p>
            <a:pPr eaLnBrk="1" hangingPunct="1"/>
            <a:fld id="{11057AEC-546F-2747-8157-FE2DA745750F}" type="slidenum">
              <a:rPr lang="en-US" sz="900" b="0">
                <a:latin typeface="Arial" charset="0"/>
              </a:rPr>
              <a:pPr eaLnBrk="1" hangingPunct="1"/>
              <a:t>9</a:t>
            </a:fld>
            <a:endParaRPr lang="en-US" sz="900" b="0">
              <a:latin typeface="Arial" charset="0"/>
            </a:endParaRPr>
          </a:p>
        </p:txBody>
      </p:sp>
      <p:sp>
        <p:nvSpPr>
          <p:cNvPr id="2" name="Footer Placeholder 1"/>
          <p:cNvSpPr>
            <a:spLocks noGrp="1"/>
          </p:cNvSpPr>
          <p:nvPr>
            <p:ph type="ftr" sz="quarter" idx="11"/>
          </p:nvPr>
        </p:nvSpPr>
        <p:spPr/>
        <p:txBody>
          <a:bodyPr/>
          <a:lstStyle/>
          <a:p>
            <a:pPr>
              <a:defRPr/>
            </a:pPr>
            <a:r>
              <a:rPr lang="en-US"/>
              <a:t>U.S. Trade or Business and PEs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6179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6179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61795">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6179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CG Body - Standard">
  <a:themeElements>
    <a:clrScheme name="CGSH">
      <a:dk1>
        <a:sysClr val="windowText" lastClr="000000"/>
      </a:dk1>
      <a:lt1>
        <a:sysClr val="window" lastClr="FFFFFF"/>
      </a:lt1>
      <a:dk2>
        <a:srgbClr val="000000"/>
      </a:dk2>
      <a:lt2>
        <a:srgbClr val="FFFFFF"/>
      </a:lt2>
      <a:accent1>
        <a:srgbClr val="B01C2E"/>
      </a:accent1>
      <a:accent2>
        <a:srgbClr val="4B2942"/>
      </a:accent2>
      <a:accent3>
        <a:srgbClr val="002F5F"/>
      </a:accent3>
      <a:accent4>
        <a:srgbClr val="495B25"/>
      </a:accent4>
      <a:accent5>
        <a:srgbClr val="E66402"/>
      </a:accent5>
      <a:accent6>
        <a:srgbClr val="FF9933"/>
      </a:accent6>
      <a:hlink>
        <a:srgbClr val="0000FF"/>
      </a:hlink>
      <a:folHlink>
        <a:srgbClr val="80008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CT_COE_16" id="{671586AA-9BBF-BE44-880F-D824A4D8FE5E}" vid="{5A5CEC7A-9E78-BE40-8F14-2D245F9926EC}"/>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9491</TotalTime>
  <Words>2709</Words>
  <Application>Microsoft Macintosh PowerPoint</Application>
  <PresentationFormat>On-screen Show (4:3)</PresentationFormat>
  <Paragraphs>301</Paragraphs>
  <Slides>26</Slides>
  <Notes>15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26</vt:i4>
      </vt:variant>
    </vt:vector>
  </HeadingPairs>
  <TitlesOfParts>
    <vt:vector size="34" baseType="lpstr">
      <vt:lpstr>NSimSun</vt:lpstr>
      <vt:lpstr>Arial</vt:lpstr>
      <vt:lpstr>Calibri</vt:lpstr>
      <vt:lpstr>Courier New</vt:lpstr>
      <vt:lpstr>Times New Roman</vt:lpstr>
      <vt:lpstr>Wingdings</vt:lpstr>
      <vt:lpstr>Wingdings 2</vt:lpstr>
      <vt:lpstr>CG Body - Standard</vt:lpstr>
      <vt:lpstr>PowerPoint Presentation</vt:lpstr>
      <vt:lpstr>Big Picture</vt:lpstr>
      <vt:lpstr>U.S. Trade or Business</vt:lpstr>
      <vt:lpstr>Trade or Business</vt:lpstr>
      <vt:lpstr>Definition of Trade or Business</vt:lpstr>
      <vt:lpstr>Trading in Stock or Securities</vt:lpstr>
      <vt:lpstr>Imputation of Activities of Others</vt:lpstr>
      <vt:lpstr>Trade or Business: ECI</vt:lpstr>
      <vt:lpstr>Effectively Connected Income</vt:lpstr>
      <vt:lpstr>US Source FDAP</vt:lpstr>
      <vt:lpstr>US Source FDAP ECI:  Asset Use Test</vt:lpstr>
      <vt:lpstr>US Source FDAP ECI:  Business Activities Test</vt:lpstr>
      <vt:lpstr>US Source non-FDAP ECI</vt:lpstr>
      <vt:lpstr>Foreign Source ECI</vt:lpstr>
      <vt:lpstr>Hedge Funds</vt:lpstr>
      <vt:lpstr>Hedge Funds:  Inter’l Tax Issues</vt:lpstr>
      <vt:lpstr>Hedge Funds:  Inter’l Tax Issues</vt:lpstr>
      <vt:lpstr>GCM 2009-010 </vt:lpstr>
      <vt:lpstr>Deferred Compensation and Other Gains</vt:lpstr>
      <vt:lpstr>Treaties:  Permanent Establishment</vt:lpstr>
      <vt:lpstr>Treaties:  Permanent Establishment</vt:lpstr>
      <vt:lpstr>Treaties:  Permanent Establishment</vt:lpstr>
      <vt:lpstr>Treaties:  Permanent Establishment and Imputation</vt:lpstr>
      <vt:lpstr>Electronic Commerce:  Unilateral Responses</vt:lpstr>
      <vt:lpstr>Electronic Commerce:  OECD (some older materials)</vt:lpstr>
      <vt:lpstr>OECD: Newer Developments on Digital Commerce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International Tax:  Source of Income</dc:title>
  <dc:creator>Pedro Zahran-Colon</dc:creator>
  <cp:lastModifiedBy>Jeffrey M. Colon</cp:lastModifiedBy>
  <cp:revision>102</cp:revision>
  <dcterms:created xsi:type="dcterms:W3CDTF">2001-01-17T14:48:09Z</dcterms:created>
  <dcterms:modified xsi:type="dcterms:W3CDTF">2023-03-10T13:20:36Z</dcterms:modified>
</cp:coreProperties>
</file>