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845" r:id="rId1"/>
  </p:sldMasterIdLst>
  <p:notesMasterIdLst>
    <p:notesMasterId r:id="rId20"/>
  </p:notesMasterIdLst>
  <p:handoutMasterIdLst>
    <p:handoutMasterId r:id="rId21"/>
  </p:handoutMasterIdLst>
  <p:sldIdLst>
    <p:sldId id="454" r:id="rId2"/>
    <p:sldId id="416" r:id="rId3"/>
    <p:sldId id="403" r:id="rId4"/>
    <p:sldId id="437" r:id="rId5"/>
    <p:sldId id="438" r:id="rId6"/>
    <p:sldId id="451" r:id="rId7"/>
    <p:sldId id="420" r:id="rId8"/>
    <p:sldId id="431" r:id="rId9"/>
    <p:sldId id="421" r:id="rId10"/>
    <p:sldId id="422" r:id="rId11"/>
    <p:sldId id="441" r:id="rId12"/>
    <p:sldId id="442" r:id="rId13"/>
    <p:sldId id="452" r:id="rId14"/>
    <p:sldId id="443" r:id="rId15"/>
    <p:sldId id="444" r:id="rId16"/>
    <p:sldId id="450" r:id="rId17"/>
    <p:sldId id="445" r:id="rId18"/>
    <p:sldId id="449" r:id="rId19"/>
  </p:sldIdLst>
  <p:sldSz cx="9144000" cy="6858000" type="screen4x3"/>
  <p:notesSz cx="7010400" cy="9236075"/>
  <p:defaultTextStyle>
    <a:defPPr>
      <a:defRPr lang="en-US"/>
    </a:defPPr>
    <a:lvl1pPr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1pPr>
    <a:lvl2pPr marL="4572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2pPr>
    <a:lvl3pPr marL="9144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3pPr>
    <a:lvl4pPr marL="13716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4pPr>
    <a:lvl5pPr marL="18288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38F83"/>
    <a:srgbClr val="66FFCC"/>
    <a:srgbClr val="E3B276"/>
    <a:srgbClr val="FFFFCC"/>
    <a:srgbClr val="F31B4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FA92A6D-DF6A-B04D-92CB-92BDFFF2CC37}" v="143" dt="2023-08-24T22:06:09.60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856"/>
    <p:restoredTop sz="94694"/>
  </p:normalViewPr>
  <p:slideViewPr>
    <p:cSldViewPr>
      <p:cViewPr varScale="1">
        <p:scale>
          <a:sx n="121" d="100"/>
          <a:sy n="121" d="100"/>
        </p:scale>
        <p:origin x="2016" y="17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80" d="100"/>
        <a:sy n="180" d="100"/>
      </p:scale>
      <p:origin x="0" y="492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ffrey M. Colon" userId="615143b1-cdee-493d-9a9d-1565ce8666d9" providerId="ADAL" clId="{FFA92A6D-DF6A-B04D-92CB-92BDFFF2CC37}"/>
    <pc:docChg chg="modSld">
      <pc:chgData name="Jeffrey M. Colon" userId="615143b1-cdee-493d-9a9d-1565ce8666d9" providerId="ADAL" clId="{FFA92A6D-DF6A-B04D-92CB-92BDFFF2CC37}" dt="2023-08-24T22:06:09.609" v="140"/>
      <pc:docMkLst>
        <pc:docMk/>
      </pc:docMkLst>
      <pc:sldChg chg="modSp">
        <pc:chgData name="Jeffrey M. Colon" userId="615143b1-cdee-493d-9a9d-1565ce8666d9" providerId="ADAL" clId="{FFA92A6D-DF6A-B04D-92CB-92BDFFF2CC37}" dt="2023-08-24T21:05:53.850" v="77" actId="20577"/>
        <pc:sldMkLst>
          <pc:docMk/>
          <pc:sldMk cId="0" sldId="403"/>
        </pc:sldMkLst>
        <pc:spChg chg="mod">
          <ac:chgData name="Jeffrey M. Colon" userId="615143b1-cdee-493d-9a9d-1565ce8666d9" providerId="ADAL" clId="{FFA92A6D-DF6A-B04D-92CB-92BDFFF2CC37}" dt="2023-08-24T21:05:53.850" v="77" actId="20577"/>
          <ac:spMkLst>
            <pc:docMk/>
            <pc:sldMk cId="0" sldId="403"/>
            <ac:spMk id="5125" creationId="{00000000-0000-0000-0000-000000000000}"/>
          </ac:spMkLst>
        </pc:spChg>
      </pc:sldChg>
      <pc:sldChg chg="modSp">
        <pc:chgData name="Jeffrey M. Colon" userId="615143b1-cdee-493d-9a9d-1565ce8666d9" providerId="ADAL" clId="{FFA92A6D-DF6A-B04D-92CB-92BDFFF2CC37}" dt="2023-08-24T21:04:26.983" v="31" actId="2710"/>
        <pc:sldMkLst>
          <pc:docMk/>
          <pc:sldMk cId="0" sldId="416"/>
        </pc:sldMkLst>
        <pc:spChg chg="mod">
          <ac:chgData name="Jeffrey M. Colon" userId="615143b1-cdee-493d-9a9d-1565ce8666d9" providerId="ADAL" clId="{FFA92A6D-DF6A-B04D-92CB-92BDFFF2CC37}" dt="2023-08-24T21:04:26.983" v="31" actId="2710"/>
          <ac:spMkLst>
            <pc:docMk/>
            <pc:sldMk cId="0" sldId="416"/>
            <ac:spMk id="4101" creationId="{00000000-0000-0000-0000-000000000000}"/>
          </ac:spMkLst>
        </pc:spChg>
      </pc:sldChg>
      <pc:sldChg chg="modSp">
        <pc:chgData name="Jeffrey M. Colon" userId="615143b1-cdee-493d-9a9d-1565ce8666d9" providerId="ADAL" clId="{FFA92A6D-DF6A-B04D-92CB-92BDFFF2CC37}" dt="2023-08-24T22:04:12.471" v="134" actId="114"/>
        <pc:sldMkLst>
          <pc:docMk/>
          <pc:sldMk cId="0" sldId="422"/>
        </pc:sldMkLst>
        <pc:spChg chg="mod">
          <ac:chgData name="Jeffrey M. Colon" userId="615143b1-cdee-493d-9a9d-1565ce8666d9" providerId="ADAL" clId="{FFA92A6D-DF6A-B04D-92CB-92BDFFF2CC37}" dt="2023-08-24T22:04:12.471" v="134" actId="114"/>
          <ac:spMkLst>
            <pc:docMk/>
            <pc:sldMk cId="0" sldId="422"/>
            <ac:spMk id="12293" creationId="{00000000-0000-0000-0000-000000000000}"/>
          </ac:spMkLst>
        </pc:spChg>
      </pc:sldChg>
      <pc:sldChg chg="modSp">
        <pc:chgData name="Jeffrey M. Colon" userId="615143b1-cdee-493d-9a9d-1565ce8666d9" providerId="ADAL" clId="{FFA92A6D-DF6A-B04D-92CB-92BDFFF2CC37}" dt="2023-08-24T22:02:29.077" v="121" actId="20577"/>
        <pc:sldMkLst>
          <pc:docMk/>
          <pc:sldMk cId="0" sldId="431"/>
        </pc:sldMkLst>
        <pc:spChg chg="mod">
          <ac:chgData name="Jeffrey M. Colon" userId="615143b1-cdee-493d-9a9d-1565ce8666d9" providerId="ADAL" clId="{FFA92A6D-DF6A-B04D-92CB-92BDFFF2CC37}" dt="2023-08-24T22:02:29.077" v="121" actId="20577"/>
          <ac:spMkLst>
            <pc:docMk/>
            <pc:sldMk cId="0" sldId="431"/>
            <ac:spMk id="24581" creationId="{00000000-0000-0000-0000-000000000000}"/>
          </ac:spMkLst>
        </pc:spChg>
      </pc:sldChg>
      <pc:sldChg chg="modSp">
        <pc:chgData name="Jeffrey M. Colon" userId="615143b1-cdee-493d-9a9d-1565ce8666d9" providerId="ADAL" clId="{FFA92A6D-DF6A-B04D-92CB-92BDFFF2CC37}" dt="2023-08-24T21:06:45.632" v="95" actId="6549"/>
        <pc:sldMkLst>
          <pc:docMk/>
          <pc:sldMk cId="0" sldId="437"/>
        </pc:sldMkLst>
        <pc:spChg chg="mod">
          <ac:chgData name="Jeffrey M. Colon" userId="615143b1-cdee-493d-9a9d-1565ce8666d9" providerId="ADAL" clId="{FFA92A6D-DF6A-B04D-92CB-92BDFFF2CC37}" dt="2023-08-24T21:06:45.632" v="95" actId="6549"/>
          <ac:spMkLst>
            <pc:docMk/>
            <pc:sldMk cId="0" sldId="437"/>
            <ac:spMk id="6149" creationId="{00000000-0000-0000-0000-000000000000}"/>
          </ac:spMkLst>
        </pc:spChg>
      </pc:sldChg>
      <pc:sldChg chg="modSp">
        <pc:chgData name="Jeffrey M. Colon" userId="615143b1-cdee-493d-9a9d-1565ce8666d9" providerId="ADAL" clId="{FFA92A6D-DF6A-B04D-92CB-92BDFFF2CC37}" dt="2023-08-24T21:58:56.693" v="102" actId="114"/>
        <pc:sldMkLst>
          <pc:docMk/>
          <pc:sldMk cId="0" sldId="438"/>
        </pc:sldMkLst>
        <pc:spChg chg="mod">
          <ac:chgData name="Jeffrey M. Colon" userId="615143b1-cdee-493d-9a9d-1565ce8666d9" providerId="ADAL" clId="{FFA92A6D-DF6A-B04D-92CB-92BDFFF2CC37}" dt="2023-08-24T21:58:56.693" v="102" actId="114"/>
          <ac:spMkLst>
            <pc:docMk/>
            <pc:sldMk cId="0" sldId="438"/>
            <ac:spMk id="7173" creationId="{00000000-0000-0000-0000-000000000000}"/>
          </ac:spMkLst>
        </pc:spChg>
      </pc:sldChg>
      <pc:sldChg chg="modSp mod">
        <pc:chgData name="Jeffrey M. Colon" userId="615143b1-cdee-493d-9a9d-1565ce8666d9" providerId="ADAL" clId="{FFA92A6D-DF6A-B04D-92CB-92BDFFF2CC37}" dt="2023-08-24T22:05:02.008" v="136"/>
        <pc:sldMkLst>
          <pc:docMk/>
          <pc:sldMk cId="0" sldId="441"/>
        </pc:sldMkLst>
        <pc:spChg chg="mod">
          <ac:chgData name="Jeffrey M. Colon" userId="615143b1-cdee-493d-9a9d-1565ce8666d9" providerId="ADAL" clId="{FFA92A6D-DF6A-B04D-92CB-92BDFFF2CC37}" dt="2023-08-24T22:05:02.008" v="136"/>
          <ac:spMkLst>
            <pc:docMk/>
            <pc:sldMk cId="0" sldId="441"/>
            <ac:spMk id="13317" creationId="{00000000-0000-0000-0000-000000000000}"/>
          </ac:spMkLst>
        </pc:spChg>
        <pc:spChg chg="mod">
          <ac:chgData name="Jeffrey M. Colon" userId="615143b1-cdee-493d-9a9d-1565ce8666d9" providerId="ADAL" clId="{FFA92A6D-DF6A-B04D-92CB-92BDFFF2CC37}" dt="2023-08-24T22:04:56.971" v="135"/>
          <ac:spMkLst>
            <pc:docMk/>
            <pc:sldMk cId="0" sldId="441"/>
            <ac:spMk id="30723" creationId="{00000000-0000-0000-0000-000000000000}"/>
          </ac:spMkLst>
        </pc:spChg>
      </pc:sldChg>
      <pc:sldChg chg="modSp modAnim">
        <pc:chgData name="Jeffrey M. Colon" userId="615143b1-cdee-493d-9a9d-1565ce8666d9" providerId="ADAL" clId="{FFA92A6D-DF6A-B04D-92CB-92BDFFF2CC37}" dt="2023-08-24T22:06:09.609" v="140"/>
        <pc:sldMkLst>
          <pc:docMk/>
          <pc:sldMk cId="0" sldId="444"/>
        </pc:sldMkLst>
        <pc:spChg chg="mod">
          <ac:chgData name="Jeffrey M. Colon" userId="615143b1-cdee-493d-9a9d-1565ce8666d9" providerId="ADAL" clId="{FFA92A6D-DF6A-B04D-92CB-92BDFFF2CC37}" dt="2023-08-24T22:06:09.609" v="140"/>
          <ac:spMkLst>
            <pc:docMk/>
            <pc:sldMk cId="0" sldId="444"/>
            <ac:spMk id="16387" creationId="{00000000-0000-0000-0000-000000000000}"/>
          </ac:spMkLst>
        </pc:spChg>
      </pc:sldChg>
      <pc:sldChg chg="modSp modAnim">
        <pc:chgData name="Jeffrey M. Colon" userId="615143b1-cdee-493d-9a9d-1565ce8666d9" providerId="ADAL" clId="{FFA92A6D-DF6A-B04D-92CB-92BDFFF2CC37}" dt="2023-08-24T22:01:19.869" v="120" actId="20577"/>
        <pc:sldMkLst>
          <pc:docMk/>
          <pc:sldMk cId="0" sldId="451"/>
        </pc:sldMkLst>
        <pc:spChg chg="mod">
          <ac:chgData name="Jeffrey M. Colon" userId="615143b1-cdee-493d-9a9d-1565ce8666d9" providerId="ADAL" clId="{FFA92A6D-DF6A-B04D-92CB-92BDFFF2CC37}" dt="2023-08-24T22:01:19.869" v="120" actId="20577"/>
          <ac:spMkLst>
            <pc:docMk/>
            <pc:sldMk cId="0" sldId="451"/>
            <ac:spMk id="8195"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3037840" cy="461565"/>
          </a:xfrm>
          <a:prstGeom prst="rect">
            <a:avLst/>
          </a:prstGeom>
          <a:noFill/>
          <a:ln w="9525">
            <a:noFill/>
            <a:miter lim="800000"/>
            <a:headEnd/>
            <a:tailEnd/>
          </a:ln>
          <a:effectLst/>
        </p:spPr>
        <p:txBody>
          <a:bodyPr vert="horz" wrap="square" lIns="92608" tIns="46304" rIns="92608" bIns="46304" numCol="1" anchor="ctr" anchorCtr="0" compatLnSpc="1">
            <a:prstTxWarp prst="textNoShape">
              <a:avLst/>
            </a:prstTxWarp>
          </a:bodyPr>
          <a:lstStyle>
            <a:lvl1pPr>
              <a:defRPr sz="1200">
                <a:latin typeface="Gill Sans" pitchFamily="84" charset="0"/>
                <a:ea typeface="+mn-ea"/>
                <a:cs typeface="+mn-cs"/>
              </a:defRPr>
            </a:lvl1pPr>
          </a:lstStyle>
          <a:p>
            <a:pPr>
              <a:defRPr/>
            </a:pPr>
            <a:endParaRPr lang="en-US"/>
          </a:p>
        </p:txBody>
      </p:sp>
      <p:sp>
        <p:nvSpPr>
          <p:cNvPr id="15363" name="Rectangle 3"/>
          <p:cNvSpPr>
            <a:spLocks noGrp="1" noChangeArrowheads="1"/>
          </p:cNvSpPr>
          <p:nvPr>
            <p:ph type="dt" sz="quarter" idx="1"/>
          </p:nvPr>
        </p:nvSpPr>
        <p:spPr bwMode="auto">
          <a:xfrm>
            <a:off x="3972560" y="0"/>
            <a:ext cx="3037840" cy="461565"/>
          </a:xfrm>
          <a:prstGeom prst="rect">
            <a:avLst/>
          </a:prstGeom>
          <a:noFill/>
          <a:ln w="9525">
            <a:noFill/>
            <a:miter lim="800000"/>
            <a:headEnd/>
            <a:tailEnd/>
          </a:ln>
          <a:effectLst/>
        </p:spPr>
        <p:txBody>
          <a:bodyPr vert="horz" wrap="square" lIns="92608" tIns="46304" rIns="92608" bIns="46304" numCol="1" anchor="ctr" anchorCtr="0" compatLnSpc="1">
            <a:prstTxWarp prst="textNoShape">
              <a:avLst/>
            </a:prstTxWarp>
          </a:bodyPr>
          <a:lstStyle>
            <a:lvl1pPr algn="r">
              <a:defRPr sz="1200">
                <a:latin typeface="Gill Sans" pitchFamily="84" charset="0"/>
                <a:ea typeface="+mn-ea"/>
                <a:cs typeface="+mn-cs"/>
              </a:defRPr>
            </a:lvl1pPr>
          </a:lstStyle>
          <a:p>
            <a:pPr>
              <a:defRPr/>
            </a:pPr>
            <a:endParaRPr lang="en-US"/>
          </a:p>
        </p:txBody>
      </p:sp>
      <p:sp>
        <p:nvSpPr>
          <p:cNvPr id="15364" name="Rectangle 4"/>
          <p:cNvSpPr>
            <a:spLocks noGrp="1" noChangeArrowheads="1"/>
          </p:cNvSpPr>
          <p:nvPr>
            <p:ph type="ftr" sz="quarter" idx="2"/>
          </p:nvPr>
        </p:nvSpPr>
        <p:spPr bwMode="auto">
          <a:xfrm>
            <a:off x="0" y="8774510"/>
            <a:ext cx="3037840" cy="461565"/>
          </a:xfrm>
          <a:prstGeom prst="rect">
            <a:avLst/>
          </a:prstGeom>
          <a:noFill/>
          <a:ln w="9525">
            <a:noFill/>
            <a:miter lim="800000"/>
            <a:headEnd/>
            <a:tailEnd/>
          </a:ln>
          <a:effectLst/>
        </p:spPr>
        <p:txBody>
          <a:bodyPr vert="horz" wrap="square" lIns="92608" tIns="46304" rIns="92608" bIns="46304" numCol="1" anchor="b" anchorCtr="0" compatLnSpc="1">
            <a:prstTxWarp prst="textNoShape">
              <a:avLst/>
            </a:prstTxWarp>
          </a:bodyPr>
          <a:lstStyle>
            <a:lvl1pPr>
              <a:defRPr sz="1200">
                <a:latin typeface="Gill Sans" pitchFamily="84" charset="0"/>
                <a:ea typeface="+mn-ea"/>
                <a:cs typeface="+mn-cs"/>
              </a:defRPr>
            </a:lvl1pPr>
          </a:lstStyle>
          <a:p>
            <a:pPr>
              <a:defRPr/>
            </a:pPr>
            <a:endParaRPr lang="en-US"/>
          </a:p>
        </p:txBody>
      </p:sp>
      <p:sp>
        <p:nvSpPr>
          <p:cNvPr id="15365" name="Rectangle 5"/>
          <p:cNvSpPr>
            <a:spLocks noGrp="1" noChangeArrowheads="1"/>
          </p:cNvSpPr>
          <p:nvPr>
            <p:ph type="sldNum" sz="quarter" idx="3"/>
          </p:nvPr>
        </p:nvSpPr>
        <p:spPr bwMode="auto">
          <a:xfrm>
            <a:off x="3972560" y="8774510"/>
            <a:ext cx="3037840" cy="461565"/>
          </a:xfrm>
          <a:prstGeom prst="rect">
            <a:avLst/>
          </a:prstGeom>
          <a:noFill/>
          <a:ln w="9525">
            <a:noFill/>
            <a:miter lim="800000"/>
            <a:headEnd/>
            <a:tailEnd/>
          </a:ln>
          <a:effectLst/>
        </p:spPr>
        <p:txBody>
          <a:bodyPr vert="horz" wrap="square" lIns="92608" tIns="46304" rIns="92608" bIns="46304" numCol="1" anchor="b" anchorCtr="0" compatLnSpc="1">
            <a:prstTxWarp prst="textNoShape">
              <a:avLst/>
            </a:prstTxWarp>
          </a:bodyPr>
          <a:lstStyle>
            <a:lvl1pPr algn="r">
              <a:defRPr sz="1200">
                <a:latin typeface="Gill Sans" charset="0"/>
              </a:defRPr>
            </a:lvl1pPr>
          </a:lstStyle>
          <a:p>
            <a:pPr>
              <a:defRPr/>
            </a:pPr>
            <a:fld id="{BBF7B709-54DD-1448-8659-F8E3FA129393}" type="slidenum">
              <a:rPr lang="en-US"/>
              <a:pPr>
                <a:defRPr/>
              </a:pPr>
              <a:t>‹#›</a:t>
            </a:fld>
            <a:endParaRPr lang="en-US"/>
          </a:p>
        </p:txBody>
      </p:sp>
    </p:spTree>
    <p:extLst>
      <p:ext uri="{BB962C8B-B14F-4D97-AF65-F5344CB8AC3E}">
        <p14:creationId xmlns:p14="http://schemas.microsoft.com/office/powerpoint/2010/main" val="180652590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037840" cy="461565"/>
          </a:xfrm>
          <a:prstGeom prst="rect">
            <a:avLst/>
          </a:prstGeom>
          <a:noFill/>
          <a:ln w="9525">
            <a:noFill/>
            <a:miter lim="800000"/>
            <a:headEnd/>
            <a:tailEnd/>
          </a:ln>
          <a:effectLst/>
        </p:spPr>
        <p:txBody>
          <a:bodyPr vert="horz" wrap="square" lIns="92608" tIns="46304" rIns="92608" bIns="46304" numCol="1" anchor="t" anchorCtr="0" compatLnSpc="1">
            <a:prstTxWarp prst="textNoShape">
              <a:avLst/>
            </a:prstTxWarp>
          </a:bodyPr>
          <a:lstStyle>
            <a:lvl1pPr>
              <a:defRPr sz="1200">
                <a:latin typeface="Calibri" charset="0"/>
                <a:ea typeface="+mn-ea"/>
                <a:cs typeface="+mn-cs"/>
              </a:defRPr>
            </a:lvl1pPr>
          </a:lstStyle>
          <a:p>
            <a:pPr>
              <a:defRPr/>
            </a:pPr>
            <a:endParaRPr lang="en-US" dirty="0"/>
          </a:p>
        </p:txBody>
      </p:sp>
      <p:sp>
        <p:nvSpPr>
          <p:cNvPr id="4099" name="Rectangle 3"/>
          <p:cNvSpPr>
            <a:spLocks noGrp="1" noChangeArrowheads="1"/>
          </p:cNvSpPr>
          <p:nvPr>
            <p:ph type="dt" idx="1"/>
          </p:nvPr>
        </p:nvSpPr>
        <p:spPr bwMode="auto">
          <a:xfrm>
            <a:off x="3972560" y="0"/>
            <a:ext cx="3037840" cy="461565"/>
          </a:xfrm>
          <a:prstGeom prst="rect">
            <a:avLst/>
          </a:prstGeom>
          <a:noFill/>
          <a:ln w="9525">
            <a:noFill/>
            <a:miter lim="800000"/>
            <a:headEnd/>
            <a:tailEnd/>
          </a:ln>
          <a:effectLst/>
        </p:spPr>
        <p:txBody>
          <a:bodyPr vert="horz" wrap="square" lIns="92608" tIns="46304" rIns="92608" bIns="46304" numCol="1" anchor="t" anchorCtr="0" compatLnSpc="1">
            <a:prstTxWarp prst="textNoShape">
              <a:avLst/>
            </a:prstTxWarp>
          </a:bodyPr>
          <a:lstStyle>
            <a:lvl1pPr algn="r">
              <a:defRPr sz="1200">
                <a:latin typeface="Calibri" charset="0"/>
                <a:ea typeface="+mn-ea"/>
                <a:cs typeface="+mn-cs"/>
              </a:defRPr>
            </a:lvl1pPr>
          </a:lstStyle>
          <a:p>
            <a:pPr>
              <a:defRPr/>
            </a:pPr>
            <a:endParaRPr lang="en-US" dirty="0"/>
          </a:p>
        </p:txBody>
      </p:sp>
      <p:sp>
        <p:nvSpPr>
          <p:cNvPr id="15364" name="Rectangle 4"/>
          <p:cNvSpPr>
            <a:spLocks noGrp="1" noRot="1" noChangeAspect="1" noChangeArrowheads="1" noTextEdit="1"/>
          </p:cNvSpPr>
          <p:nvPr>
            <p:ph type="sldImg" idx="2"/>
          </p:nvPr>
        </p:nvSpPr>
        <p:spPr bwMode="auto">
          <a:xfrm>
            <a:off x="1196975" y="693738"/>
            <a:ext cx="4618038" cy="3462337"/>
          </a:xfrm>
          <a:prstGeom prst="rect">
            <a:avLst/>
          </a:prstGeom>
          <a:noFill/>
          <a:ln w="9525">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Lst>
        </p:spPr>
      </p:sp>
      <p:sp>
        <p:nvSpPr>
          <p:cNvPr id="4101" name="Rectangle 5"/>
          <p:cNvSpPr>
            <a:spLocks noGrp="1" noChangeArrowheads="1"/>
          </p:cNvSpPr>
          <p:nvPr>
            <p:ph type="body" sz="quarter" idx="3"/>
          </p:nvPr>
        </p:nvSpPr>
        <p:spPr bwMode="auto">
          <a:xfrm>
            <a:off x="934720" y="4387256"/>
            <a:ext cx="5140960" cy="4155675"/>
          </a:xfrm>
          <a:prstGeom prst="rect">
            <a:avLst/>
          </a:prstGeom>
          <a:noFill/>
          <a:ln w="9525">
            <a:noFill/>
            <a:miter lim="800000"/>
            <a:headEnd/>
            <a:tailEnd/>
          </a:ln>
          <a:effectLst/>
        </p:spPr>
        <p:txBody>
          <a:bodyPr vert="horz" wrap="square" lIns="92608" tIns="46304" rIns="92608" bIns="46304"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102" name="Rectangle 6"/>
          <p:cNvSpPr>
            <a:spLocks noGrp="1" noChangeArrowheads="1"/>
          </p:cNvSpPr>
          <p:nvPr>
            <p:ph type="ftr" sz="quarter" idx="4"/>
          </p:nvPr>
        </p:nvSpPr>
        <p:spPr bwMode="auto">
          <a:xfrm>
            <a:off x="0" y="8774510"/>
            <a:ext cx="3037840" cy="461565"/>
          </a:xfrm>
          <a:prstGeom prst="rect">
            <a:avLst/>
          </a:prstGeom>
          <a:noFill/>
          <a:ln w="9525">
            <a:noFill/>
            <a:miter lim="800000"/>
            <a:headEnd/>
            <a:tailEnd/>
          </a:ln>
          <a:effectLst/>
        </p:spPr>
        <p:txBody>
          <a:bodyPr vert="horz" wrap="square" lIns="92608" tIns="46304" rIns="92608" bIns="46304" numCol="1" anchor="b" anchorCtr="0" compatLnSpc="1">
            <a:prstTxWarp prst="textNoShape">
              <a:avLst/>
            </a:prstTxWarp>
          </a:bodyPr>
          <a:lstStyle>
            <a:lvl1pPr>
              <a:defRPr sz="1200">
                <a:latin typeface="Calibri" charset="0"/>
                <a:ea typeface="+mn-ea"/>
                <a:cs typeface="+mn-cs"/>
              </a:defRPr>
            </a:lvl1pPr>
          </a:lstStyle>
          <a:p>
            <a:pPr>
              <a:defRPr/>
            </a:pPr>
            <a:endParaRPr lang="en-US" dirty="0"/>
          </a:p>
        </p:txBody>
      </p:sp>
      <p:sp>
        <p:nvSpPr>
          <p:cNvPr id="4103" name="Rectangle 7"/>
          <p:cNvSpPr>
            <a:spLocks noGrp="1" noChangeArrowheads="1"/>
          </p:cNvSpPr>
          <p:nvPr>
            <p:ph type="sldNum" sz="quarter" idx="5"/>
          </p:nvPr>
        </p:nvSpPr>
        <p:spPr bwMode="auto">
          <a:xfrm>
            <a:off x="3972560" y="8774510"/>
            <a:ext cx="3037840" cy="461565"/>
          </a:xfrm>
          <a:prstGeom prst="rect">
            <a:avLst/>
          </a:prstGeom>
          <a:noFill/>
          <a:ln w="9525">
            <a:noFill/>
            <a:miter lim="800000"/>
            <a:headEnd/>
            <a:tailEnd/>
          </a:ln>
          <a:effectLst/>
        </p:spPr>
        <p:txBody>
          <a:bodyPr vert="horz" wrap="square" lIns="92608" tIns="46304" rIns="92608" bIns="46304" numCol="1" anchor="b" anchorCtr="0" compatLnSpc="1">
            <a:prstTxWarp prst="textNoShape">
              <a:avLst/>
            </a:prstTxWarp>
          </a:bodyPr>
          <a:lstStyle>
            <a:lvl1pPr algn="r">
              <a:defRPr sz="1200">
                <a:latin typeface="Calibri" charset="0"/>
              </a:defRPr>
            </a:lvl1pPr>
          </a:lstStyle>
          <a:p>
            <a:pPr>
              <a:defRPr/>
            </a:pPr>
            <a:fld id="{EFE5598D-8123-B642-AD78-EC7B9A50CA59}" type="slidenum">
              <a:rPr lang="en-US" smtClean="0"/>
              <a:pPr>
                <a:defRPr/>
              </a:pPr>
              <a:t>‹#›</a:t>
            </a:fld>
            <a:endParaRPr lang="en-US" dirty="0"/>
          </a:p>
        </p:txBody>
      </p:sp>
    </p:spTree>
    <p:extLst>
      <p:ext uri="{BB962C8B-B14F-4D97-AF65-F5344CB8AC3E}">
        <p14:creationId xmlns:p14="http://schemas.microsoft.com/office/powerpoint/2010/main" val="2983384882"/>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Calibri"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Calibri"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Calibri"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Calibri"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Calibri" charset="0"/>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52534" indent="-289436">
              <a:defRPr sz="2400">
                <a:solidFill>
                  <a:schemeClr val="tx1"/>
                </a:solidFill>
                <a:latin typeface="Arial" charset="0"/>
                <a:ea typeface="ＭＳ Ｐゴシック" charset="0"/>
              </a:defRPr>
            </a:lvl2pPr>
            <a:lvl3pPr marL="1157745" indent="-231549">
              <a:defRPr sz="2400">
                <a:solidFill>
                  <a:schemeClr val="tx1"/>
                </a:solidFill>
                <a:latin typeface="Arial" charset="0"/>
                <a:ea typeface="ＭＳ Ｐゴシック" charset="0"/>
              </a:defRPr>
            </a:lvl3pPr>
            <a:lvl4pPr marL="1620843" indent="-231549">
              <a:defRPr sz="2400">
                <a:solidFill>
                  <a:schemeClr val="tx1"/>
                </a:solidFill>
                <a:latin typeface="Arial" charset="0"/>
                <a:ea typeface="ＭＳ Ｐゴシック" charset="0"/>
              </a:defRPr>
            </a:lvl4pPr>
            <a:lvl5pPr marL="2083940" indent="-231549">
              <a:defRPr sz="2400">
                <a:solidFill>
                  <a:schemeClr val="tx1"/>
                </a:solidFill>
                <a:latin typeface="Arial" charset="0"/>
                <a:ea typeface="ＭＳ Ｐゴシック" charset="0"/>
              </a:defRPr>
            </a:lvl5pPr>
            <a:lvl6pPr marL="2547038" indent="-231549" eaLnBrk="0" fontAlgn="base" hangingPunct="0">
              <a:spcBef>
                <a:spcPct val="0"/>
              </a:spcBef>
              <a:spcAft>
                <a:spcPct val="0"/>
              </a:spcAft>
              <a:defRPr sz="2400">
                <a:solidFill>
                  <a:schemeClr val="tx1"/>
                </a:solidFill>
                <a:latin typeface="Arial" charset="0"/>
                <a:ea typeface="ＭＳ Ｐゴシック" charset="0"/>
              </a:defRPr>
            </a:lvl6pPr>
            <a:lvl7pPr marL="3010136" indent="-231549" eaLnBrk="0" fontAlgn="base" hangingPunct="0">
              <a:spcBef>
                <a:spcPct val="0"/>
              </a:spcBef>
              <a:spcAft>
                <a:spcPct val="0"/>
              </a:spcAft>
              <a:defRPr sz="2400">
                <a:solidFill>
                  <a:schemeClr val="tx1"/>
                </a:solidFill>
                <a:latin typeface="Arial" charset="0"/>
                <a:ea typeface="ＭＳ Ｐゴシック" charset="0"/>
              </a:defRPr>
            </a:lvl7pPr>
            <a:lvl8pPr marL="3473234" indent="-231549" eaLnBrk="0" fontAlgn="base" hangingPunct="0">
              <a:spcBef>
                <a:spcPct val="0"/>
              </a:spcBef>
              <a:spcAft>
                <a:spcPct val="0"/>
              </a:spcAft>
              <a:defRPr sz="2400">
                <a:solidFill>
                  <a:schemeClr val="tx1"/>
                </a:solidFill>
                <a:latin typeface="Arial" charset="0"/>
                <a:ea typeface="ＭＳ Ｐゴシック" charset="0"/>
              </a:defRPr>
            </a:lvl8pPr>
            <a:lvl9pPr marL="3936332" indent="-231549" eaLnBrk="0" fontAlgn="base" hangingPunct="0">
              <a:spcBef>
                <a:spcPct val="0"/>
              </a:spcBef>
              <a:spcAft>
                <a:spcPct val="0"/>
              </a:spcAft>
              <a:defRPr sz="2400">
                <a:solidFill>
                  <a:schemeClr val="tx1"/>
                </a:solidFill>
                <a:latin typeface="Arial" charset="0"/>
                <a:ea typeface="ＭＳ Ｐゴシック" charset="0"/>
              </a:defRPr>
            </a:lvl9pPr>
          </a:lstStyle>
          <a:p>
            <a:fld id="{03E6B1B4-835B-3E42-9B89-CCB704045E87}" type="slidenum">
              <a:rPr lang="en-US" sz="1200">
                <a:latin typeface="Calibri" charset="0"/>
              </a:rPr>
              <a:pPr/>
              <a:t>3</a:t>
            </a:fld>
            <a:endParaRPr lang="en-US" sz="1200" dirty="0">
              <a:latin typeface="Calibri" charset="0"/>
            </a:endParaRPr>
          </a:p>
        </p:txBody>
      </p:sp>
      <p:sp>
        <p:nvSpPr>
          <p:cNvPr id="18434" name="Rectangle 2"/>
          <p:cNvSpPr>
            <a:spLocks noGrp="1" noRot="1" noChangeAspect="1" noChangeArrowheads="1" noTextEdit="1"/>
          </p:cNvSpPr>
          <p:nvPr>
            <p:ph type="sldImg"/>
          </p:nvPr>
        </p:nvSpPr>
        <p:spPr>
          <a:ln/>
        </p:spPr>
      </p:sp>
      <p:sp>
        <p:nvSpPr>
          <p:cNvPr id="18435"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dirty="0">
              <a:ea typeface="ＭＳ Ｐゴシック" charset="0"/>
              <a:cs typeface="ＭＳ Ｐゴシック" charset="0"/>
            </a:endParaRPr>
          </a:p>
        </p:txBody>
      </p:sp>
    </p:spTree>
    <p:extLst>
      <p:ext uri="{BB962C8B-B14F-4D97-AF65-F5344CB8AC3E}">
        <p14:creationId xmlns:p14="http://schemas.microsoft.com/office/powerpoint/2010/main" val="8134170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52534" indent="-289436">
              <a:defRPr sz="2400">
                <a:solidFill>
                  <a:schemeClr val="tx1"/>
                </a:solidFill>
                <a:latin typeface="Arial" charset="0"/>
                <a:ea typeface="ＭＳ Ｐゴシック" charset="0"/>
              </a:defRPr>
            </a:lvl2pPr>
            <a:lvl3pPr marL="1157745" indent="-231549">
              <a:defRPr sz="2400">
                <a:solidFill>
                  <a:schemeClr val="tx1"/>
                </a:solidFill>
                <a:latin typeface="Arial" charset="0"/>
                <a:ea typeface="ＭＳ Ｐゴシック" charset="0"/>
              </a:defRPr>
            </a:lvl3pPr>
            <a:lvl4pPr marL="1620843" indent="-231549">
              <a:defRPr sz="2400">
                <a:solidFill>
                  <a:schemeClr val="tx1"/>
                </a:solidFill>
                <a:latin typeface="Arial" charset="0"/>
                <a:ea typeface="ＭＳ Ｐゴシック" charset="0"/>
              </a:defRPr>
            </a:lvl4pPr>
            <a:lvl5pPr marL="2083940" indent="-231549">
              <a:defRPr sz="2400">
                <a:solidFill>
                  <a:schemeClr val="tx1"/>
                </a:solidFill>
                <a:latin typeface="Arial" charset="0"/>
                <a:ea typeface="ＭＳ Ｐゴシック" charset="0"/>
              </a:defRPr>
            </a:lvl5pPr>
            <a:lvl6pPr marL="2547038" indent="-231549" eaLnBrk="0" fontAlgn="base" hangingPunct="0">
              <a:spcBef>
                <a:spcPct val="0"/>
              </a:spcBef>
              <a:spcAft>
                <a:spcPct val="0"/>
              </a:spcAft>
              <a:defRPr sz="2400">
                <a:solidFill>
                  <a:schemeClr val="tx1"/>
                </a:solidFill>
                <a:latin typeface="Arial" charset="0"/>
                <a:ea typeface="ＭＳ Ｐゴシック" charset="0"/>
              </a:defRPr>
            </a:lvl6pPr>
            <a:lvl7pPr marL="3010136" indent="-231549" eaLnBrk="0" fontAlgn="base" hangingPunct="0">
              <a:spcBef>
                <a:spcPct val="0"/>
              </a:spcBef>
              <a:spcAft>
                <a:spcPct val="0"/>
              </a:spcAft>
              <a:defRPr sz="2400">
                <a:solidFill>
                  <a:schemeClr val="tx1"/>
                </a:solidFill>
                <a:latin typeface="Arial" charset="0"/>
                <a:ea typeface="ＭＳ Ｐゴシック" charset="0"/>
              </a:defRPr>
            </a:lvl7pPr>
            <a:lvl8pPr marL="3473234" indent="-231549" eaLnBrk="0" fontAlgn="base" hangingPunct="0">
              <a:spcBef>
                <a:spcPct val="0"/>
              </a:spcBef>
              <a:spcAft>
                <a:spcPct val="0"/>
              </a:spcAft>
              <a:defRPr sz="2400">
                <a:solidFill>
                  <a:schemeClr val="tx1"/>
                </a:solidFill>
                <a:latin typeface="Arial" charset="0"/>
                <a:ea typeface="ＭＳ Ｐゴシック" charset="0"/>
              </a:defRPr>
            </a:lvl8pPr>
            <a:lvl9pPr marL="3936332" indent="-231549" eaLnBrk="0" fontAlgn="base" hangingPunct="0">
              <a:spcBef>
                <a:spcPct val="0"/>
              </a:spcBef>
              <a:spcAft>
                <a:spcPct val="0"/>
              </a:spcAft>
              <a:defRPr sz="2400">
                <a:solidFill>
                  <a:schemeClr val="tx1"/>
                </a:solidFill>
                <a:latin typeface="Arial" charset="0"/>
                <a:ea typeface="ＭＳ Ｐゴシック" charset="0"/>
              </a:defRPr>
            </a:lvl9pPr>
          </a:lstStyle>
          <a:p>
            <a:fld id="{C3E58A3C-9F90-CE46-B617-2F3438BFDAA0}" type="slidenum">
              <a:rPr lang="en-US" sz="1200">
                <a:latin typeface="Calibri" charset="0"/>
              </a:rPr>
              <a:pPr/>
              <a:t>4</a:t>
            </a:fld>
            <a:endParaRPr lang="en-US" sz="1200" dirty="0">
              <a:latin typeface="Calibri" charset="0"/>
            </a:endParaRPr>
          </a:p>
        </p:txBody>
      </p:sp>
      <p:sp>
        <p:nvSpPr>
          <p:cNvPr id="20482" name="Rectangle 2"/>
          <p:cNvSpPr>
            <a:spLocks noGrp="1" noRot="1" noChangeAspect="1" noChangeArrowheads="1" noTextEdit="1"/>
          </p:cNvSpPr>
          <p:nvPr>
            <p:ph type="sldImg"/>
          </p:nvPr>
        </p:nvSpPr>
        <p:spPr>
          <a:ln/>
        </p:spPr>
      </p:sp>
      <p:sp>
        <p:nvSpPr>
          <p:cNvPr id="20483"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dirty="0">
              <a:ea typeface="ＭＳ Ｐゴシック" charset="0"/>
              <a:cs typeface="ＭＳ Ｐゴシック" charset="0"/>
            </a:endParaRPr>
          </a:p>
        </p:txBody>
      </p:sp>
    </p:spTree>
    <p:extLst>
      <p:ext uri="{BB962C8B-B14F-4D97-AF65-F5344CB8AC3E}">
        <p14:creationId xmlns:p14="http://schemas.microsoft.com/office/powerpoint/2010/main" val="2188406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52534" indent="-289436">
              <a:defRPr sz="2400">
                <a:solidFill>
                  <a:schemeClr val="tx1"/>
                </a:solidFill>
                <a:latin typeface="Arial" charset="0"/>
                <a:ea typeface="ＭＳ Ｐゴシック" charset="0"/>
              </a:defRPr>
            </a:lvl2pPr>
            <a:lvl3pPr marL="1157745" indent="-231549">
              <a:defRPr sz="2400">
                <a:solidFill>
                  <a:schemeClr val="tx1"/>
                </a:solidFill>
                <a:latin typeface="Arial" charset="0"/>
                <a:ea typeface="ＭＳ Ｐゴシック" charset="0"/>
              </a:defRPr>
            </a:lvl3pPr>
            <a:lvl4pPr marL="1620843" indent="-231549">
              <a:defRPr sz="2400">
                <a:solidFill>
                  <a:schemeClr val="tx1"/>
                </a:solidFill>
                <a:latin typeface="Arial" charset="0"/>
                <a:ea typeface="ＭＳ Ｐゴシック" charset="0"/>
              </a:defRPr>
            </a:lvl4pPr>
            <a:lvl5pPr marL="2083940" indent="-231549">
              <a:defRPr sz="2400">
                <a:solidFill>
                  <a:schemeClr val="tx1"/>
                </a:solidFill>
                <a:latin typeface="Arial" charset="0"/>
                <a:ea typeface="ＭＳ Ｐゴシック" charset="0"/>
              </a:defRPr>
            </a:lvl5pPr>
            <a:lvl6pPr marL="2547038" indent="-231549" eaLnBrk="0" fontAlgn="base" hangingPunct="0">
              <a:spcBef>
                <a:spcPct val="0"/>
              </a:spcBef>
              <a:spcAft>
                <a:spcPct val="0"/>
              </a:spcAft>
              <a:defRPr sz="2400">
                <a:solidFill>
                  <a:schemeClr val="tx1"/>
                </a:solidFill>
                <a:latin typeface="Arial" charset="0"/>
                <a:ea typeface="ＭＳ Ｐゴシック" charset="0"/>
              </a:defRPr>
            </a:lvl6pPr>
            <a:lvl7pPr marL="3010136" indent="-231549" eaLnBrk="0" fontAlgn="base" hangingPunct="0">
              <a:spcBef>
                <a:spcPct val="0"/>
              </a:spcBef>
              <a:spcAft>
                <a:spcPct val="0"/>
              </a:spcAft>
              <a:defRPr sz="2400">
                <a:solidFill>
                  <a:schemeClr val="tx1"/>
                </a:solidFill>
                <a:latin typeface="Arial" charset="0"/>
                <a:ea typeface="ＭＳ Ｐゴシック" charset="0"/>
              </a:defRPr>
            </a:lvl7pPr>
            <a:lvl8pPr marL="3473234" indent="-231549" eaLnBrk="0" fontAlgn="base" hangingPunct="0">
              <a:spcBef>
                <a:spcPct val="0"/>
              </a:spcBef>
              <a:spcAft>
                <a:spcPct val="0"/>
              </a:spcAft>
              <a:defRPr sz="2400">
                <a:solidFill>
                  <a:schemeClr val="tx1"/>
                </a:solidFill>
                <a:latin typeface="Arial" charset="0"/>
                <a:ea typeface="ＭＳ Ｐゴシック" charset="0"/>
              </a:defRPr>
            </a:lvl8pPr>
            <a:lvl9pPr marL="3936332" indent="-231549" eaLnBrk="0" fontAlgn="base" hangingPunct="0">
              <a:spcBef>
                <a:spcPct val="0"/>
              </a:spcBef>
              <a:spcAft>
                <a:spcPct val="0"/>
              </a:spcAft>
              <a:defRPr sz="2400">
                <a:solidFill>
                  <a:schemeClr val="tx1"/>
                </a:solidFill>
                <a:latin typeface="Arial" charset="0"/>
                <a:ea typeface="ＭＳ Ｐゴシック" charset="0"/>
              </a:defRPr>
            </a:lvl9pPr>
          </a:lstStyle>
          <a:p>
            <a:fld id="{876A1423-439A-924C-A41A-D75D79929DC4}" type="slidenum">
              <a:rPr lang="en-US" sz="1200">
                <a:latin typeface="Calibri" charset="0"/>
              </a:rPr>
              <a:pPr/>
              <a:t>7</a:t>
            </a:fld>
            <a:endParaRPr lang="en-US" sz="1200" dirty="0">
              <a:latin typeface="Calibri" charset="0"/>
            </a:endParaRPr>
          </a:p>
        </p:txBody>
      </p:sp>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dirty="0">
              <a:ea typeface="ＭＳ Ｐゴシック" charset="0"/>
              <a:cs typeface="ＭＳ Ｐゴシック" charset="0"/>
            </a:endParaRPr>
          </a:p>
        </p:txBody>
      </p:sp>
    </p:spTree>
    <p:extLst>
      <p:ext uri="{BB962C8B-B14F-4D97-AF65-F5344CB8AC3E}">
        <p14:creationId xmlns:p14="http://schemas.microsoft.com/office/powerpoint/2010/main" val="15634563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52534" indent="-289436">
              <a:defRPr sz="2400">
                <a:solidFill>
                  <a:schemeClr val="tx1"/>
                </a:solidFill>
                <a:latin typeface="Arial" charset="0"/>
                <a:ea typeface="ＭＳ Ｐゴシック" charset="0"/>
              </a:defRPr>
            </a:lvl2pPr>
            <a:lvl3pPr marL="1157745" indent="-231549">
              <a:defRPr sz="2400">
                <a:solidFill>
                  <a:schemeClr val="tx1"/>
                </a:solidFill>
                <a:latin typeface="Arial" charset="0"/>
                <a:ea typeface="ＭＳ Ｐゴシック" charset="0"/>
              </a:defRPr>
            </a:lvl3pPr>
            <a:lvl4pPr marL="1620843" indent="-231549">
              <a:defRPr sz="2400">
                <a:solidFill>
                  <a:schemeClr val="tx1"/>
                </a:solidFill>
                <a:latin typeface="Arial" charset="0"/>
                <a:ea typeface="ＭＳ Ｐゴシック" charset="0"/>
              </a:defRPr>
            </a:lvl4pPr>
            <a:lvl5pPr marL="2083940" indent="-231549">
              <a:defRPr sz="2400">
                <a:solidFill>
                  <a:schemeClr val="tx1"/>
                </a:solidFill>
                <a:latin typeface="Arial" charset="0"/>
                <a:ea typeface="ＭＳ Ｐゴシック" charset="0"/>
              </a:defRPr>
            </a:lvl5pPr>
            <a:lvl6pPr marL="2547038" indent="-231549" eaLnBrk="0" fontAlgn="base" hangingPunct="0">
              <a:spcBef>
                <a:spcPct val="0"/>
              </a:spcBef>
              <a:spcAft>
                <a:spcPct val="0"/>
              </a:spcAft>
              <a:defRPr sz="2400">
                <a:solidFill>
                  <a:schemeClr val="tx1"/>
                </a:solidFill>
                <a:latin typeface="Arial" charset="0"/>
                <a:ea typeface="ＭＳ Ｐゴシック" charset="0"/>
              </a:defRPr>
            </a:lvl6pPr>
            <a:lvl7pPr marL="3010136" indent="-231549" eaLnBrk="0" fontAlgn="base" hangingPunct="0">
              <a:spcBef>
                <a:spcPct val="0"/>
              </a:spcBef>
              <a:spcAft>
                <a:spcPct val="0"/>
              </a:spcAft>
              <a:defRPr sz="2400">
                <a:solidFill>
                  <a:schemeClr val="tx1"/>
                </a:solidFill>
                <a:latin typeface="Arial" charset="0"/>
                <a:ea typeface="ＭＳ Ｐゴシック" charset="0"/>
              </a:defRPr>
            </a:lvl7pPr>
            <a:lvl8pPr marL="3473234" indent="-231549" eaLnBrk="0" fontAlgn="base" hangingPunct="0">
              <a:spcBef>
                <a:spcPct val="0"/>
              </a:spcBef>
              <a:spcAft>
                <a:spcPct val="0"/>
              </a:spcAft>
              <a:defRPr sz="2400">
                <a:solidFill>
                  <a:schemeClr val="tx1"/>
                </a:solidFill>
                <a:latin typeface="Arial" charset="0"/>
                <a:ea typeface="ＭＳ Ｐゴシック" charset="0"/>
              </a:defRPr>
            </a:lvl8pPr>
            <a:lvl9pPr marL="3936332" indent="-231549" eaLnBrk="0" fontAlgn="base" hangingPunct="0">
              <a:spcBef>
                <a:spcPct val="0"/>
              </a:spcBef>
              <a:spcAft>
                <a:spcPct val="0"/>
              </a:spcAft>
              <a:defRPr sz="2400">
                <a:solidFill>
                  <a:schemeClr val="tx1"/>
                </a:solidFill>
                <a:latin typeface="Arial" charset="0"/>
                <a:ea typeface="ＭＳ Ｐゴシック" charset="0"/>
              </a:defRPr>
            </a:lvl9pPr>
          </a:lstStyle>
          <a:p>
            <a:fld id="{DAA168F6-BF97-014D-A490-38D5B3D94541}" type="slidenum">
              <a:rPr lang="en-US" sz="1200">
                <a:latin typeface="Calibri" charset="0"/>
              </a:rPr>
              <a:pPr/>
              <a:t>9</a:t>
            </a:fld>
            <a:endParaRPr lang="en-US" sz="1200" dirty="0">
              <a:latin typeface="Calibri" charset="0"/>
            </a:endParaRPr>
          </a:p>
        </p:txBody>
      </p:sp>
      <p:sp>
        <p:nvSpPr>
          <p:cNvPr id="27650" name="Rectangle 2"/>
          <p:cNvSpPr>
            <a:spLocks noGrp="1" noRot="1" noChangeAspect="1" noChangeArrowheads="1" noTextEdit="1"/>
          </p:cNvSpPr>
          <p:nvPr>
            <p:ph type="sldImg"/>
          </p:nvPr>
        </p:nvSpPr>
        <p:spPr>
          <a:solidFill>
            <a:srgbClr val="FFFFFF"/>
          </a:solidFill>
          <a:ln/>
        </p:spPr>
      </p:sp>
      <p:sp>
        <p:nvSpPr>
          <p:cNvPr id="27651"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xmlns="" val="1"/>
            </a:ext>
          </a:extLst>
        </p:spPr>
        <p:txBody>
          <a:bodyPr/>
          <a:lstStyle/>
          <a:p>
            <a:pPr eaLnBrk="1" hangingPunct="1"/>
            <a:endParaRPr lang="en-US" dirty="0">
              <a:ea typeface="ＭＳ Ｐゴシック" charset="0"/>
              <a:cs typeface="ＭＳ Ｐゴシック" charset="0"/>
            </a:endParaRPr>
          </a:p>
        </p:txBody>
      </p:sp>
    </p:spTree>
    <p:extLst>
      <p:ext uri="{BB962C8B-B14F-4D97-AF65-F5344CB8AC3E}">
        <p14:creationId xmlns:p14="http://schemas.microsoft.com/office/powerpoint/2010/main" val="4011210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52534" indent="-289436">
              <a:defRPr sz="2400">
                <a:solidFill>
                  <a:schemeClr val="tx1"/>
                </a:solidFill>
                <a:latin typeface="Arial" charset="0"/>
                <a:ea typeface="ＭＳ Ｐゴシック" charset="0"/>
              </a:defRPr>
            </a:lvl2pPr>
            <a:lvl3pPr marL="1157745" indent="-231549">
              <a:defRPr sz="2400">
                <a:solidFill>
                  <a:schemeClr val="tx1"/>
                </a:solidFill>
                <a:latin typeface="Arial" charset="0"/>
                <a:ea typeface="ＭＳ Ｐゴシック" charset="0"/>
              </a:defRPr>
            </a:lvl3pPr>
            <a:lvl4pPr marL="1620843" indent="-231549">
              <a:defRPr sz="2400">
                <a:solidFill>
                  <a:schemeClr val="tx1"/>
                </a:solidFill>
                <a:latin typeface="Arial" charset="0"/>
                <a:ea typeface="ＭＳ Ｐゴシック" charset="0"/>
              </a:defRPr>
            </a:lvl4pPr>
            <a:lvl5pPr marL="2083940" indent="-231549">
              <a:defRPr sz="2400">
                <a:solidFill>
                  <a:schemeClr val="tx1"/>
                </a:solidFill>
                <a:latin typeface="Arial" charset="0"/>
                <a:ea typeface="ＭＳ Ｐゴシック" charset="0"/>
              </a:defRPr>
            </a:lvl5pPr>
            <a:lvl6pPr marL="2547038" indent="-231549" eaLnBrk="0" fontAlgn="base" hangingPunct="0">
              <a:spcBef>
                <a:spcPct val="0"/>
              </a:spcBef>
              <a:spcAft>
                <a:spcPct val="0"/>
              </a:spcAft>
              <a:defRPr sz="2400">
                <a:solidFill>
                  <a:schemeClr val="tx1"/>
                </a:solidFill>
                <a:latin typeface="Arial" charset="0"/>
                <a:ea typeface="ＭＳ Ｐゴシック" charset="0"/>
              </a:defRPr>
            </a:lvl6pPr>
            <a:lvl7pPr marL="3010136" indent="-231549" eaLnBrk="0" fontAlgn="base" hangingPunct="0">
              <a:spcBef>
                <a:spcPct val="0"/>
              </a:spcBef>
              <a:spcAft>
                <a:spcPct val="0"/>
              </a:spcAft>
              <a:defRPr sz="2400">
                <a:solidFill>
                  <a:schemeClr val="tx1"/>
                </a:solidFill>
                <a:latin typeface="Arial" charset="0"/>
                <a:ea typeface="ＭＳ Ｐゴシック" charset="0"/>
              </a:defRPr>
            </a:lvl7pPr>
            <a:lvl8pPr marL="3473234" indent="-231549" eaLnBrk="0" fontAlgn="base" hangingPunct="0">
              <a:spcBef>
                <a:spcPct val="0"/>
              </a:spcBef>
              <a:spcAft>
                <a:spcPct val="0"/>
              </a:spcAft>
              <a:defRPr sz="2400">
                <a:solidFill>
                  <a:schemeClr val="tx1"/>
                </a:solidFill>
                <a:latin typeface="Arial" charset="0"/>
                <a:ea typeface="ＭＳ Ｐゴシック" charset="0"/>
              </a:defRPr>
            </a:lvl8pPr>
            <a:lvl9pPr marL="3936332" indent="-231549" eaLnBrk="0" fontAlgn="base" hangingPunct="0">
              <a:spcBef>
                <a:spcPct val="0"/>
              </a:spcBef>
              <a:spcAft>
                <a:spcPct val="0"/>
              </a:spcAft>
              <a:defRPr sz="2400">
                <a:solidFill>
                  <a:schemeClr val="tx1"/>
                </a:solidFill>
                <a:latin typeface="Arial" charset="0"/>
                <a:ea typeface="ＭＳ Ｐゴシック" charset="0"/>
              </a:defRPr>
            </a:lvl9pPr>
          </a:lstStyle>
          <a:p>
            <a:fld id="{7FC74EB2-4CE8-1E4E-9AB5-C7B06C43F6A1}" type="slidenum">
              <a:rPr lang="en-US" sz="1200">
                <a:latin typeface="Calibri" charset="0"/>
              </a:rPr>
              <a:pPr/>
              <a:t>10</a:t>
            </a:fld>
            <a:endParaRPr lang="en-US" sz="1200" dirty="0">
              <a:latin typeface="Calibri" charset="0"/>
            </a:endParaRPr>
          </a:p>
        </p:txBody>
      </p:sp>
      <p:sp>
        <p:nvSpPr>
          <p:cNvPr id="29698" name="Rectangle 2"/>
          <p:cNvSpPr>
            <a:spLocks noGrp="1" noRot="1" noChangeAspect="1" noChangeArrowheads="1" noTextEdit="1"/>
          </p:cNvSpPr>
          <p:nvPr>
            <p:ph type="sldImg"/>
          </p:nvPr>
        </p:nvSpPr>
        <p:spPr>
          <a:solidFill>
            <a:srgbClr val="FFFFFF"/>
          </a:solidFill>
          <a:ln/>
        </p:spPr>
      </p:sp>
      <p:sp>
        <p:nvSpPr>
          <p:cNvPr id="29699"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xmlns="" val="1"/>
            </a:ext>
          </a:extLst>
        </p:spPr>
        <p:txBody>
          <a:bodyPr/>
          <a:lstStyle/>
          <a:p>
            <a:pPr eaLnBrk="1" hangingPunct="1"/>
            <a:endParaRPr lang="en-US" dirty="0">
              <a:ea typeface="ＭＳ Ｐゴシック" charset="0"/>
              <a:cs typeface="ＭＳ Ｐゴシック" charset="0"/>
            </a:endParaRPr>
          </a:p>
        </p:txBody>
      </p:sp>
    </p:spTree>
    <p:extLst>
      <p:ext uri="{BB962C8B-B14F-4D97-AF65-F5344CB8AC3E}">
        <p14:creationId xmlns:p14="http://schemas.microsoft.com/office/powerpoint/2010/main" val="6898320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EFE5598D-8123-B642-AD78-EC7B9A50CA59}" type="slidenum">
              <a:rPr lang="en-US" smtClean="0"/>
              <a:pPr>
                <a:defRPr/>
              </a:pPr>
              <a:t>12</a:t>
            </a:fld>
            <a:endParaRPr lang="en-US" dirty="0"/>
          </a:p>
        </p:txBody>
      </p:sp>
    </p:spTree>
    <p:extLst>
      <p:ext uri="{BB962C8B-B14F-4D97-AF65-F5344CB8AC3E}">
        <p14:creationId xmlns:p14="http://schemas.microsoft.com/office/powerpoint/2010/main" val="38151742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52534" indent="-289436">
              <a:defRPr sz="2400">
                <a:solidFill>
                  <a:schemeClr val="tx1"/>
                </a:solidFill>
                <a:latin typeface="Arial" charset="0"/>
                <a:ea typeface="ＭＳ Ｐゴシック" charset="0"/>
              </a:defRPr>
            </a:lvl2pPr>
            <a:lvl3pPr marL="1157745" indent="-231549">
              <a:defRPr sz="2400">
                <a:solidFill>
                  <a:schemeClr val="tx1"/>
                </a:solidFill>
                <a:latin typeface="Arial" charset="0"/>
                <a:ea typeface="ＭＳ Ｐゴシック" charset="0"/>
              </a:defRPr>
            </a:lvl3pPr>
            <a:lvl4pPr marL="1620843" indent="-231549">
              <a:defRPr sz="2400">
                <a:solidFill>
                  <a:schemeClr val="tx1"/>
                </a:solidFill>
                <a:latin typeface="Arial" charset="0"/>
                <a:ea typeface="ＭＳ Ｐゴシック" charset="0"/>
              </a:defRPr>
            </a:lvl4pPr>
            <a:lvl5pPr marL="2083940" indent="-231549">
              <a:defRPr sz="2400">
                <a:solidFill>
                  <a:schemeClr val="tx1"/>
                </a:solidFill>
                <a:latin typeface="Arial" charset="0"/>
                <a:ea typeface="ＭＳ Ｐゴシック" charset="0"/>
              </a:defRPr>
            </a:lvl5pPr>
            <a:lvl6pPr marL="2547038" indent="-231549" eaLnBrk="0" fontAlgn="base" hangingPunct="0">
              <a:spcBef>
                <a:spcPct val="0"/>
              </a:spcBef>
              <a:spcAft>
                <a:spcPct val="0"/>
              </a:spcAft>
              <a:defRPr sz="2400">
                <a:solidFill>
                  <a:schemeClr val="tx1"/>
                </a:solidFill>
                <a:latin typeface="Arial" charset="0"/>
                <a:ea typeface="ＭＳ Ｐゴシック" charset="0"/>
              </a:defRPr>
            </a:lvl6pPr>
            <a:lvl7pPr marL="3010136" indent="-231549" eaLnBrk="0" fontAlgn="base" hangingPunct="0">
              <a:spcBef>
                <a:spcPct val="0"/>
              </a:spcBef>
              <a:spcAft>
                <a:spcPct val="0"/>
              </a:spcAft>
              <a:defRPr sz="2400">
                <a:solidFill>
                  <a:schemeClr val="tx1"/>
                </a:solidFill>
                <a:latin typeface="Arial" charset="0"/>
                <a:ea typeface="ＭＳ Ｐゴシック" charset="0"/>
              </a:defRPr>
            </a:lvl7pPr>
            <a:lvl8pPr marL="3473234" indent="-231549" eaLnBrk="0" fontAlgn="base" hangingPunct="0">
              <a:spcBef>
                <a:spcPct val="0"/>
              </a:spcBef>
              <a:spcAft>
                <a:spcPct val="0"/>
              </a:spcAft>
              <a:defRPr sz="2400">
                <a:solidFill>
                  <a:schemeClr val="tx1"/>
                </a:solidFill>
                <a:latin typeface="Arial" charset="0"/>
                <a:ea typeface="ＭＳ Ｐゴシック" charset="0"/>
              </a:defRPr>
            </a:lvl8pPr>
            <a:lvl9pPr marL="3936332" indent="-231549" eaLnBrk="0" fontAlgn="base" hangingPunct="0">
              <a:spcBef>
                <a:spcPct val="0"/>
              </a:spcBef>
              <a:spcAft>
                <a:spcPct val="0"/>
              </a:spcAft>
              <a:defRPr sz="2400">
                <a:solidFill>
                  <a:schemeClr val="tx1"/>
                </a:solidFill>
                <a:latin typeface="Arial" charset="0"/>
                <a:ea typeface="ＭＳ Ｐゴシック" charset="0"/>
              </a:defRPr>
            </a:lvl9pPr>
          </a:lstStyle>
          <a:p>
            <a:fld id="{96FC193C-BB68-6A48-ABCD-CF93A0DF4CF7}" type="slidenum">
              <a:rPr lang="en-US" sz="1200">
                <a:latin typeface="Calibri" charset="0"/>
              </a:rPr>
              <a:pPr/>
              <a:t>14</a:t>
            </a:fld>
            <a:endParaRPr lang="en-US" sz="1200" dirty="0">
              <a:latin typeface="Calibri" charset="0"/>
            </a:endParaRPr>
          </a:p>
        </p:txBody>
      </p:sp>
      <p:sp>
        <p:nvSpPr>
          <p:cNvPr id="34818" name="Rectangle 2"/>
          <p:cNvSpPr>
            <a:spLocks noGrp="1" noRot="1" noChangeAspect="1" noChangeArrowheads="1" noTextEdit="1"/>
          </p:cNvSpPr>
          <p:nvPr>
            <p:ph type="sldImg"/>
          </p:nvPr>
        </p:nvSpPr>
        <p:spPr>
          <a:ln/>
        </p:spPr>
      </p:sp>
      <p:sp>
        <p:nvSpPr>
          <p:cNvPr id="34819"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dirty="0">
              <a:ea typeface="ＭＳ Ｐゴシック" charset="0"/>
              <a:cs typeface="ＭＳ Ｐゴシック" charset="0"/>
            </a:endParaRPr>
          </a:p>
        </p:txBody>
      </p:sp>
    </p:spTree>
    <p:extLst>
      <p:ext uri="{BB962C8B-B14F-4D97-AF65-F5344CB8AC3E}">
        <p14:creationId xmlns:p14="http://schemas.microsoft.com/office/powerpoint/2010/main" val="4271745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Slide Image Placeholder 1"/>
          <p:cNvSpPr>
            <a:spLocks noGrp="1" noRot="1" noChangeAspect="1" noTextEdit="1"/>
          </p:cNvSpPr>
          <p:nvPr>
            <p:ph type="sldImg"/>
          </p:nvPr>
        </p:nvSpPr>
        <p:spPr>
          <a:ln/>
        </p:spPr>
      </p:sp>
      <p:sp>
        <p:nvSpPr>
          <p:cNvPr id="39938" name="Notes Placeholder 2"/>
          <p:cNvSpPr>
            <a:spLocks noGrp="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dirty="0">
              <a:ea typeface="ＭＳ Ｐゴシック" charset="0"/>
              <a:cs typeface="ＭＳ Ｐゴシック" charset="0"/>
            </a:endParaRPr>
          </a:p>
        </p:txBody>
      </p:sp>
      <p:sp>
        <p:nvSpPr>
          <p:cNvPr id="39939"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52534" indent="-289436">
              <a:defRPr sz="2400">
                <a:solidFill>
                  <a:schemeClr val="tx1"/>
                </a:solidFill>
                <a:latin typeface="Arial" charset="0"/>
                <a:ea typeface="ＭＳ Ｐゴシック" charset="0"/>
              </a:defRPr>
            </a:lvl2pPr>
            <a:lvl3pPr marL="1157745" indent="-231549">
              <a:defRPr sz="2400">
                <a:solidFill>
                  <a:schemeClr val="tx1"/>
                </a:solidFill>
                <a:latin typeface="Arial" charset="0"/>
                <a:ea typeface="ＭＳ Ｐゴシック" charset="0"/>
              </a:defRPr>
            </a:lvl3pPr>
            <a:lvl4pPr marL="1620843" indent="-231549">
              <a:defRPr sz="2400">
                <a:solidFill>
                  <a:schemeClr val="tx1"/>
                </a:solidFill>
                <a:latin typeface="Arial" charset="0"/>
                <a:ea typeface="ＭＳ Ｐゴシック" charset="0"/>
              </a:defRPr>
            </a:lvl4pPr>
            <a:lvl5pPr marL="2083940" indent="-231549">
              <a:defRPr sz="2400">
                <a:solidFill>
                  <a:schemeClr val="tx1"/>
                </a:solidFill>
                <a:latin typeface="Arial" charset="0"/>
                <a:ea typeface="ＭＳ Ｐゴシック" charset="0"/>
              </a:defRPr>
            </a:lvl5pPr>
            <a:lvl6pPr marL="2547038" indent="-231549" eaLnBrk="0" fontAlgn="base" hangingPunct="0">
              <a:spcBef>
                <a:spcPct val="0"/>
              </a:spcBef>
              <a:spcAft>
                <a:spcPct val="0"/>
              </a:spcAft>
              <a:defRPr sz="2400">
                <a:solidFill>
                  <a:schemeClr val="tx1"/>
                </a:solidFill>
                <a:latin typeface="Arial" charset="0"/>
                <a:ea typeface="ＭＳ Ｐゴシック" charset="0"/>
              </a:defRPr>
            </a:lvl6pPr>
            <a:lvl7pPr marL="3010136" indent="-231549" eaLnBrk="0" fontAlgn="base" hangingPunct="0">
              <a:spcBef>
                <a:spcPct val="0"/>
              </a:spcBef>
              <a:spcAft>
                <a:spcPct val="0"/>
              </a:spcAft>
              <a:defRPr sz="2400">
                <a:solidFill>
                  <a:schemeClr val="tx1"/>
                </a:solidFill>
                <a:latin typeface="Arial" charset="0"/>
                <a:ea typeface="ＭＳ Ｐゴシック" charset="0"/>
              </a:defRPr>
            </a:lvl7pPr>
            <a:lvl8pPr marL="3473234" indent="-231549" eaLnBrk="0" fontAlgn="base" hangingPunct="0">
              <a:spcBef>
                <a:spcPct val="0"/>
              </a:spcBef>
              <a:spcAft>
                <a:spcPct val="0"/>
              </a:spcAft>
              <a:defRPr sz="2400">
                <a:solidFill>
                  <a:schemeClr val="tx1"/>
                </a:solidFill>
                <a:latin typeface="Arial" charset="0"/>
                <a:ea typeface="ＭＳ Ｐゴシック" charset="0"/>
              </a:defRPr>
            </a:lvl8pPr>
            <a:lvl9pPr marL="3936332" indent="-231549" eaLnBrk="0" fontAlgn="base" hangingPunct="0">
              <a:spcBef>
                <a:spcPct val="0"/>
              </a:spcBef>
              <a:spcAft>
                <a:spcPct val="0"/>
              </a:spcAft>
              <a:defRPr sz="2400">
                <a:solidFill>
                  <a:schemeClr val="tx1"/>
                </a:solidFill>
                <a:latin typeface="Arial" charset="0"/>
                <a:ea typeface="ＭＳ Ｐゴシック" charset="0"/>
              </a:defRPr>
            </a:lvl9pPr>
          </a:lstStyle>
          <a:p>
            <a:fld id="{9C5AC075-8CB4-7E45-9DFC-EF2B10B82C7C}" type="slidenum">
              <a:rPr lang="en-US" sz="1200">
                <a:latin typeface="Calibri" charset="0"/>
              </a:rPr>
              <a:pPr/>
              <a:t>18</a:t>
            </a:fld>
            <a:endParaRPr lang="en-US" sz="1200" dirty="0">
              <a:latin typeface="Calibri" charset="0"/>
            </a:endParaRPr>
          </a:p>
        </p:txBody>
      </p:sp>
    </p:spTree>
    <p:extLst>
      <p:ext uri="{BB962C8B-B14F-4D97-AF65-F5344CB8AC3E}">
        <p14:creationId xmlns:p14="http://schemas.microsoft.com/office/powerpoint/2010/main" val="4855862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1"/>
          <p:cNvSpPr txBox="1">
            <a:spLocks noChangeArrowheads="1"/>
          </p:cNvSpPr>
          <p:nvPr userDrawn="1"/>
        </p:nvSpPr>
        <p:spPr bwMode="auto">
          <a:xfrm>
            <a:off x="0" y="914400"/>
            <a:ext cx="9144000" cy="300082"/>
          </a:xfrm>
          <a:prstGeom prst="rect">
            <a:avLst/>
          </a:prstGeom>
          <a:solidFill>
            <a:schemeClr val="bg1"/>
          </a:solidFill>
          <a:ln w="9525">
            <a:solidFill>
              <a:schemeClr val="bg1">
                <a:alpha val="0"/>
              </a:schemeClr>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endParaRPr lang="en-US" sz="1350">
              <a:latin typeface="Arial" charset="0"/>
              <a:ea typeface="+mn-ea"/>
            </a:endParaRPr>
          </a:p>
        </p:txBody>
      </p:sp>
      <p:sp>
        <p:nvSpPr>
          <p:cNvPr id="3" name="Slide Number Placeholder 9"/>
          <p:cNvSpPr>
            <a:spLocks noGrp="1"/>
          </p:cNvSpPr>
          <p:nvPr>
            <p:ph type="sldNum" sz="quarter" idx="10"/>
          </p:nvPr>
        </p:nvSpPr>
        <p:spPr/>
        <p:txBody>
          <a:bodyPr/>
          <a:lstStyle>
            <a:lvl1pPr algn="r">
              <a:defRPr/>
            </a:lvl1pPr>
          </a:lstStyle>
          <a:p>
            <a:fld id="{22D706CB-156B-8643-9A07-D8448DABBCBD}" type="slidenum">
              <a:rPr lang="en-US" altLang="en-US" smtClean="0"/>
              <a:pPr/>
              <a:t>‹#›</a:t>
            </a:fld>
            <a:endParaRPr lang="en-US" altLang="en-US"/>
          </a:p>
        </p:txBody>
      </p:sp>
      <p:sp>
        <p:nvSpPr>
          <p:cNvPr id="4" name="Footer Placeholder 3"/>
          <p:cNvSpPr>
            <a:spLocks noGrp="1"/>
          </p:cNvSpPr>
          <p:nvPr>
            <p:ph type="ftr" sz="quarter" idx="11"/>
          </p:nvPr>
        </p:nvSpPr>
        <p:spPr>
          <a:xfrm>
            <a:off x="3124200" y="6474734"/>
            <a:ext cx="2895600" cy="288925"/>
          </a:xfrm>
        </p:spPr>
        <p:txBody>
          <a:bodyPr/>
          <a:lstStyle>
            <a:lvl1pPr>
              <a:defRPr smtClean="0"/>
            </a:lvl1pPr>
          </a:lstStyle>
          <a:p>
            <a:pPr>
              <a:defRPr/>
            </a:pPr>
            <a:r>
              <a:rPr lang="en-US"/>
              <a:t>Partnership Formation</a:t>
            </a:r>
            <a:endParaRPr lang="en-US" dirty="0"/>
          </a:p>
        </p:txBody>
      </p:sp>
    </p:spTree>
    <p:extLst>
      <p:ext uri="{BB962C8B-B14F-4D97-AF65-F5344CB8AC3E}">
        <p14:creationId xmlns:p14="http://schemas.microsoft.com/office/powerpoint/2010/main" val="33381841"/>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de by Side Double Arrow">
    <p:spTree>
      <p:nvGrpSpPr>
        <p:cNvPr id="1" name=""/>
        <p:cNvGrpSpPr/>
        <p:nvPr/>
      </p:nvGrpSpPr>
      <p:grpSpPr>
        <a:xfrm>
          <a:off x="0" y="0"/>
          <a:ext cx="0" cy="0"/>
          <a:chOff x="0" y="0"/>
          <a:chExt cx="0" cy="0"/>
        </a:xfrm>
      </p:grpSpPr>
      <p:sp>
        <p:nvSpPr>
          <p:cNvPr id="9" name="Right Arrow 8"/>
          <p:cNvSpPr/>
          <p:nvPr userDrawn="1"/>
        </p:nvSpPr>
        <p:spPr bwMode="auto">
          <a:xfrm>
            <a:off x="4019344" y="2692959"/>
            <a:ext cx="994787"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2" name="Right Arrow 11"/>
          <p:cNvSpPr/>
          <p:nvPr userDrawn="1"/>
        </p:nvSpPr>
        <p:spPr bwMode="auto">
          <a:xfrm rot="10800000">
            <a:off x="4070503" y="3778177"/>
            <a:ext cx="1014887" cy="102228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0"/>
          <p:cNvSpPr>
            <a:spLocks noGrp="1"/>
          </p:cNvSpPr>
          <p:nvPr>
            <p:ph sz="quarter" idx="21"/>
          </p:nvPr>
        </p:nvSpPr>
        <p:spPr>
          <a:xfrm>
            <a:off x="5029200"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2"/>
          <p:cNvSpPr>
            <a:spLocks noGrp="1"/>
          </p:cNvSpPr>
          <p:nvPr>
            <p:ph type="sldNum" sz="quarter" idx="22"/>
          </p:nvPr>
        </p:nvSpPr>
        <p:spPr/>
        <p:txBody>
          <a:bodyPr/>
          <a:lstStyle>
            <a:lvl1pPr>
              <a:defRPr/>
            </a:lvl1pPr>
          </a:lstStyle>
          <a:p>
            <a:fld id="{0A6B8188-A85F-5349-B14D-08361E6A7245}" type="slidenum">
              <a:rPr lang="en-US" altLang="en-US"/>
              <a:pPr/>
              <a:t>‹#›</a:t>
            </a:fld>
            <a:endParaRPr lang="en-US" altLang="en-US"/>
          </a:p>
        </p:txBody>
      </p:sp>
      <p:sp>
        <p:nvSpPr>
          <p:cNvPr id="15" name="Footer Placeholder 14"/>
          <p:cNvSpPr>
            <a:spLocks noGrp="1"/>
          </p:cNvSpPr>
          <p:nvPr>
            <p:ph type="ftr" sz="quarter" idx="23"/>
          </p:nvPr>
        </p:nvSpPr>
        <p:spPr/>
        <p:txBody>
          <a:bodyPr/>
          <a:lstStyle>
            <a:lvl1pPr>
              <a:defRPr smtClean="0"/>
            </a:lvl1pPr>
          </a:lstStyle>
          <a:p>
            <a:pPr>
              <a:defRPr/>
            </a:pPr>
            <a:r>
              <a:rPr lang="en-US"/>
              <a:t>Partnership Formation</a:t>
            </a:r>
          </a:p>
        </p:txBody>
      </p:sp>
    </p:spTree>
    <p:extLst>
      <p:ext uri="{BB962C8B-B14F-4D97-AF65-F5344CB8AC3E}">
        <p14:creationId xmlns:p14="http://schemas.microsoft.com/office/powerpoint/2010/main" val="20383578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e Top Arrow to Two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1" name="Content Placeholder 10"/>
          <p:cNvSpPr>
            <a:spLocks noGrp="1"/>
          </p:cNvSpPr>
          <p:nvPr>
            <p:ph sz="quarter" idx="16"/>
          </p:nvPr>
        </p:nvSpPr>
        <p:spPr>
          <a:xfrm>
            <a:off x="4572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180753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141732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7C6F7C23-5FF9-2A4B-BF08-C1294322DB52}"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Partnership Formation</a:t>
            </a:r>
          </a:p>
        </p:txBody>
      </p:sp>
    </p:spTree>
    <p:extLst>
      <p:ext uri="{BB962C8B-B14F-4D97-AF65-F5344CB8AC3E}">
        <p14:creationId xmlns:p14="http://schemas.microsoft.com/office/powerpoint/2010/main" val="33948110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Top Arrow to One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1" name="Content Placeholder 10"/>
          <p:cNvSpPr>
            <a:spLocks noGrp="1"/>
          </p:cNvSpPr>
          <p:nvPr>
            <p:ph sz="quarter" idx="16"/>
          </p:nvPr>
        </p:nvSpPr>
        <p:spPr>
          <a:xfrm>
            <a:off x="4572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450501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411480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06494A95-A7E5-E34F-8DB1-F10A4839B0B9}"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Partnership Formation</a:t>
            </a:r>
          </a:p>
        </p:txBody>
      </p:sp>
    </p:spTree>
    <p:extLst>
      <p:ext uri="{BB962C8B-B14F-4D97-AF65-F5344CB8AC3E}">
        <p14:creationId xmlns:p14="http://schemas.microsoft.com/office/powerpoint/2010/main" val="35664391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Blocks - Six Palettes">
    <p:spTree>
      <p:nvGrpSpPr>
        <p:cNvPr id="1" name=""/>
        <p:cNvGrpSpPr/>
        <p:nvPr/>
      </p:nvGrpSpPr>
      <p:grpSpPr>
        <a:xfrm>
          <a:off x="0" y="0"/>
          <a:ext cx="0" cy="0"/>
          <a:chOff x="0" y="0"/>
          <a:chExt cx="0" cy="0"/>
        </a:xfrm>
      </p:grpSpPr>
      <p:sp>
        <p:nvSpPr>
          <p:cNvPr id="28" name="Text Placeholder 5"/>
          <p:cNvSpPr>
            <a:spLocks noGrp="1"/>
          </p:cNvSpPr>
          <p:nvPr>
            <p:ph type="body" sz="quarter" idx="30"/>
          </p:nvPr>
        </p:nvSpPr>
        <p:spPr>
          <a:xfrm>
            <a:off x="46434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27"/>
          </p:nvPr>
        </p:nvSpPr>
        <p:spPr>
          <a:xfrm>
            <a:off x="3762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26"/>
          </p:nvPr>
        </p:nvSpPr>
        <p:spPr>
          <a:xfrm>
            <a:off x="3762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29"/>
          </p:nvPr>
        </p:nvSpPr>
        <p:spPr>
          <a:xfrm>
            <a:off x="46434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28"/>
          </p:nvPr>
        </p:nvSpPr>
        <p:spPr>
          <a:xfrm>
            <a:off x="46434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3" name="Text Placeholder 5"/>
          <p:cNvSpPr>
            <a:spLocks noGrp="1"/>
          </p:cNvSpPr>
          <p:nvPr>
            <p:ph type="body" sz="quarter" idx="25"/>
          </p:nvPr>
        </p:nvSpPr>
        <p:spPr>
          <a:xfrm>
            <a:off x="3762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1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3762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5"/>
          <p:cNvSpPr>
            <a:spLocks noGrp="1"/>
          </p:cNvSpPr>
          <p:nvPr>
            <p:ph type="body" sz="quarter" idx="32"/>
          </p:nvPr>
        </p:nvSpPr>
        <p:spPr>
          <a:xfrm>
            <a:off x="376238" y="3302419"/>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5"/>
          <p:cNvSpPr>
            <a:spLocks noGrp="1"/>
          </p:cNvSpPr>
          <p:nvPr>
            <p:ph type="body" sz="quarter" idx="33"/>
          </p:nvPr>
        </p:nvSpPr>
        <p:spPr>
          <a:xfrm>
            <a:off x="3762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5"/>
          <p:cNvSpPr>
            <a:spLocks noGrp="1"/>
          </p:cNvSpPr>
          <p:nvPr>
            <p:ph type="body" sz="quarter" idx="34"/>
          </p:nvPr>
        </p:nvSpPr>
        <p:spPr>
          <a:xfrm>
            <a:off x="46434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5"/>
          <p:cNvSpPr>
            <a:spLocks noGrp="1"/>
          </p:cNvSpPr>
          <p:nvPr>
            <p:ph type="body" sz="quarter" idx="35"/>
          </p:nvPr>
        </p:nvSpPr>
        <p:spPr>
          <a:xfrm>
            <a:off x="4643438" y="3302418"/>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5"/>
          <p:cNvSpPr>
            <a:spLocks noGrp="1"/>
          </p:cNvSpPr>
          <p:nvPr>
            <p:ph type="body" sz="quarter" idx="36"/>
          </p:nvPr>
        </p:nvSpPr>
        <p:spPr>
          <a:xfrm>
            <a:off x="46434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9"/>
          <p:cNvSpPr>
            <a:spLocks noGrp="1"/>
          </p:cNvSpPr>
          <p:nvPr>
            <p:ph type="sldNum" sz="quarter" idx="37"/>
          </p:nvPr>
        </p:nvSpPr>
        <p:spPr/>
        <p:txBody>
          <a:bodyPr/>
          <a:lstStyle>
            <a:lvl1pPr>
              <a:defRPr/>
            </a:lvl1pPr>
          </a:lstStyle>
          <a:p>
            <a:fld id="{A23329EE-AB34-E748-89A3-8E74FFF398F3}" type="slidenum">
              <a:rPr lang="en-US" altLang="en-US"/>
              <a:pPr/>
              <a:t>‹#›</a:t>
            </a:fld>
            <a:endParaRPr lang="en-US" altLang="en-US"/>
          </a:p>
        </p:txBody>
      </p:sp>
      <p:sp>
        <p:nvSpPr>
          <p:cNvPr id="16" name="Footer Placeholder 12"/>
          <p:cNvSpPr>
            <a:spLocks noGrp="1"/>
          </p:cNvSpPr>
          <p:nvPr>
            <p:ph type="ftr" sz="quarter" idx="38"/>
          </p:nvPr>
        </p:nvSpPr>
        <p:spPr/>
        <p:txBody>
          <a:bodyPr/>
          <a:lstStyle>
            <a:lvl1pPr>
              <a:defRPr/>
            </a:lvl1pPr>
          </a:lstStyle>
          <a:p>
            <a:pPr>
              <a:defRPr/>
            </a:pPr>
            <a:r>
              <a:rPr lang="en-US"/>
              <a:t>Partnership Formation</a:t>
            </a:r>
          </a:p>
        </p:txBody>
      </p:sp>
    </p:spTree>
    <p:extLst>
      <p:ext uri="{BB962C8B-B14F-4D97-AF65-F5344CB8AC3E}">
        <p14:creationId xmlns:p14="http://schemas.microsoft.com/office/powerpoint/2010/main" val="39063764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Blocks - Five Palettes">
    <p:spTree>
      <p:nvGrpSpPr>
        <p:cNvPr id="1" name=""/>
        <p:cNvGrpSpPr/>
        <p:nvPr/>
      </p:nvGrpSpPr>
      <p:grpSpPr>
        <a:xfrm>
          <a:off x="0" y="0"/>
          <a:ext cx="0" cy="0"/>
          <a:chOff x="0" y="0"/>
          <a:chExt cx="0" cy="0"/>
        </a:xfrm>
      </p:grpSpPr>
      <p:sp>
        <p:nvSpPr>
          <p:cNvPr id="14" name="Text Placeholder 5"/>
          <p:cNvSpPr>
            <a:spLocks noGrp="1"/>
          </p:cNvSpPr>
          <p:nvPr>
            <p:ph type="body" sz="quarter" idx="25"/>
          </p:nvPr>
        </p:nvSpPr>
        <p:spPr>
          <a:xfrm>
            <a:off x="451174"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4" name="Text Placeholder 5"/>
          <p:cNvSpPr>
            <a:spLocks noGrp="1"/>
          </p:cNvSpPr>
          <p:nvPr>
            <p:ph type="body" sz="quarter" idx="35"/>
          </p:nvPr>
        </p:nvSpPr>
        <p:spPr>
          <a:xfrm>
            <a:off x="213360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5" name="Text Placeholder 5"/>
          <p:cNvSpPr>
            <a:spLocks noGrp="1"/>
          </p:cNvSpPr>
          <p:nvPr>
            <p:ph type="body" sz="quarter" idx="36"/>
          </p:nvPr>
        </p:nvSpPr>
        <p:spPr>
          <a:xfrm>
            <a:off x="384777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6" name="Text Placeholder 5"/>
          <p:cNvSpPr>
            <a:spLocks noGrp="1"/>
          </p:cNvSpPr>
          <p:nvPr>
            <p:ph type="body" sz="quarter" idx="37"/>
          </p:nvPr>
        </p:nvSpPr>
        <p:spPr>
          <a:xfrm>
            <a:off x="5556729"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7" name="Text Placeholder 5"/>
          <p:cNvSpPr>
            <a:spLocks noGrp="1"/>
          </p:cNvSpPr>
          <p:nvPr>
            <p:ph type="body" sz="quarter" idx="38"/>
          </p:nvPr>
        </p:nvSpPr>
        <p:spPr>
          <a:xfrm>
            <a:off x="7310438"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Text Placeholder 5"/>
          <p:cNvSpPr>
            <a:spLocks noGrp="1"/>
          </p:cNvSpPr>
          <p:nvPr>
            <p:ph type="body" sz="quarter" idx="39"/>
          </p:nvPr>
        </p:nvSpPr>
        <p:spPr>
          <a:xfrm>
            <a:off x="451174"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7" name="Text Placeholder 5"/>
          <p:cNvSpPr>
            <a:spLocks noGrp="1"/>
          </p:cNvSpPr>
          <p:nvPr>
            <p:ph type="body" sz="quarter" idx="40"/>
          </p:nvPr>
        </p:nvSpPr>
        <p:spPr>
          <a:xfrm>
            <a:off x="213360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8" name="Text Placeholder 5"/>
          <p:cNvSpPr>
            <a:spLocks noGrp="1"/>
          </p:cNvSpPr>
          <p:nvPr>
            <p:ph type="body" sz="quarter" idx="41"/>
          </p:nvPr>
        </p:nvSpPr>
        <p:spPr>
          <a:xfrm>
            <a:off x="384777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8" name="Text Placeholder 5"/>
          <p:cNvSpPr>
            <a:spLocks noGrp="1"/>
          </p:cNvSpPr>
          <p:nvPr>
            <p:ph type="body" sz="quarter" idx="42"/>
          </p:nvPr>
        </p:nvSpPr>
        <p:spPr>
          <a:xfrm>
            <a:off x="5556729"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3"/>
          </p:nvPr>
        </p:nvSpPr>
        <p:spPr>
          <a:xfrm>
            <a:off x="7310438"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3" name="Slide Number Placeholder 9"/>
          <p:cNvSpPr>
            <a:spLocks noGrp="1"/>
          </p:cNvSpPr>
          <p:nvPr>
            <p:ph type="sldNum" sz="quarter" idx="44"/>
          </p:nvPr>
        </p:nvSpPr>
        <p:spPr/>
        <p:txBody>
          <a:bodyPr/>
          <a:lstStyle>
            <a:lvl1pPr>
              <a:defRPr/>
            </a:lvl1pPr>
          </a:lstStyle>
          <a:p>
            <a:fld id="{1EB3DA79-8920-3645-A529-9AD16B41E65B}" type="slidenum">
              <a:rPr lang="en-US" altLang="en-US"/>
              <a:pPr/>
              <a:t>‹#›</a:t>
            </a:fld>
            <a:endParaRPr lang="en-US" altLang="en-US"/>
          </a:p>
        </p:txBody>
      </p:sp>
      <p:sp>
        <p:nvSpPr>
          <p:cNvPr id="19" name="Footer Placeholder 12"/>
          <p:cNvSpPr>
            <a:spLocks noGrp="1"/>
          </p:cNvSpPr>
          <p:nvPr>
            <p:ph type="ftr" sz="quarter" idx="45"/>
          </p:nvPr>
        </p:nvSpPr>
        <p:spPr/>
        <p:txBody>
          <a:bodyPr/>
          <a:lstStyle>
            <a:lvl1pPr>
              <a:defRPr/>
            </a:lvl1pPr>
          </a:lstStyle>
          <a:p>
            <a:pPr>
              <a:defRPr/>
            </a:pPr>
            <a:r>
              <a:rPr lang="en-US"/>
              <a:t>Partnership Formation</a:t>
            </a:r>
          </a:p>
        </p:txBody>
      </p:sp>
    </p:spTree>
    <p:extLst>
      <p:ext uri="{BB962C8B-B14F-4D97-AF65-F5344CB8AC3E}">
        <p14:creationId xmlns:p14="http://schemas.microsoft.com/office/powerpoint/2010/main" val="37332633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457200" y="1417320"/>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3" name="Text Placeholder 7"/>
          <p:cNvSpPr>
            <a:spLocks noGrp="1"/>
          </p:cNvSpPr>
          <p:nvPr>
            <p:ph type="body" sz="quarter" idx="21"/>
          </p:nvPr>
        </p:nvSpPr>
        <p:spPr>
          <a:xfrm>
            <a:off x="457200" y="3065544"/>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7" name="Text Placeholder 7"/>
          <p:cNvSpPr>
            <a:spLocks noGrp="1"/>
          </p:cNvSpPr>
          <p:nvPr>
            <p:ph type="body" sz="quarter" idx="23"/>
          </p:nvPr>
        </p:nvSpPr>
        <p:spPr>
          <a:xfrm>
            <a:off x="457200" y="4713767"/>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33600" y="1417320"/>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5"/>
          <p:cNvSpPr>
            <a:spLocks noGrp="1"/>
          </p:cNvSpPr>
          <p:nvPr>
            <p:ph type="body" sz="quarter" idx="32"/>
          </p:nvPr>
        </p:nvSpPr>
        <p:spPr>
          <a:xfrm>
            <a:off x="2133600" y="3065543"/>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5"/>
          <p:cNvSpPr>
            <a:spLocks noGrp="1"/>
          </p:cNvSpPr>
          <p:nvPr>
            <p:ph type="body" sz="quarter" idx="33"/>
          </p:nvPr>
        </p:nvSpPr>
        <p:spPr>
          <a:xfrm>
            <a:off x="2133600" y="4713767"/>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9"/>
          <p:cNvSpPr>
            <a:spLocks noGrp="1"/>
          </p:cNvSpPr>
          <p:nvPr>
            <p:ph type="sldNum" sz="quarter" idx="34"/>
          </p:nvPr>
        </p:nvSpPr>
        <p:spPr/>
        <p:txBody>
          <a:bodyPr/>
          <a:lstStyle>
            <a:lvl1pPr>
              <a:defRPr/>
            </a:lvl1pPr>
          </a:lstStyle>
          <a:p>
            <a:fld id="{055F7767-1EA1-1B4C-AF44-6A3FCE365276}" type="slidenum">
              <a:rPr lang="en-US" altLang="en-US"/>
              <a:pPr/>
              <a:t>‹#›</a:t>
            </a:fld>
            <a:endParaRPr lang="en-US" altLang="en-US"/>
          </a:p>
        </p:txBody>
      </p:sp>
      <p:sp>
        <p:nvSpPr>
          <p:cNvPr id="11" name="Footer Placeholder 12"/>
          <p:cNvSpPr>
            <a:spLocks noGrp="1"/>
          </p:cNvSpPr>
          <p:nvPr>
            <p:ph type="ftr" sz="quarter" idx="35"/>
          </p:nvPr>
        </p:nvSpPr>
        <p:spPr/>
        <p:txBody>
          <a:bodyPr/>
          <a:lstStyle>
            <a:lvl1pPr>
              <a:defRPr/>
            </a:lvl1pPr>
          </a:lstStyle>
          <a:p>
            <a:pPr>
              <a:defRPr/>
            </a:pPr>
            <a:r>
              <a:rPr lang="en-US"/>
              <a:t>Partnership Formation</a:t>
            </a:r>
          </a:p>
        </p:txBody>
      </p:sp>
    </p:spTree>
    <p:extLst>
      <p:ext uri="{BB962C8B-B14F-4D97-AF65-F5344CB8AC3E}">
        <p14:creationId xmlns:p14="http://schemas.microsoft.com/office/powerpoint/2010/main" val="32286021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evrons">
    <p:spTree>
      <p:nvGrpSpPr>
        <p:cNvPr id="1" name=""/>
        <p:cNvGrpSpPr/>
        <p:nvPr/>
      </p:nvGrpSpPr>
      <p:grpSpPr>
        <a:xfrm>
          <a:off x="0" y="0"/>
          <a:ext cx="0" cy="0"/>
          <a:chOff x="0" y="0"/>
          <a:chExt cx="0" cy="0"/>
        </a:xfrm>
      </p:grpSpPr>
      <p:sp>
        <p:nvSpPr>
          <p:cNvPr id="35" name="Text Placeholder 2"/>
          <p:cNvSpPr>
            <a:spLocks noGrp="1"/>
          </p:cNvSpPr>
          <p:nvPr>
            <p:ph type="body" sz="quarter" idx="12"/>
          </p:nvPr>
        </p:nvSpPr>
        <p:spPr>
          <a:xfrm>
            <a:off x="422276" y="1397000"/>
            <a:ext cx="1738313" cy="1155700"/>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36" name="Text Placeholder 3"/>
          <p:cNvSpPr>
            <a:spLocks noGrp="1"/>
          </p:cNvSpPr>
          <p:nvPr>
            <p:ph type="body" sz="quarter" idx="13"/>
          </p:nvPr>
        </p:nvSpPr>
        <p:spPr>
          <a:xfrm>
            <a:off x="2060576"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7" name="Text Placeholder 4"/>
          <p:cNvSpPr>
            <a:spLocks noGrp="1"/>
          </p:cNvSpPr>
          <p:nvPr>
            <p:ph type="body" sz="quarter" idx="15"/>
          </p:nvPr>
        </p:nvSpPr>
        <p:spPr>
          <a:xfrm>
            <a:off x="5335590" y="1397000"/>
            <a:ext cx="1738312"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8" name="Text Placeholder 5"/>
          <p:cNvSpPr>
            <a:spLocks noGrp="1"/>
          </p:cNvSpPr>
          <p:nvPr>
            <p:ph type="body" sz="quarter" idx="16"/>
          </p:nvPr>
        </p:nvSpPr>
        <p:spPr>
          <a:xfrm>
            <a:off x="3698876" y="1397000"/>
            <a:ext cx="1736725" cy="1155700"/>
          </a:xfrm>
          <a:prstGeom prst="chevron">
            <a:avLst>
              <a:gd name="adj" fmla="val 1868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9" name="Text Placeholder 6"/>
          <p:cNvSpPr>
            <a:spLocks noGrp="1"/>
          </p:cNvSpPr>
          <p:nvPr>
            <p:ph type="body" sz="quarter" idx="17"/>
          </p:nvPr>
        </p:nvSpPr>
        <p:spPr>
          <a:xfrm>
            <a:off x="6973891"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0" name="Text Placeholder 7"/>
          <p:cNvSpPr>
            <a:spLocks noGrp="1"/>
          </p:cNvSpPr>
          <p:nvPr>
            <p:ph type="body" sz="quarter" idx="18"/>
          </p:nvPr>
        </p:nvSpPr>
        <p:spPr>
          <a:xfrm>
            <a:off x="422275" y="2954338"/>
            <a:ext cx="2147888" cy="1155700"/>
          </a:xfrm>
          <a:prstGeom prst="homePlate">
            <a:avLst>
              <a:gd name="adj" fmla="val 1955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41" name="Text Placeholder 8"/>
          <p:cNvSpPr>
            <a:spLocks noGrp="1"/>
          </p:cNvSpPr>
          <p:nvPr>
            <p:ph type="body" sz="quarter" idx="19"/>
          </p:nvPr>
        </p:nvSpPr>
        <p:spPr>
          <a:xfrm>
            <a:off x="2468564"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2" name="Text Placeholder 9"/>
          <p:cNvSpPr>
            <a:spLocks noGrp="1"/>
          </p:cNvSpPr>
          <p:nvPr>
            <p:ph type="body" sz="quarter" idx="20"/>
          </p:nvPr>
        </p:nvSpPr>
        <p:spPr>
          <a:xfrm>
            <a:off x="6561140"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3" name="Text Placeholder 10"/>
          <p:cNvSpPr>
            <a:spLocks noGrp="1"/>
          </p:cNvSpPr>
          <p:nvPr>
            <p:ph type="body" sz="quarter" idx="21"/>
          </p:nvPr>
        </p:nvSpPr>
        <p:spPr>
          <a:xfrm>
            <a:off x="4514852"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4" name="Text Placeholder 11"/>
          <p:cNvSpPr>
            <a:spLocks noGrp="1"/>
          </p:cNvSpPr>
          <p:nvPr>
            <p:ph type="body" sz="quarter" idx="22"/>
          </p:nvPr>
        </p:nvSpPr>
        <p:spPr>
          <a:xfrm>
            <a:off x="431801" y="4497388"/>
            <a:ext cx="2816225" cy="1154112"/>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45" name="Text Placeholder 12"/>
          <p:cNvSpPr>
            <a:spLocks noGrp="1"/>
          </p:cNvSpPr>
          <p:nvPr>
            <p:ph type="body" sz="quarter" idx="23"/>
          </p:nvPr>
        </p:nvSpPr>
        <p:spPr>
          <a:xfrm>
            <a:off x="3170239" y="4497388"/>
            <a:ext cx="2816225" cy="1154112"/>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6" name="Text Placeholder 13"/>
          <p:cNvSpPr>
            <a:spLocks noGrp="1"/>
          </p:cNvSpPr>
          <p:nvPr>
            <p:ph type="body" sz="quarter" idx="25"/>
          </p:nvPr>
        </p:nvSpPr>
        <p:spPr>
          <a:xfrm>
            <a:off x="5908676" y="4497388"/>
            <a:ext cx="2816225" cy="1154112"/>
          </a:xfrm>
          <a:prstGeom prst="chevron">
            <a:avLst>
              <a:gd name="adj" fmla="val 1871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6"/>
          </p:nvPr>
        </p:nvSpPr>
        <p:spPr/>
        <p:txBody>
          <a:bodyPr/>
          <a:lstStyle>
            <a:lvl1pPr>
              <a:defRPr/>
            </a:lvl1pPr>
          </a:lstStyle>
          <a:p>
            <a:fld id="{48E524AC-D0C7-2340-84EA-A4DF70E82140}" type="slidenum">
              <a:rPr lang="en-US" altLang="en-US"/>
              <a:pPr/>
              <a:t>‹#›</a:t>
            </a:fld>
            <a:endParaRPr lang="en-US" altLang="en-US"/>
          </a:p>
        </p:txBody>
      </p:sp>
      <p:sp>
        <p:nvSpPr>
          <p:cNvPr id="17" name="Footer Placeholder 12"/>
          <p:cNvSpPr>
            <a:spLocks noGrp="1"/>
          </p:cNvSpPr>
          <p:nvPr>
            <p:ph type="ftr" sz="quarter" idx="27"/>
          </p:nvPr>
        </p:nvSpPr>
        <p:spPr/>
        <p:txBody>
          <a:bodyPr/>
          <a:lstStyle>
            <a:lvl1pPr>
              <a:defRPr/>
            </a:lvl1pPr>
          </a:lstStyle>
          <a:p>
            <a:pPr>
              <a:defRPr/>
            </a:pPr>
            <a:r>
              <a:rPr lang="en-US"/>
              <a:t>Partnership Formation</a:t>
            </a:r>
          </a:p>
        </p:txBody>
      </p:sp>
    </p:spTree>
    <p:extLst>
      <p:ext uri="{BB962C8B-B14F-4D97-AF65-F5344CB8AC3E}">
        <p14:creationId xmlns:p14="http://schemas.microsoft.com/office/powerpoint/2010/main" val="10823361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Blocks - Major Points - Chevrons">
    <p:spTree>
      <p:nvGrpSpPr>
        <p:cNvPr id="1" name=""/>
        <p:cNvGrpSpPr/>
        <p:nvPr/>
      </p:nvGrpSpPr>
      <p:grpSpPr>
        <a:xfrm>
          <a:off x="0" y="0"/>
          <a:ext cx="0" cy="0"/>
          <a:chOff x="0" y="0"/>
          <a:chExt cx="0" cy="0"/>
        </a:xfrm>
      </p:grpSpPr>
      <p:sp>
        <p:nvSpPr>
          <p:cNvPr id="15" name="Text Placeholder 5"/>
          <p:cNvSpPr>
            <a:spLocks noGrp="1"/>
          </p:cNvSpPr>
          <p:nvPr>
            <p:ph type="body" sz="quarter" idx="31"/>
          </p:nvPr>
        </p:nvSpPr>
        <p:spPr>
          <a:xfrm>
            <a:off x="2133600" y="1344304"/>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6" name="Text Placeholder 5"/>
          <p:cNvSpPr>
            <a:spLocks noGrp="1"/>
          </p:cNvSpPr>
          <p:nvPr>
            <p:ph type="body" sz="quarter" idx="32"/>
          </p:nvPr>
        </p:nvSpPr>
        <p:spPr>
          <a:xfrm>
            <a:off x="2133600" y="2360778"/>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7" name="Text Placeholder 5"/>
          <p:cNvSpPr>
            <a:spLocks noGrp="1"/>
          </p:cNvSpPr>
          <p:nvPr>
            <p:ph type="body" sz="quarter" idx="33"/>
          </p:nvPr>
        </p:nvSpPr>
        <p:spPr>
          <a:xfrm>
            <a:off x="2133600" y="3377252"/>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9" name="Text Placeholder 5"/>
          <p:cNvSpPr>
            <a:spLocks noGrp="1"/>
          </p:cNvSpPr>
          <p:nvPr>
            <p:ph type="body" sz="quarter" idx="34"/>
          </p:nvPr>
        </p:nvSpPr>
        <p:spPr>
          <a:xfrm>
            <a:off x="2133600" y="4393726"/>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0" name="Text Placeholder 5"/>
          <p:cNvSpPr>
            <a:spLocks noGrp="1"/>
          </p:cNvSpPr>
          <p:nvPr>
            <p:ph type="body" sz="quarter" idx="35"/>
          </p:nvPr>
        </p:nvSpPr>
        <p:spPr>
          <a:xfrm>
            <a:off x="2133600" y="5410200"/>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Text Placeholder 19"/>
          <p:cNvSpPr>
            <a:spLocks noGrp="1"/>
          </p:cNvSpPr>
          <p:nvPr>
            <p:ph type="body" sz="quarter" idx="10"/>
          </p:nvPr>
        </p:nvSpPr>
        <p:spPr>
          <a:xfrm>
            <a:off x="457200" y="1344304"/>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6" name="Text Placeholder 19"/>
          <p:cNvSpPr>
            <a:spLocks noGrp="1"/>
          </p:cNvSpPr>
          <p:nvPr>
            <p:ph type="body" sz="quarter" idx="22"/>
          </p:nvPr>
        </p:nvSpPr>
        <p:spPr>
          <a:xfrm>
            <a:off x="457200" y="2357366"/>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8" name="Text Placeholder 19"/>
          <p:cNvSpPr>
            <a:spLocks noGrp="1"/>
          </p:cNvSpPr>
          <p:nvPr>
            <p:ph type="body" sz="quarter" idx="24"/>
          </p:nvPr>
        </p:nvSpPr>
        <p:spPr>
          <a:xfrm>
            <a:off x="457200" y="3370428"/>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0" name="Text Placeholder 19"/>
          <p:cNvSpPr>
            <a:spLocks noGrp="1"/>
          </p:cNvSpPr>
          <p:nvPr>
            <p:ph type="body" sz="quarter" idx="26"/>
          </p:nvPr>
        </p:nvSpPr>
        <p:spPr>
          <a:xfrm>
            <a:off x="457200" y="4383490"/>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2" name="Text Placeholder 19"/>
          <p:cNvSpPr>
            <a:spLocks noGrp="1"/>
          </p:cNvSpPr>
          <p:nvPr>
            <p:ph type="body" sz="quarter" idx="28"/>
          </p:nvPr>
        </p:nvSpPr>
        <p:spPr>
          <a:xfrm>
            <a:off x="457200" y="5396552"/>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Slide Number Placeholder 9"/>
          <p:cNvSpPr>
            <a:spLocks noGrp="1"/>
          </p:cNvSpPr>
          <p:nvPr>
            <p:ph type="sldNum" sz="quarter" idx="36"/>
          </p:nvPr>
        </p:nvSpPr>
        <p:spPr/>
        <p:txBody>
          <a:bodyPr/>
          <a:lstStyle>
            <a:lvl1pPr>
              <a:defRPr/>
            </a:lvl1pPr>
          </a:lstStyle>
          <a:p>
            <a:fld id="{19846C2F-D19C-FA45-A159-B087F18BCDE0}"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Partnership Formation</a:t>
            </a:r>
          </a:p>
        </p:txBody>
      </p:sp>
    </p:spTree>
    <p:extLst>
      <p:ext uri="{BB962C8B-B14F-4D97-AF65-F5344CB8AC3E}">
        <p14:creationId xmlns:p14="http://schemas.microsoft.com/office/powerpoint/2010/main" val="23483897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Line 105"/>
          <p:cNvSpPr>
            <a:spLocks noChangeShapeType="1"/>
          </p:cNvSpPr>
          <p:nvPr/>
        </p:nvSpPr>
        <p:spPr bwMode="gray">
          <a:xfrm>
            <a:off x="4419600"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16" name="Line 115"/>
          <p:cNvSpPr>
            <a:spLocks noChangeShapeType="1"/>
          </p:cNvSpPr>
          <p:nvPr userDrawn="1"/>
        </p:nvSpPr>
        <p:spPr bwMode="gray">
          <a:xfrm>
            <a:off x="2286000"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17" name="Line 118"/>
          <p:cNvSpPr>
            <a:spLocks noChangeShapeType="1"/>
          </p:cNvSpPr>
          <p:nvPr/>
        </p:nvSpPr>
        <p:spPr bwMode="gray">
          <a:xfrm>
            <a:off x="6753225"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grpSp>
        <p:nvGrpSpPr>
          <p:cNvPr id="18" name="Group 123"/>
          <p:cNvGrpSpPr>
            <a:grpSpLocks/>
          </p:cNvGrpSpPr>
          <p:nvPr userDrawn="1"/>
        </p:nvGrpSpPr>
        <p:grpSpPr bwMode="auto">
          <a:xfrm>
            <a:off x="458789" y="3478213"/>
            <a:ext cx="7769225" cy="182562"/>
            <a:chOff x="289" y="2191"/>
            <a:chExt cx="4894" cy="115"/>
          </a:xfrm>
        </p:grpSpPr>
        <p:grpSp>
          <p:nvGrpSpPr>
            <p:cNvPr id="19" name="Group 44"/>
            <p:cNvGrpSpPr>
              <a:grpSpLocks/>
            </p:cNvGrpSpPr>
            <p:nvPr/>
          </p:nvGrpSpPr>
          <p:grpSpPr bwMode="auto">
            <a:xfrm>
              <a:off x="289" y="2191"/>
              <a:ext cx="1470" cy="115"/>
              <a:chOff x="696" y="2508"/>
              <a:chExt cx="1470" cy="168"/>
            </a:xfrm>
          </p:grpSpPr>
          <p:sp>
            <p:nvSpPr>
              <p:cNvPr id="53"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4"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5"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6"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7"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8"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9"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0"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1"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2"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3"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4"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5"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20" name="Group 58"/>
            <p:cNvGrpSpPr>
              <a:grpSpLocks/>
            </p:cNvGrpSpPr>
            <p:nvPr/>
          </p:nvGrpSpPr>
          <p:grpSpPr bwMode="auto">
            <a:xfrm>
              <a:off x="1758" y="2191"/>
              <a:ext cx="1470" cy="115"/>
              <a:chOff x="696" y="2508"/>
              <a:chExt cx="1470" cy="168"/>
            </a:xfrm>
          </p:grpSpPr>
          <p:sp>
            <p:nvSpPr>
              <p:cNvPr id="40"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1"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2"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3"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4"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5"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6"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7"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8"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9"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0"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1"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2"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21" name="Group 72"/>
            <p:cNvGrpSpPr>
              <a:grpSpLocks/>
            </p:cNvGrpSpPr>
            <p:nvPr/>
          </p:nvGrpSpPr>
          <p:grpSpPr bwMode="auto">
            <a:xfrm>
              <a:off x="3227" y="2191"/>
              <a:ext cx="1470" cy="115"/>
              <a:chOff x="696" y="2508"/>
              <a:chExt cx="1470" cy="168"/>
            </a:xfrm>
          </p:grpSpPr>
          <p:sp>
            <p:nvSpPr>
              <p:cNvPr id="27"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8"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9"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0"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1"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2"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3"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4"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5"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6"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7"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8"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9"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22"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3"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4"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5"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6"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66" name="Line 125"/>
          <p:cNvSpPr>
            <a:spLocks noChangeShapeType="1"/>
          </p:cNvSpPr>
          <p:nvPr userDrawn="1"/>
        </p:nvSpPr>
        <p:spPr bwMode="gray">
          <a:xfrm>
            <a:off x="3429000" y="3651252"/>
            <a:ext cx="0" cy="175736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7" name="Line 4"/>
          <p:cNvSpPr>
            <a:spLocks noChangeShapeType="1"/>
          </p:cNvSpPr>
          <p:nvPr userDrawn="1"/>
        </p:nvSpPr>
        <p:spPr bwMode="gray">
          <a:xfrm>
            <a:off x="16764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8" name="Line 108"/>
          <p:cNvSpPr>
            <a:spLocks noChangeShapeType="1"/>
          </p:cNvSpPr>
          <p:nvPr userDrawn="1"/>
        </p:nvSpPr>
        <p:spPr bwMode="gray">
          <a:xfrm>
            <a:off x="55626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9" name="Line 111"/>
          <p:cNvSpPr>
            <a:spLocks noChangeShapeType="1"/>
          </p:cNvSpPr>
          <p:nvPr userDrawn="1"/>
        </p:nvSpPr>
        <p:spPr bwMode="gray">
          <a:xfrm>
            <a:off x="76962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70" name="Line 139"/>
          <p:cNvSpPr>
            <a:spLocks noChangeShapeType="1"/>
          </p:cNvSpPr>
          <p:nvPr userDrawn="1"/>
        </p:nvSpPr>
        <p:spPr bwMode="gray">
          <a:xfrm>
            <a:off x="3281363" y="2074863"/>
            <a:ext cx="0" cy="14144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71" name="AutoShape 3"/>
          <p:cNvSpPr>
            <a:spLocks noChangeArrowheads="1"/>
          </p:cNvSpPr>
          <p:nvPr userDrawn="1"/>
        </p:nvSpPr>
        <p:spPr bwMode="gray">
          <a:xfrm>
            <a:off x="452438" y="3413125"/>
            <a:ext cx="8239125" cy="311150"/>
          </a:xfrm>
          <a:prstGeom prst="rightArrow">
            <a:avLst>
              <a:gd name="adj1" fmla="val 52037"/>
              <a:gd name="adj2" fmla="val 96479"/>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tIns="68580" bIns="68580" anchor="ctr"/>
          <a:lstStyle>
            <a:lvl1pPr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1pPr>
            <a:lvl2pPr marL="742950" indent="-28575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2pPr>
            <a:lvl3pPr marL="11430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3pPr>
            <a:lvl4pPr marL="16002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4pPr>
            <a:lvl5pPr marL="20574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9pPr>
          </a:lstStyle>
          <a:p>
            <a:pPr eaLnBrk="1" hangingPunct="1"/>
            <a:endParaRPr lang="nl-NL" altLang="en-US" sz="750" b="1">
              <a:solidFill>
                <a:srgbClr val="4D4D4D"/>
              </a:solidFill>
              <a:latin typeface="Arial" charset="0"/>
            </a:endParaRPr>
          </a:p>
        </p:txBody>
      </p:sp>
      <p:grpSp>
        <p:nvGrpSpPr>
          <p:cNvPr id="72" name="Group 123"/>
          <p:cNvGrpSpPr>
            <a:grpSpLocks/>
          </p:cNvGrpSpPr>
          <p:nvPr userDrawn="1"/>
        </p:nvGrpSpPr>
        <p:grpSpPr bwMode="auto">
          <a:xfrm>
            <a:off x="611189" y="3460752"/>
            <a:ext cx="7769225" cy="182563"/>
            <a:chOff x="289" y="2191"/>
            <a:chExt cx="4894" cy="115"/>
          </a:xfrm>
        </p:grpSpPr>
        <p:grpSp>
          <p:nvGrpSpPr>
            <p:cNvPr id="73" name="Group 44"/>
            <p:cNvGrpSpPr>
              <a:grpSpLocks/>
            </p:cNvGrpSpPr>
            <p:nvPr/>
          </p:nvGrpSpPr>
          <p:grpSpPr bwMode="auto">
            <a:xfrm>
              <a:off x="289" y="2191"/>
              <a:ext cx="1470" cy="115"/>
              <a:chOff x="696" y="2508"/>
              <a:chExt cx="1470" cy="168"/>
            </a:xfrm>
          </p:grpSpPr>
          <p:sp>
            <p:nvSpPr>
              <p:cNvPr id="107"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8"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9"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0"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1"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2"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3"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4"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5"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6"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7"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8"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9"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74" name="Group 58"/>
            <p:cNvGrpSpPr>
              <a:grpSpLocks/>
            </p:cNvGrpSpPr>
            <p:nvPr/>
          </p:nvGrpSpPr>
          <p:grpSpPr bwMode="auto">
            <a:xfrm>
              <a:off x="1758" y="2191"/>
              <a:ext cx="1470" cy="115"/>
              <a:chOff x="696" y="2508"/>
              <a:chExt cx="1470" cy="168"/>
            </a:xfrm>
          </p:grpSpPr>
          <p:sp>
            <p:nvSpPr>
              <p:cNvPr id="94"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5"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6"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7"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8"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9"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0"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1"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2"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3"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4"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5"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6"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75" name="Group 72"/>
            <p:cNvGrpSpPr>
              <a:grpSpLocks/>
            </p:cNvGrpSpPr>
            <p:nvPr/>
          </p:nvGrpSpPr>
          <p:grpSpPr bwMode="auto">
            <a:xfrm>
              <a:off x="3227" y="2191"/>
              <a:ext cx="1470" cy="115"/>
              <a:chOff x="696" y="2508"/>
              <a:chExt cx="1470" cy="168"/>
            </a:xfrm>
          </p:grpSpPr>
          <p:sp>
            <p:nvSpPr>
              <p:cNvPr id="81"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2"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3"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4"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5"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6"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7"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8"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9"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0"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1"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2"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3"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76"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7"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8"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9"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0"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248" name="Text Placeholder 246"/>
          <p:cNvSpPr>
            <a:spLocks noGrp="1"/>
          </p:cNvSpPr>
          <p:nvPr>
            <p:ph type="body" sz="quarter" idx="11"/>
          </p:nvPr>
        </p:nvSpPr>
        <p:spPr>
          <a:xfrm>
            <a:off x="2535866" y="12954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3" name="Text Placeholder 142"/>
          <p:cNvSpPr>
            <a:spLocks noGrp="1"/>
          </p:cNvSpPr>
          <p:nvPr>
            <p:ph type="body" sz="quarter" idx="19"/>
          </p:nvPr>
        </p:nvSpPr>
        <p:spPr>
          <a:xfrm>
            <a:off x="10668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4" name="Text Placeholder 142"/>
          <p:cNvSpPr>
            <a:spLocks noGrp="1"/>
          </p:cNvSpPr>
          <p:nvPr>
            <p:ph type="body" sz="quarter" idx="20"/>
          </p:nvPr>
        </p:nvSpPr>
        <p:spPr>
          <a:xfrm>
            <a:off x="35814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6" name="Text Placeholder 142"/>
          <p:cNvSpPr>
            <a:spLocks noGrp="1"/>
          </p:cNvSpPr>
          <p:nvPr>
            <p:ph type="body" sz="quarter" idx="21"/>
          </p:nvPr>
        </p:nvSpPr>
        <p:spPr>
          <a:xfrm>
            <a:off x="530352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7" name="Text Placeholder 142"/>
          <p:cNvSpPr>
            <a:spLocks noGrp="1"/>
          </p:cNvSpPr>
          <p:nvPr>
            <p:ph type="body" sz="quarter" idx="22"/>
          </p:nvPr>
        </p:nvSpPr>
        <p:spPr>
          <a:xfrm>
            <a:off x="722376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2" name="Text Placeholder 246"/>
          <p:cNvSpPr>
            <a:spLocks noGrp="1"/>
          </p:cNvSpPr>
          <p:nvPr>
            <p:ph type="body" sz="quarter" idx="23"/>
          </p:nvPr>
        </p:nvSpPr>
        <p:spPr>
          <a:xfrm>
            <a:off x="9144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8" name="Text Placeholder 246"/>
          <p:cNvSpPr>
            <a:spLocks noGrp="1"/>
          </p:cNvSpPr>
          <p:nvPr>
            <p:ph type="body" sz="quarter" idx="24"/>
          </p:nvPr>
        </p:nvSpPr>
        <p:spPr>
          <a:xfrm>
            <a:off x="69342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9" name="Text Placeholder 246"/>
          <p:cNvSpPr>
            <a:spLocks noGrp="1"/>
          </p:cNvSpPr>
          <p:nvPr>
            <p:ph type="body" sz="quarter" idx="25"/>
          </p:nvPr>
        </p:nvSpPr>
        <p:spPr>
          <a:xfrm>
            <a:off x="15240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0" name="Text Placeholder 246"/>
          <p:cNvSpPr>
            <a:spLocks noGrp="1"/>
          </p:cNvSpPr>
          <p:nvPr>
            <p:ph type="body" sz="quarter" idx="26"/>
          </p:nvPr>
        </p:nvSpPr>
        <p:spPr>
          <a:xfrm>
            <a:off x="48006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1" name="Text Placeholder 246"/>
          <p:cNvSpPr>
            <a:spLocks noGrp="1"/>
          </p:cNvSpPr>
          <p:nvPr>
            <p:ph type="body" sz="quarter" idx="27"/>
          </p:nvPr>
        </p:nvSpPr>
        <p:spPr>
          <a:xfrm>
            <a:off x="2667000" y="5181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2" name="Text Placeholder 246"/>
          <p:cNvSpPr>
            <a:spLocks noGrp="1"/>
          </p:cNvSpPr>
          <p:nvPr>
            <p:ph type="body" sz="quarter" idx="28"/>
          </p:nvPr>
        </p:nvSpPr>
        <p:spPr>
          <a:xfrm>
            <a:off x="5991225"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3" name="Text Placeholder 246"/>
          <p:cNvSpPr>
            <a:spLocks noGrp="1"/>
          </p:cNvSpPr>
          <p:nvPr>
            <p:ph type="body" sz="quarter" idx="29"/>
          </p:nvPr>
        </p:nvSpPr>
        <p:spPr>
          <a:xfrm>
            <a:off x="36576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20" name="Slide Number Placeholder 9"/>
          <p:cNvSpPr>
            <a:spLocks noGrp="1"/>
          </p:cNvSpPr>
          <p:nvPr>
            <p:ph type="sldNum" sz="quarter" idx="30"/>
          </p:nvPr>
        </p:nvSpPr>
        <p:spPr/>
        <p:txBody>
          <a:bodyPr/>
          <a:lstStyle>
            <a:lvl1pPr>
              <a:defRPr/>
            </a:lvl1pPr>
          </a:lstStyle>
          <a:p>
            <a:fld id="{132B4441-E44F-854A-A9C3-46F08E0FCFC7}" type="slidenum">
              <a:rPr lang="en-US" altLang="en-US"/>
              <a:pPr/>
              <a:t>‹#›</a:t>
            </a:fld>
            <a:endParaRPr lang="en-US" altLang="en-US"/>
          </a:p>
        </p:txBody>
      </p:sp>
      <p:sp>
        <p:nvSpPr>
          <p:cNvPr id="121" name="Footer Placeholder 133"/>
          <p:cNvSpPr>
            <a:spLocks noGrp="1"/>
          </p:cNvSpPr>
          <p:nvPr>
            <p:ph type="ftr" sz="quarter" idx="31"/>
          </p:nvPr>
        </p:nvSpPr>
        <p:spPr/>
        <p:txBody>
          <a:bodyPr/>
          <a:lstStyle>
            <a:lvl1pPr>
              <a:defRPr smtClean="0"/>
            </a:lvl1pPr>
          </a:lstStyle>
          <a:p>
            <a:pPr>
              <a:defRPr/>
            </a:pPr>
            <a:r>
              <a:rPr lang="en-US"/>
              <a:t>Partnership Formation</a:t>
            </a:r>
          </a:p>
        </p:txBody>
      </p:sp>
    </p:spTree>
    <p:extLst>
      <p:ext uri="{BB962C8B-B14F-4D97-AF65-F5344CB8AC3E}">
        <p14:creationId xmlns:p14="http://schemas.microsoft.com/office/powerpoint/2010/main" val="400474247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 TOC">
    <p:spTree>
      <p:nvGrpSpPr>
        <p:cNvPr id="1" name=""/>
        <p:cNvGrpSpPr/>
        <p:nvPr/>
      </p:nvGrpSpPr>
      <p:grpSpPr>
        <a:xfrm>
          <a:off x="0" y="0"/>
          <a:ext cx="0" cy="0"/>
          <a:chOff x="0" y="0"/>
          <a:chExt cx="0" cy="0"/>
        </a:xfrm>
      </p:grpSpPr>
      <p:sp>
        <p:nvSpPr>
          <p:cNvPr id="28" name="Text Placeholder 27"/>
          <p:cNvSpPr>
            <a:spLocks noGrp="1"/>
          </p:cNvSpPr>
          <p:nvPr>
            <p:ph type="body" sz="quarter" idx="21"/>
          </p:nvPr>
        </p:nvSpPr>
        <p:spPr>
          <a:xfrm>
            <a:off x="914401" y="129540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0" name="Text Placeholder 27"/>
          <p:cNvSpPr>
            <a:spLocks noGrp="1"/>
          </p:cNvSpPr>
          <p:nvPr>
            <p:ph type="body" sz="quarter" idx="22"/>
          </p:nvPr>
        </p:nvSpPr>
        <p:spPr>
          <a:xfrm>
            <a:off x="914401" y="1800013"/>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1" name="Text Placeholder 27"/>
          <p:cNvSpPr>
            <a:spLocks noGrp="1"/>
          </p:cNvSpPr>
          <p:nvPr>
            <p:ph type="body" sz="quarter" idx="23"/>
          </p:nvPr>
        </p:nvSpPr>
        <p:spPr>
          <a:xfrm>
            <a:off x="914401" y="2304626"/>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2" name="Text Placeholder 27"/>
          <p:cNvSpPr>
            <a:spLocks noGrp="1"/>
          </p:cNvSpPr>
          <p:nvPr>
            <p:ph type="body" sz="quarter" idx="24"/>
          </p:nvPr>
        </p:nvSpPr>
        <p:spPr>
          <a:xfrm>
            <a:off x="914401" y="2809239"/>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3" name="Text Placeholder 27"/>
          <p:cNvSpPr>
            <a:spLocks noGrp="1"/>
          </p:cNvSpPr>
          <p:nvPr>
            <p:ph type="body" sz="quarter" idx="25"/>
          </p:nvPr>
        </p:nvSpPr>
        <p:spPr>
          <a:xfrm>
            <a:off x="914401" y="3313852"/>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4" name="Text Placeholder 27"/>
          <p:cNvSpPr>
            <a:spLocks noGrp="1"/>
          </p:cNvSpPr>
          <p:nvPr>
            <p:ph type="body" sz="quarter" idx="26"/>
          </p:nvPr>
        </p:nvSpPr>
        <p:spPr>
          <a:xfrm>
            <a:off x="914401" y="3818465"/>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5" name="Text Placeholder 27"/>
          <p:cNvSpPr>
            <a:spLocks noGrp="1"/>
          </p:cNvSpPr>
          <p:nvPr>
            <p:ph type="body" sz="quarter" idx="27"/>
          </p:nvPr>
        </p:nvSpPr>
        <p:spPr>
          <a:xfrm>
            <a:off x="914401" y="4323078"/>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6" name="Text Placeholder 27"/>
          <p:cNvSpPr>
            <a:spLocks noGrp="1"/>
          </p:cNvSpPr>
          <p:nvPr>
            <p:ph type="body" sz="quarter" idx="28"/>
          </p:nvPr>
        </p:nvSpPr>
        <p:spPr>
          <a:xfrm>
            <a:off x="914401" y="4827691"/>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23" name="Text Placeholder 22"/>
          <p:cNvSpPr>
            <a:spLocks noGrp="1"/>
          </p:cNvSpPr>
          <p:nvPr>
            <p:ph type="body" sz="quarter" idx="29"/>
          </p:nvPr>
        </p:nvSpPr>
        <p:spPr>
          <a:xfrm>
            <a:off x="457200" y="129540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4" name="Text Placeholder 22"/>
          <p:cNvSpPr>
            <a:spLocks noGrp="1"/>
          </p:cNvSpPr>
          <p:nvPr>
            <p:ph type="body" sz="quarter" idx="30"/>
          </p:nvPr>
        </p:nvSpPr>
        <p:spPr>
          <a:xfrm>
            <a:off x="457200" y="1800013"/>
            <a:ext cx="457200" cy="411480"/>
          </a:xfrm>
          <a:prstGeom prst="rect">
            <a:avLst/>
          </a:prstGeom>
          <a:solidFill>
            <a:srgbClr val="B01C2E"/>
          </a:solidFill>
          <a:ln>
            <a:solidFill>
              <a:srgbClr val="999999"/>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1050" b="1">
                <a:solidFill>
                  <a:srgbClr val="FFFFFF"/>
                </a:solidFill>
              </a:defRPr>
            </a:lvl1pPr>
          </a:lstStyle>
          <a:p>
            <a:pPr lvl="0"/>
            <a:r>
              <a:rPr lang="en-US"/>
              <a:t>Click to edit Master text styles</a:t>
            </a:r>
          </a:p>
        </p:txBody>
      </p:sp>
      <p:sp>
        <p:nvSpPr>
          <p:cNvPr id="27" name="Text Placeholder 22"/>
          <p:cNvSpPr>
            <a:spLocks noGrp="1"/>
          </p:cNvSpPr>
          <p:nvPr>
            <p:ph type="body" sz="quarter" idx="31"/>
          </p:nvPr>
        </p:nvSpPr>
        <p:spPr>
          <a:xfrm>
            <a:off x="457200" y="2304626"/>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9" name="Text Placeholder 22"/>
          <p:cNvSpPr>
            <a:spLocks noGrp="1"/>
          </p:cNvSpPr>
          <p:nvPr>
            <p:ph type="body" sz="quarter" idx="32"/>
          </p:nvPr>
        </p:nvSpPr>
        <p:spPr>
          <a:xfrm>
            <a:off x="457200" y="2809239"/>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7" name="Text Placeholder 22"/>
          <p:cNvSpPr>
            <a:spLocks noGrp="1"/>
          </p:cNvSpPr>
          <p:nvPr>
            <p:ph type="body" sz="quarter" idx="33"/>
          </p:nvPr>
        </p:nvSpPr>
        <p:spPr>
          <a:xfrm>
            <a:off x="457200" y="3313852"/>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8" name="Text Placeholder 22"/>
          <p:cNvSpPr>
            <a:spLocks noGrp="1"/>
          </p:cNvSpPr>
          <p:nvPr>
            <p:ph type="body" sz="quarter" idx="34"/>
          </p:nvPr>
        </p:nvSpPr>
        <p:spPr>
          <a:xfrm>
            <a:off x="457200" y="3818465"/>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9" name="Text Placeholder 22"/>
          <p:cNvSpPr>
            <a:spLocks noGrp="1"/>
          </p:cNvSpPr>
          <p:nvPr>
            <p:ph type="body" sz="quarter" idx="35"/>
          </p:nvPr>
        </p:nvSpPr>
        <p:spPr>
          <a:xfrm>
            <a:off x="457200" y="4323078"/>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0" name="Text Placeholder 22"/>
          <p:cNvSpPr>
            <a:spLocks noGrp="1"/>
          </p:cNvSpPr>
          <p:nvPr>
            <p:ph type="body" sz="quarter" idx="36"/>
          </p:nvPr>
        </p:nvSpPr>
        <p:spPr>
          <a:xfrm>
            <a:off x="457200" y="4827691"/>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2" name="Text Placeholder 22"/>
          <p:cNvSpPr>
            <a:spLocks noGrp="1"/>
          </p:cNvSpPr>
          <p:nvPr>
            <p:ph type="body" sz="quarter" idx="37"/>
          </p:nvPr>
        </p:nvSpPr>
        <p:spPr>
          <a:xfrm>
            <a:off x="8229600" y="129540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25" name="Text Placeholder 22"/>
          <p:cNvSpPr>
            <a:spLocks noGrp="1"/>
          </p:cNvSpPr>
          <p:nvPr>
            <p:ph type="body" sz="quarter" idx="38"/>
          </p:nvPr>
        </p:nvSpPr>
        <p:spPr>
          <a:xfrm>
            <a:off x="8229600" y="1800013"/>
            <a:ext cx="457200" cy="411480"/>
          </a:xfrm>
          <a:prstGeom prst="rect">
            <a:avLst/>
          </a:prstGeom>
          <a:noFill/>
          <a:ln>
            <a:solidFill>
              <a:srgbClr val="C0C0C0"/>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900" b="1">
                <a:solidFill>
                  <a:schemeClr val="tx1"/>
                </a:solidFill>
              </a:defRPr>
            </a:lvl1pPr>
          </a:lstStyle>
          <a:p>
            <a:pPr lvl="0"/>
            <a:r>
              <a:rPr lang="en-US"/>
              <a:t>Click to edit Master text styles</a:t>
            </a:r>
          </a:p>
        </p:txBody>
      </p:sp>
      <p:sp>
        <p:nvSpPr>
          <p:cNvPr id="26" name="Text Placeholder 22"/>
          <p:cNvSpPr>
            <a:spLocks noGrp="1"/>
          </p:cNvSpPr>
          <p:nvPr>
            <p:ph type="body" sz="quarter" idx="39"/>
          </p:nvPr>
        </p:nvSpPr>
        <p:spPr>
          <a:xfrm>
            <a:off x="8229600" y="2304626"/>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1" name="Text Placeholder 22"/>
          <p:cNvSpPr>
            <a:spLocks noGrp="1"/>
          </p:cNvSpPr>
          <p:nvPr>
            <p:ph type="body" sz="quarter" idx="40"/>
          </p:nvPr>
        </p:nvSpPr>
        <p:spPr>
          <a:xfrm>
            <a:off x="8229600" y="2809239"/>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2" name="Text Placeholder 22"/>
          <p:cNvSpPr>
            <a:spLocks noGrp="1"/>
          </p:cNvSpPr>
          <p:nvPr>
            <p:ph type="body" sz="quarter" idx="41"/>
          </p:nvPr>
        </p:nvSpPr>
        <p:spPr>
          <a:xfrm>
            <a:off x="8229600" y="3313852"/>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3" name="Text Placeholder 22"/>
          <p:cNvSpPr>
            <a:spLocks noGrp="1"/>
          </p:cNvSpPr>
          <p:nvPr>
            <p:ph type="body" sz="quarter" idx="42"/>
          </p:nvPr>
        </p:nvSpPr>
        <p:spPr>
          <a:xfrm>
            <a:off x="8229600" y="3818465"/>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4" name="Text Placeholder 22"/>
          <p:cNvSpPr>
            <a:spLocks noGrp="1"/>
          </p:cNvSpPr>
          <p:nvPr>
            <p:ph type="body" sz="quarter" idx="43"/>
          </p:nvPr>
        </p:nvSpPr>
        <p:spPr>
          <a:xfrm>
            <a:off x="8229600" y="4323078"/>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5" name="Text Placeholder 22"/>
          <p:cNvSpPr>
            <a:spLocks noGrp="1"/>
          </p:cNvSpPr>
          <p:nvPr>
            <p:ph type="body" sz="quarter" idx="44"/>
          </p:nvPr>
        </p:nvSpPr>
        <p:spPr>
          <a:xfrm>
            <a:off x="8229600" y="4827691"/>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6" name="Text Placeholder 27"/>
          <p:cNvSpPr>
            <a:spLocks noGrp="1"/>
          </p:cNvSpPr>
          <p:nvPr>
            <p:ph type="body" sz="quarter" idx="45"/>
          </p:nvPr>
        </p:nvSpPr>
        <p:spPr>
          <a:xfrm>
            <a:off x="911777" y="5332304"/>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47" name="Text Placeholder 22"/>
          <p:cNvSpPr>
            <a:spLocks noGrp="1"/>
          </p:cNvSpPr>
          <p:nvPr>
            <p:ph type="body" sz="quarter" idx="46"/>
          </p:nvPr>
        </p:nvSpPr>
        <p:spPr>
          <a:xfrm>
            <a:off x="454575" y="5332304"/>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8" name="Text Placeholder 22"/>
          <p:cNvSpPr>
            <a:spLocks noGrp="1"/>
          </p:cNvSpPr>
          <p:nvPr>
            <p:ph type="body" sz="quarter" idx="47"/>
          </p:nvPr>
        </p:nvSpPr>
        <p:spPr>
          <a:xfrm>
            <a:off x="8226975" y="5332304"/>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9" name="Text Placeholder 27"/>
          <p:cNvSpPr>
            <a:spLocks noGrp="1"/>
          </p:cNvSpPr>
          <p:nvPr>
            <p:ph type="body" sz="quarter" idx="48"/>
          </p:nvPr>
        </p:nvSpPr>
        <p:spPr>
          <a:xfrm>
            <a:off x="911777" y="583692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50" name="Text Placeholder 22"/>
          <p:cNvSpPr>
            <a:spLocks noGrp="1"/>
          </p:cNvSpPr>
          <p:nvPr>
            <p:ph type="body" sz="quarter" idx="49"/>
          </p:nvPr>
        </p:nvSpPr>
        <p:spPr>
          <a:xfrm>
            <a:off x="454575" y="583692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51" name="Text Placeholder 22"/>
          <p:cNvSpPr>
            <a:spLocks noGrp="1"/>
          </p:cNvSpPr>
          <p:nvPr>
            <p:ph type="body" sz="quarter" idx="50"/>
          </p:nvPr>
        </p:nvSpPr>
        <p:spPr>
          <a:xfrm>
            <a:off x="8226975" y="583692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52" name="Slide Number Placeholder 9"/>
          <p:cNvSpPr>
            <a:spLocks noGrp="1"/>
          </p:cNvSpPr>
          <p:nvPr>
            <p:ph type="sldNum" sz="quarter" idx="51"/>
          </p:nvPr>
        </p:nvSpPr>
        <p:spPr/>
        <p:txBody>
          <a:bodyPr/>
          <a:lstStyle>
            <a:lvl1pPr>
              <a:defRPr/>
            </a:lvl1pPr>
          </a:lstStyle>
          <a:p>
            <a:fld id="{4A9EBD57-3091-C548-9F5E-83F63CC3338F}" type="slidenum">
              <a:rPr lang="en-US" altLang="en-US"/>
              <a:pPr/>
              <a:t>‹#›</a:t>
            </a:fld>
            <a:endParaRPr lang="en-US" altLang="en-US"/>
          </a:p>
        </p:txBody>
      </p:sp>
      <p:sp>
        <p:nvSpPr>
          <p:cNvPr id="53" name="Footer Placeholder 12"/>
          <p:cNvSpPr>
            <a:spLocks noGrp="1"/>
          </p:cNvSpPr>
          <p:nvPr>
            <p:ph type="ftr" sz="quarter" idx="52"/>
          </p:nvPr>
        </p:nvSpPr>
        <p:spPr/>
        <p:txBody>
          <a:bodyPr/>
          <a:lstStyle>
            <a:lvl1pPr>
              <a:defRPr/>
            </a:lvl1pPr>
          </a:lstStyle>
          <a:p>
            <a:pPr>
              <a:defRPr/>
            </a:pPr>
            <a:r>
              <a:rPr lang="en-US"/>
              <a:t>Partnership Formation</a:t>
            </a:r>
          </a:p>
        </p:txBody>
      </p:sp>
    </p:spTree>
    <p:extLst>
      <p:ext uri="{BB962C8B-B14F-4D97-AF65-F5344CB8AC3E}">
        <p14:creationId xmlns:p14="http://schemas.microsoft.com/office/powerpoint/2010/main" val="2115161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4" name="Content Placeholder 2"/>
          <p:cNvSpPr>
            <a:spLocks noGrp="1"/>
          </p:cNvSpPr>
          <p:nvPr>
            <p:ph idx="1"/>
          </p:nvPr>
        </p:nvSpPr>
        <p:spPr>
          <a:xfrm>
            <a:off x="384048" y="533400"/>
            <a:ext cx="8458200" cy="5812064"/>
          </a:xfrm>
          <a:prstGeom prst="rect">
            <a:avLst/>
          </a:prstGeom>
        </p:spPr>
        <p:txBody>
          <a:bodyPr/>
          <a:lstStyle>
            <a:lvl1pPr marL="171450" indent="-171450" algn="just" defTabSz="685800" rtl="0" eaLnBrk="1" latinLnBrk="0" hangingPunct="1">
              <a:spcBef>
                <a:spcPct val="20000"/>
              </a:spcBef>
              <a:buClr>
                <a:srgbClr val="B01C2E"/>
              </a:buClr>
              <a:buSzPct val="60000"/>
              <a:buFont typeface="Wingdings 2" pitchFamily="18" charset="2"/>
              <a:buChar char=""/>
              <a:defRPr lang="en-US" sz="1800" kern="1200" dirty="0">
                <a:solidFill>
                  <a:schemeClr val="tx1"/>
                </a:solidFill>
                <a:latin typeface="Calibri" charset="0"/>
                <a:ea typeface="Calibri" charset="0"/>
                <a:cs typeface="Calibri" charset="0"/>
              </a:defRPr>
            </a:lvl1pPr>
            <a:lvl2pPr marL="342900" indent="-171450" algn="just">
              <a:buClr>
                <a:srgbClr val="B01C2E"/>
              </a:buClr>
              <a:buSzPct val="60000"/>
              <a:buFont typeface="Wingdings" charset="2"/>
              <a:buChar char="Ø"/>
              <a:defRPr lang="en-US" sz="1650" kern="1200" dirty="0" smtClean="0">
                <a:solidFill>
                  <a:schemeClr val="tx1"/>
                </a:solidFill>
                <a:latin typeface="Calibri" charset="0"/>
                <a:ea typeface="Calibri" charset="0"/>
                <a:cs typeface="Calibri" charset="0"/>
              </a:defRPr>
            </a:lvl2pPr>
            <a:lvl3pPr marL="514350" indent="-171450" algn="just">
              <a:buClr>
                <a:srgbClr val="B01C2E"/>
              </a:buClr>
              <a:buSzPct val="60000"/>
              <a:buFont typeface="Courier New" charset="0"/>
              <a:buChar char="o"/>
              <a:defRPr lang="en-US" sz="1650" kern="1200" baseline="0" dirty="0" smtClean="0">
                <a:solidFill>
                  <a:schemeClr val="tx1"/>
                </a:solidFill>
                <a:latin typeface="Calibri" charset="0"/>
                <a:ea typeface="Calibri" charset="0"/>
                <a:cs typeface="Calibri" charset="0"/>
              </a:defRPr>
            </a:lvl3pPr>
            <a:lvl4pPr marL="685800" indent="-171450" algn="just">
              <a:buClr>
                <a:srgbClr val="B01C2E"/>
              </a:buClr>
              <a:buSzPct val="60000"/>
              <a:buFont typeface="Arial" charset="0"/>
              <a:buChar char="•"/>
              <a:defRPr lang="en-US" sz="1500" kern="1200" baseline="0" dirty="0" smtClean="0">
                <a:solidFill>
                  <a:schemeClr val="tx1"/>
                </a:solidFill>
                <a:latin typeface="Calibri" charset="0"/>
                <a:ea typeface="Calibri" charset="0"/>
                <a:cs typeface="Calibri" charset="0"/>
              </a:defRPr>
            </a:lvl4pPr>
            <a:lvl5pPr marL="857250" algn="just">
              <a:buClr>
                <a:srgbClr val="B01C2E"/>
              </a:buClr>
              <a:buSzPct val="60000"/>
              <a:buFont typeface="Calibri" pitchFamily="34" charset="0"/>
              <a:buChar char="–"/>
              <a:defRPr lang="en-US" sz="1500" kern="1200" dirty="0" smtClean="0">
                <a:solidFill>
                  <a:schemeClr val="tx1"/>
                </a:solidFill>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384048" y="41934"/>
            <a:ext cx="8458200" cy="36512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0" indent="0" algn="l">
              <a:tabLst>
                <a:tab pos="296466" algn="l"/>
              </a:tabLst>
              <a:defRPr sz="1650" b="1"/>
            </a:lvl1pPr>
          </a:lstStyle>
          <a:p>
            <a:pPr lvl="0"/>
            <a:r>
              <a:rPr lang="en-US" dirty="0"/>
              <a:t>Click to edit Master title style</a:t>
            </a:r>
          </a:p>
        </p:txBody>
      </p:sp>
      <p:sp>
        <p:nvSpPr>
          <p:cNvPr id="5" name="Slide Number Placeholder 9"/>
          <p:cNvSpPr>
            <a:spLocks noGrp="1"/>
          </p:cNvSpPr>
          <p:nvPr>
            <p:ph type="sldNum" sz="quarter" idx="10"/>
          </p:nvPr>
        </p:nvSpPr>
        <p:spPr>
          <a:xfrm>
            <a:off x="8385048" y="6471106"/>
            <a:ext cx="457200" cy="365125"/>
          </a:xfrm>
        </p:spPr>
        <p:txBody>
          <a:bodyPr/>
          <a:lstStyle>
            <a:lvl1pPr algn="r">
              <a:defRPr/>
            </a:lvl1pPr>
          </a:lstStyle>
          <a:p>
            <a:fld id="{7B3E355C-57B9-BC4B-95D8-406A1F834537}" type="slidenum">
              <a:rPr lang="en-US" altLang="en-US" smtClean="0"/>
              <a:pPr/>
              <a:t>‹#›</a:t>
            </a:fld>
            <a:endParaRPr lang="en-US" altLang="en-US"/>
          </a:p>
        </p:txBody>
      </p:sp>
      <p:sp>
        <p:nvSpPr>
          <p:cNvPr id="6" name="Footer Placeholder 4"/>
          <p:cNvSpPr>
            <a:spLocks noGrp="1"/>
          </p:cNvSpPr>
          <p:nvPr>
            <p:ph type="ftr" sz="quarter" idx="11"/>
          </p:nvPr>
        </p:nvSpPr>
        <p:spPr/>
        <p:txBody>
          <a:bodyPr/>
          <a:lstStyle>
            <a:lvl1pPr>
              <a:defRPr smtClean="0"/>
            </a:lvl1pPr>
          </a:lstStyle>
          <a:p>
            <a:pPr>
              <a:defRPr/>
            </a:pPr>
            <a:r>
              <a:rPr lang="en-US"/>
              <a:t>Partnership Formation</a:t>
            </a:r>
            <a:endParaRPr lang="en-US" dirty="0"/>
          </a:p>
        </p:txBody>
      </p:sp>
      <p:sp>
        <p:nvSpPr>
          <p:cNvPr id="8" name="Rectangle 7"/>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3042215715"/>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Blocks - Major and Sub Points">
    <p:spTree>
      <p:nvGrpSpPr>
        <p:cNvPr id="1" name=""/>
        <p:cNvGrpSpPr/>
        <p:nvPr/>
      </p:nvGrpSpPr>
      <p:grpSpPr>
        <a:xfrm>
          <a:off x="0" y="0"/>
          <a:ext cx="0" cy="0"/>
          <a:chOff x="0" y="0"/>
          <a:chExt cx="0" cy="0"/>
        </a:xfrm>
      </p:grpSpPr>
      <p:sp>
        <p:nvSpPr>
          <p:cNvPr id="16" name="Text Placeholder 15"/>
          <p:cNvSpPr>
            <a:spLocks noGrp="1"/>
          </p:cNvSpPr>
          <p:nvPr>
            <p:ph type="body" sz="quarter" idx="21"/>
          </p:nvPr>
        </p:nvSpPr>
        <p:spPr>
          <a:xfrm>
            <a:off x="457200" y="1335024"/>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7" name="Text Placeholder 15"/>
          <p:cNvSpPr>
            <a:spLocks noGrp="1"/>
          </p:cNvSpPr>
          <p:nvPr>
            <p:ph type="body" sz="quarter" idx="22"/>
          </p:nvPr>
        </p:nvSpPr>
        <p:spPr>
          <a:xfrm>
            <a:off x="457200" y="3744363"/>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8" name="Text Placeholder 15"/>
          <p:cNvSpPr>
            <a:spLocks noGrp="1"/>
          </p:cNvSpPr>
          <p:nvPr>
            <p:ph type="body" sz="quarter" idx="23"/>
          </p:nvPr>
        </p:nvSpPr>
        <p:spPr>
          <a:xfrm>
            <a:off x="1905000" y="1348565"/>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9" name="Text Placeholder 15"/>
          <p:cNvSpPr>
            <a:spLocks noGrp="1"/>
          </p:cNvSpPr>
          <p:nvPr>
            <p:ph type="body" sz="quarter" idx="24"/>
          </p:nvPr>
        </p:nvSpPr>
        <p:spPr>
          <a:xfrm>
            <a:off x="1905000" y="3763963"/>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0" name="Text Placeholder 15"/>
          <p:cNvSpPr>
            <a:spLocks noGrp="1"/>
          </p:cNvSpPr>
          <p:nvPr>
            <p:ph type="body" sz="quarter" idx="25"/>
          </p:nvPr>
        </p:nvSpPr>
        <p:spPr>
          <a:xfrm>
            <a:off x="1905000" y="2199167"/>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1" name="Text Placeholder 15"/>
          <p:cNvSpPr>
            <a:spLocks noGrp="1"/>
          </p:cNvSpPr>
          <p:nvPr>
            <p:ph type="body" sz="quarter" idx="26"/>
          </p:nvPr>
        </p:nvSpPr>
        <p:spPr>
          <a:xfrm>
            <a:off x="1905000" y="4619625"/>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819400" y="1348565"/>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2" name="Text Placeholder 5"/>
          <p:cNvSpPr>
            <a:spLocks noGrp="1"/>
          </p:cNvSpPr>
          <p:nvPr>
            <p:ph type="body" sz="quarter" idx="32"/>
          </p:nvPr>
        </p:nvSpPr>
        <p:spPr>
          <a:xfrm>
            <a:off x="2819400" y="3763963"/>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6" name="Text Placeholder 5"/>
          <p:cNvSpPr>
            <a:spLocks noGrp="1"/>
          </p:cNvSpPr>
          <p:nvPr>
            <p:ph type="body" sz="quarter" idx="33"/>
          </p:nvPr>
        </p:nvSpPr>
        <p:spPr>
          <a:xfrm>
            <a:off x="2819400" y="2199167"/>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8" name="Text Placeholder 5"/>
          <p:cNvSpPr>
            <a:spLocks noGrp="1"/>
          </p:cNvSpPr>
          <p:nvPr>
            <p:ph type="body" sz="quarter" idx="34"/>
          </p:nvPr>
        </p:nvSpPr>
        <p:spPr>
          <a:xfrm>
            <a:off x="2819400" y="4619625"/>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Slide Number Placeholder 9"/>
          <p:cNvSpPr>
            <a:spLocks noGrp="1"/>
          </p:cNvSpPr>
          <p:nvPr>
            <p:ph type="sldNum" sz="quarter" idx="35"/>
          </p:nvPr>
        </p:nvSpPr>
        <p:spPr/>
        <p:txBody>
          <a:bodyPr/>
          <a:lstStyle>
            <a:lvl1pPr>
              <a:defRPr/>
            </a:lvl1pPr>
          </a:lstStyle>
          <a:p>
            <a:fld id="{1622A13A-1CFD-CA4E-A8DD-C641C07281EA}" type="slidenum">
              <a:rPr lang="en-US" altLang="en-US"/>
              <a:pPr/>
              <a:t>‹#›</a:t>
            </a:fld>
            <a:endParaRPr lang="en-US" altLang="en-US"/>
          </a:p>
        </p:txBody>
      </p:sp>
      <p:sp>
        <p:nvSpPr>
          <p:cNvPr id="23" name="Footer Placeholder 12"/>
          <p:cNvSpPr>
            <a:spLocks noGrp="1"/>
          </p:cNvSpPr>
          <p:nvPr>
            <p:ph type="ftr" sz="quarter" idx="36"/>
          </p:nvPr>
        </p:nvSpPr>
        <p:spPr/>
        <p:txBody>
          <a:bodyPr/>
          <a:lstStyle>
            <a:lvl1pPr>
              <a:defRPr/>
            </a:lvl1pPr>
          </a:lstStyle>
          <a:p>
            <a:pPr>
              <a:defRPr/>
            </a:pPr>
            <a:r>
              <a:rPr lang="en-US"/>
              <a:t>Partnership Formation</a:t>
            </a:r>
          </a:p>
        </p:txBody>
      </p:sp>
    </p:spTree>
    <p:extLst>
      <p:ext uri="{BB962C8B-B14F-4D97-AF65-F5344CB8AC3E}">
        <p14:creationId xmlns:p14="http://schemas.microsoft.com/office/powerpoint/2010/main" val="73900569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sequences Vertical 2">
    <p:spTree>
      <p:nvGrpSpPr>
        <p:cNvPr id="1" name=""/>
        <p:cNvGrpSpPr/>
        <p:nvPr/>
      </p:nvGrpSpPr>
      <p:grpSpPr>
        <a:xfrm>
          <a:off x="0" y="0"/>
          <a:ext cx="0" cy="0"/>
          <a:chOff x="0" y="0"/>
          <a:chExt cx="0" cy="0"/>
        </a:xfrm>
      </p:grpSpPr>
      <p:sp>
        <p:nvSpPr>
          <p:cNvPr id="7" name="Freeform 4"/>
          <p:cNvSpPr>
            <a:spLocks/>
          </p:cNvSpPr>
          <p:nvPr userDrawn="1"/>
        </p:nvSpPr>
        <p:spPr bwMode="auto">
          <a:xfrm>
            <a:off x="4646613"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a:p>
        </p:txBody>
      </p:sp>
      <p:sp>
        <p:nvSpPr>
          <p:cNvPr id="8" name="Freeform 4"/>
          <p:cNvSpPr>
            <a:spLocks/>
          </p:cNvSpPr>
          <p:nvPr userDrawn="1"/>
        </p:nvSpPr>
        <p:spPr bwMode="auto">
          <a:xfrm>
            <a:off x="752475"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a:p>
        </p:txBody>
      </p:sp>
      <p:sp>
        <p:nvSpPr>
          <p:cNvPr id="9" name="Text Placeholder 8"/>
          <p:cNvSpPr>
            <a:spLocks noGrp="1"/>
          </p:cNvSpPr>
          <p:nvPr>
            <p:ph type="body" sz="quarter" idx="21"/>
          </p:nvPr>
        </p:nvSpPr>
        <p:spPr>
          <a:xfrm rot="5400000">
            <a:off x="2262459"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2" name="Text Placeholder 8"/>
          <p:cNvSpPr>
            <a:spLocks noGrp="1"/>
          </p:cNvSpPr>
          <p:nvPr>
            <p:ph type="body" sz="quarter" idx="25"/>
          </p:nvPr>
        </p:nvSpPr>
        <p:spPr>
          <a:xfrm rot="5400000">
            <a:off x="6157271"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Text Placeholder 5"/>
          <p:cNvSpPr>
            <a:spLocks noGrp="1"/>
          </p:cNvSpPr>
          <p:nvPr>
            <p:ph type="body" sz="quarter" idx="31"/>
          </p:nvPr>
        </p:nvSpPr>
        <p:spPr>
          <a:xfrm>
            <a:off x="752108"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Text Placeholder 5"/>
          <p:cNvSpPr>
            <a:spLocks noGrp="1"/>
          </p:cNvSpPr>
          <p:nvPr>
            <p:ph type="body" sz="quarter" idx="32"/>
          </p:nvPr>
        </p:nvSpPr>
        <p:spPr>
          <a:xfrm>
            <a:off x="4646920"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vl6pPr marL="857250">
              <a:buClr>
                <a:srgbClr val="B01C2E"/>
              </a:buClr>
              <a:buFont typeface="Arial" pitchFamily="34" charset="0"/>
              <a:buChar char="–"/>
              <a:defRPr sz="900"/>
            </a:lvl6pPr>
          </a:lstStyle>
          <a:p>
            <a:pPr lvl="0"/>
            <a:r>
              <a:rPr lang="en-US"/>
              <a:t>Click to edit Master text styles</a:t>
            </a:r>
          </a:p>
        </p:txBody>
      </p:sp>
      <p:sp>
        <p:nvSpPr>
          <p:cNvPr id="11" name="Slide Number Placeholder 9"/>
          <p:cNvSpPr>
            <a:spLocks noGrp="1"/>
          </p:cNvSpPr>
          <p:nvPr>
            <p:ph type="sldNum" sz="quarter" idx="33"/>
          </p:nvPr>
        </p:nvSpPr>
        <p:spPr/>
        <p:txBody>
          <a:bodyPr/>
          <a:lstStyle>
            <a:lvl1pPr>
              <a:defRPr/>
            </a:lvl1pPr>
          </a:lstStyle>
          <a:p>
            <a:fld id="{9B3A2EF8-18A0-3548-8284-3CDE95E84B95}" type="slidenum">
              <a:rPr lang="en-US" altLang="en-US"/>
              <a:pPr/>
              <a:t>‹#›</a:t>
            </a:fld>
            <a:endParaRPr lang="en-US" altLang="en-US"/>
          </a:p>
        </p:txBody>
      </p:sp>
      <p:sp>
        <p:nvSpPr>
          <p:cNvPr id="14" name="Footer Placeholder 10"/>
          <p:cNvSpPr>
            <a:spLocks noGrp="1"/>
          </p:cNvSpPr>
          <p:nvPr>
            <p:ph type="ftr" sz="quarter" idx="34"/>
          </p:nvPr>
        </p:nvSpPr>
        <p:spPr/>
        <p:txBody>
          <a:bodyPr/>
          <a:lstStyle>
            <a:lvl1pPr>
              <a:defRPr smtClean="0"/>
            </a:lvl1pPr>
          </a:lstStyle>
          <a:p>
            <a:pPr>
              <a:defRPr/>
            </a:pPr>
            <a:r>
              <a:rPr lang="en-US"/>
              <a:t>Partnership Formation</a:t>
            </a:r>
          </a:p>
        </p:txBody>
      </p:sp>
    </p:spTree>
    <p:extLst>
      <p:ext uri="{BB962C8B-B14F-4D97-AF65-F5344CB8AC3E}">
        <p14:creationId xmlns:p14="http://schemas.microsoft.com/office/powerpoint/2010/main" val="256439556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sequences Vertical 4">
    <p:spTree>
      <p:nvGrpSpPr>
        <p:cNvPr id="1" name=""/>
        <p:cNvGrpSpPr/>
        <p:nvPr/>
      </p:nvGrpSpPr>
      <p:grpSpPr>
        <a:xfrm>
          <a:off x="0" y="0"/>
          <a:ext cx="0" cy="0"/>
          <a:chOff x="0" y="0"/>
          <a:chExt cx="0" cy="0"/>
        </a:xfrm>
      </p:grpSpPr>
      <p:sp>
        <p:nvSpPr>
          <p:cNvPr id="11" name="Freeform 4"/>
          <p:cNvSpPr>
            <a:spLocks/>
          </p:cNvSpPr>
          <p:nvPr userDrawn="1"/>
        </p:nvSpPr>
        <p:spPr bwMode="auto">
          <a:xfrm>
            <a:off x="441326"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2" name="Freeform 4"/>
          <p:cNvSpPr>
            <a:spLocks/>
          </p:cNvSpPr>
          <p:nvPr userDrawn="1"/>
        </p:nvSpPr>
        <p:spPr bwMode="auto">
          <a:xfrm>
            <a:off x="2552701" y="1911352"/>
            <a:ext cx="1919288"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3" name="Freeform 4"/>
          <p:cNvSpPr>
            <a:spLocks/>
          </p:cNvSpPr>
          <p:nvPr userDrawn="1"/>
        </p:nvSpPr>
        <p:spPr bwMode="auto">
          <a:xfrm>
            <a:off x="4648201"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4" name="Freeform 4"/>
          <p:cNvSpPr>
            <a:spLocks/>
          </p:cNvSpPr>
          <p:nvPr userDrawn="1"/>
        </p:nvSpPr>
        <p:spPr bwMode="auto">
          <a:xfrm>
            <a:off x="6770689"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7" name="Text Placeholder 8"/>
          <p:cNvSpPr>
            <a:spLocks noGrp="1"/>
          </p:cNvSpPr>
          <p:nvPr>
            <p:ph type="body" sz="quarter" idx="21"/>
          </p:nvPr>
        </p:nvSpPr>
        <p:spPr>
          <a:xfrm rot="5400000">
            <a:off x="1095755"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8"/>
          <p:cNvSpPr>
            <a:spLocks noGrp="1"/>
          </p:cNvSpPr>
          <p:nvPr>
            <p:ph type="body" sz="quarter" idx="27"/>
          </p:nvPr>
        </p:nvSpPr>
        <p:spPr>
          <a:xfrm rot="5400000">
            <a:off x="320617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3" name="Text Placeholder 8"/>
          <p:cNvSpPr>
            <a:spLocks noGrp="1"/>
          </p:cNvSpPr>
          <p:nvPr>
            <p:ph type="body" sz="quarter" idx="28"/>
          </p:nvPr>
        </p:nvSpPr>
        <p:spPr>
          <a:xfrm rot="5400000">
            <a:off x="5301996"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4" name="Text Placeholder 8"/>
          <p:cNvSpPr>
            <a:spLocks noGrp="1"/>
          </p:cNvSpPr>
          <p:nvPr>
            <p:ph type="body" sz="quarter" idx="29"/>
          </p:nvPr>
        </p:nvSpPr>
        <p:spPr>
          <a:xfrm rot="5400000">
            <a:off x="742511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441959"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2"/>
          </p:nvPr>
        </p:nvSpPr>
        <p:spPr>
          <a:xfrm>
            <a:off x="255238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0" name="Text Placeholder 5"/>
          <p:cNvSpPr>
            <a:spLocks noGrp="1"/>
          </p:cNvSpPr>
          <p:nvPr>
            <p:ph type="body" sz="quarter" idx="33"/>
          </p:nvPr>
        </p:nvSpPr>
        <p:spPr>
          <a:xfrm>
            <a:off x="4648200"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5" name="Text Placeholder 5"/>
          <p:cNvSpPr>
            <a:spLocks noGrp="1"/>
          </p:cNvSpPr>
          <p:nvPr>
            <p:ph type="body" sz="quarter" idx="34"/>
          </p:nvPr>
        </p:nvSpPr>
        <p:spPr>
          <a:xfrm>
            <a:off x="677132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Slide Number Placeholder 9"/>
          <p:cNvSpPr>
            <a:spLocks noGrp="1"/>
          </p:cNvSpPr>
          <p:nvPr>
            <p:ph type="sldNum" sz="quarter" idx="35"/>
          </p:nvPr>
        </p:nvSpPr>
        <p:spPr/>
        <p:txBody>
          <a:bodyPr/>
          <a:lstStyle>
            <a:lvl1pPr>
              <a:defRPr/>
            </a:lvl1pPr>
          </a:lstStyle>
          <a:p>
            <a:fld id="{6D75ED15-758A-614E-A17B-56CD5E692F69}" type="slidenum">
              <a:rPr lang="en-US" altLang="en-US"/>
              <a:pPr/>
              <a:t>‹#›</a:t>
            </a:fld>
            <a:endParaRPr lang="en-US" altLang="en-US"/>
          </a:p>
        </p:txBody>
      </p:sp>
      <p:sp>
        <p:nvSpPr>
          <p:cNvPr id="21" name="Footer Placeholder 20"/>
          <p:cNvSpPr>
            <a:spLocks noGrp="1"/>
          </p:cNvSpPr>
          <p:nvPr>
            <p:ph type="ftr" sz="quarter" idx="36"/>
          </p:nvPr>
        </p:nvSpPr>
        <p:spPr/>
        <p:txBody>
          <a:bodyPr/>
          <a:lstStyle>
            <a:lvl1pPr>
              <a:defRPr smtClean="0"/>
            </a:lvl1pPr>
          </a:lstStyle>
          <a:p>
            <a:pPr>
              <a:defRPr/>
            </a:pPr>
            <a:r>
              <a:rPr lang="en-US"/>
              <a:t>Partnership Formation</a:t>
            </a:r>
          </a:p>
        </p:txBody>
      </p:sp>
    </p:spTree>
    <p:extLst>
      <p:ext uri="{BB962C8B-B14F-4D97-AF65-F5344CB8AC3E}">
        <p14:creationId xmlns:p14="http://schemas.microsoft.com/office/powerpoint/2010/main" val="295193067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oject">
    <p:spTree>
      <p:nvGrpSpPr>
        <p:cNvPr id="1" name=""/>
        <p:cNvGrpSpPr/>
        <p:nvPr/>
      </p:nvGrpSpPr>
      <p:grpSpPr>
        <a:xfrm>
          <a:off x="0" y="0"/>
          <a:ext cx="0" cy="0"/>
          <a:chOff x="0" y="0"/>
          <a:chExt cx="0" cy="0"/>
        </a:xfrm>
      </p:grpSpPr>
      <p:sp>
        <p:nvSpPr>
          <p:cNvPr id="20" name="Text Placeholder 12"/>
          <p:cNvSpPr>
            <a:spLocks noGrp="1"/>
          </p:cNvSpPr>
          <p:nvPr>
            <p:ph type="body" sz="quarter" idx="12"/>
          </p:nvPr>
        </p:nvSpPr>
        <p:spPr>
          <a:xfrm>
            <a:off x="338328" y="1450181"/>
            <a:ext cx="2596896"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l">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11" name="Text Placeholder 13"/>
          <p:cNvSpPr>
            <a:spLocks noGrp="1"/>
          </p:cNvSpPr>
          <p:nvPr>
            <p:ph type="body" sz="quarter" idx="17"/>
          </p:nvPr>
        </p:nvSpPr>
        <p:spPr>
          <a:xfrm>
            <a:off x="3273554"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2" name="Text Placeholder 13"/>
          <p:cNvSpPr>
            <a:spLocks noGrp="1"/>
          </p:cNvSpPr>
          <p:nvPr>
            <p:ph type="body" sz="quarter" idx="29"/>
          </p:nvPr>
        </p:nvSpPr>
        <p:spPr>
          <a:xfrm>
            <a:off x="6208779"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Text Placeholder 5"/>
          <p:cNvSpPr>
            <a:spLocks noGrp="1"/>
          </p:cNvSpPr>
          <p:nvPr>
            <p:ph type="body" sz="quarter" idx="31"/>
          </p:nvPr>
        </p:nvSpPr>
        <p:spPr>
          <a:xfrm>
            <a:off x="3273552"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8" name="Text Placeholder 5"/>
          <p:cNvSpPr>
            <a:spLocks noGrp="1"/>
          </p:cNvSpPr>
          <p:nvPr>
            <p:ph type="body" sz="quarter" idx="32"/>
          </p:nvPr>
        </p:nvSpPr>
        <p:spPr>
          <a:xfrm>
            <a:off x="6208776"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3"/>
          </p:nvPr>
        </p:nvSpPr>
        <p:spPr>
          <a:xfrm>
            <a:off x="338328" y="2057403"/>
            <a:ext cx="2523744" cy="230832"/>
          </a:xfrm>
          <a:prstGeom prst="rect">
            <a:avLst/>
          </a:prstGeom>
          <a:solidFill>
            <a:srgbClr val="FFFFFF"/>
          </a:solidFill>
          <a:ln>
            <a:solidFill>
              <a:srgbClr val="C0C0C0"/>
            </a:solidFill>
          </a:ln>
        </p:spPr>
        <p:txBody>
          <a:bodyPr lIns="91440" anchor="t" anchorCtr="0">
            <a:spAutoFit/>
          </a:bodyP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9" name="Slide Number Placeholder 9"/>
          <p:cNvSpPr>
            <a:spLocks noGrp="1"/>
          </p:cNvSpPr>
          <p:nvPr>
            <p:ph type="sldNum" sz="quarter" idx="34"/>
          </p:nvPr>
        </p:nvSpPr>
        <p:spPr/>
        <p:txBody>
          <a:bodyPr/>
          <a:lstStyle>
            <a:lvl1pPr>
              <a:defRPr/>
            </a:lvl1pPr>
          </a:lstStyle>
          <a:p>
            <a:fld id="{8A4AF9FF-8501-8442-BA34-6C86C862CF8D}" type="slidenum">
              <a:rPr lang="en-US" altLang="en-US"/>
              <a:pPr/>
              <a:t>‹#›</a:t>
            </a:fld>
            <a:endParaRPr lang="en-US" altLang="en-US"/>
          </a:p>
        </p:txBody>
      </p:sp>
      <p:sp>
        <p:nvSpPr>
          <p:cNvPr id="10" name="Footer Placeholder 12"/>
          <p:cNvSpPr>
            <a:spLocks noGrp="1"/>
          </p:cNvSpPr>
          <p:nvPr>
            <p:ph type="ftr" sz="quarter" idx="35"/>
          </p:nvPr>
        </p:nvSpPr>
        <p:spPr/>
        <p:txBody>
          <a:bodyPr/>
          <a:lstStyle>
            <a:lvl1pPr>
              <a:defRPr/>
            </a:lvl1pPr>
          </a:lstStyle>
          <a:p>
            <a:pPr>
              <a:defRPr/>
            </a:pPr>
            <a:r>
              <a:rPr lang="en-US"/>
              <a:t>Partnership Formation</a:t>
            </a:r>
          </a:p>
        </p:txBody>
      </p:sp>
    </p:spTree>
    <p:extLst>
      <p:ext uri="{BB962C8B-B14F-4D97-AF65-F5344CB8AC3E}">
        <p14:creationId xmlns:p14="http://schemas.microsoft.com/office/powerpoint/2010/main" val="318772951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arget">
    <p:spTree>
      <p:nvGrpSpPr>
        <p:cNvPr id="1" name=""/>
        <p:cNvGrpSpPr/>
        <p:nvPr/>
      </p:nvGrpSpPr>
      <p:grpSpPr>
        <a:xfrm>
          <a:off x="0" y="0"/>
          <a:ext cx="0" cy="0"/>
          <a:chOff x="0" y="0"/>
          <a:chExt cx="0" cy="0"/>
        </a:xfrm>
      </p:grpSpPr>
      <p:sp>
        <p:nvSpPr>
          <p:cNvPr id="17" name="Text Placeholder 8"/>
          <p:cNvSpPr>
            <a:spLocks noGrp="1"/>
          </p:cNvSpPr>
          <p:nvPr>
            <p:ph type="body" sz="quarter" idx="29"/>
          </p:nvPr>
        </p:nvSpPr>
        <p:spPr>
          <a:xfrm>
            <a:off x="7129272" y="1493520"/>
            <a:ext cx="1481328" cy="4754880"/>
          </a:xfrm>
          <a:prstGeom prst="rect">
            <a:avLst/>
          </a:prstGeom>
          <a:ln>
            <a:solidFill>
              <a:srgbClr val="C0C0C0"/>
            </a:solidFill>
          </a:ln>
        </p:spPr>
        <p:txBody>
          <a:bodyPr lIns="45720" anchor="t"/>
          <a:lstStyle>
            <a:lvl1pPr marL="123444" indent="-123444" algn="l">
              <a:lnSpc>
                <a:spcPts val="1050"/>
              </a:lnSpc>
              <a:spcBef>
                <a:spcPts val="0"/>
              </a:spcBef>
              <a:buClr>
                <a:schemeClr val="accent1"/>
              </a:buClr>
              <a:buFont typeface="Wingdings" pitchFamily="2" charset="2"/>
              <a:buChar char="§"/>
              <a:defRPr sz="900" b="0">
                <a:solidFill>
                  <a:srgbClr val="000000"/>
                </a:solidFill>
              </a:defRPr>
            </a:lvl1pPr>
            <a:lvl2pPr marL="123444" indent="0" algn="l">
              <a:spcBef>
                <a:spcPts val="525"/>
              </a:spcBef>
              <a:buNone/>
              <a:defRPr sz="900" b="0"/>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5"/>
          <p:cNvSpPr>
            <a:spLocks noGrp="1"/>
          </p:cNvSpPr>
          <p:nvPr>
            <p:ph type="body" sz="quarter" idx="21"/>
          </p:nvPr>
        </p:nvSpPr>
        <p:spPr>
          <a:xfrm>
            <a:off x="457200" y="16002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rgbClr val="C0C0C0"/>
              </a:buClr>
              <a:buSzTx/>
              <a:buFont typeface="Wingdings 2" pitchFamily="18" charset="2"/>
              <a:buChar char="¡"/>
              <a:tabLst/>
              <a:defRPr sz="900" b="1" baseline="0">
                <a:solidFill>
                  <a:srgbClr val="FFFFFF"/>
                </a:solidFill>
              </a:defRPr>
            </a:lvl1pPr>
            <a:lvl2pPr marL="88106" indent="0">
              <a:buFontTx/>
              <a:buNone/>
              <a:defRPr sz="750"/>
            </a:lvl2pPr>
          </a:lstStyle>
          <a:p>
            <a:pPr lvl="0"/>
            <a:r>
              <a:rPr lang="en-US"/>
              <a:t>Click to edit Master text styles</a:t>
            </a:r>
          </a:p>
        </p:txBody>
      </p:sp>
      <p:sp>
        <p:nvSpPr>
          <p:cNvPr id="24" name="Text Placeholder 5"/>
          <p:cNvSpPr>
            <a:spLocks noGrp="1"/>
          </p:cNvSpPr>
          <p:nvPr>
            <p:ph type="body" sz="quarter" idx="23"/>
          </p:nvPr>
        </p:nvSpPr>
        <p:spPr>
          <a:xfrm>
            <a:off x="457200" y="48768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25" name="Text Placeholder 5"/>
          <p:cNvSpPr>
            <a:spLocks noGrp="1"/>
          </p:cNvSpPr>
          <p:nvPr>
            <p:ph type="body" sz="quarter" idx="24"/>
          </p:nvPr>
        </p:nvSpPr>
        <p:spPr>
          <a:xfrm>
            <a:off x="457200" y="32385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12" name="Text Placeholder 5"/>
          <p:cNvSpPr>
            <a:spLocks noGrp="1"/>
          </p:cNvSpPr>
          <p:nvPr>
            <p:ph type="body" sz="quarter" idx="30"/>
          </p:nvPr>
        </p:nvSpPr>
        <p:spPr>
          <a:xfrm>
            <a:off x="2191512" y="16002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91512" y="32385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6" name="Text Placeholder 5"/>
          <p:cNvSpPr>
            <a:spLocks noGrp="1"/>
          </p:cNvSpPr>
          <p:nvPr>
            <p:ph type="body" sz="quarter" idx="32"/>
          </p:nvPr>
        </p:nvSpPr>
        <p:spPr>
          <a:xfrm>
            <a:off x="2191512" y="48768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0" name="Slide Number Placeholder 9"/>
          <p:cNvSpPr>
            <a:spLocks noGrp="1"/>
          </p:cNvSpPr>
          <p:nvPr>
            <p:ph type="sldNum" sz="quarter" idx="33"/>
          </p:nvPr>
        </p:nvSpPr>
        <p:spPr/>
        <p:txBody>
          <a:bodyPr/>
          <a:lstStyle>
            <a:lvl1pPr>
              <a:defRPr/>
            </a:lvl1pPr>
          </a:lstStyle>
          <a:p>
            <a:fld id="{00398512-78EB-D84B-88E3-8EFD360D49EF}" type="slidenum">
              <a:rPr lang="en-US" altLang="en-US"/>
              <a:pPr/>
              <a:t>‹#›</a:t>
            </a:fld>
            <a:endParaRPr lang="en-US" altLang="en-US"/>
          </a:p>
        </p:txBody>
      </p:sp>
      <p:sp>
        <p:nvSpPr>
          <p:cNvPr id="13" name="Footer Placeholder 12"/>
          <p:cNvSpPr>
            <a:spLocks noGrp="1"/>
          </p:cNvSpPr>
          <p:nvPr>
            <p:ph type="ftr" sz="quarter" idx="34"/>
          </p:nvPr>
        </p:nvSpPr>
        <p:spPr/>
        <p:txBody>
          <a:bodyPr/>
          <a:lstStyle>
            <a:lvl1pPr>
              <a:defRPr/>
            </a:lvl1pPr>
          </a:lstStyle>
          <a:p>
            <a:pPr>
              <a:defRPr/>
            </a:pPr>
            <a:r>
              <a:rPr lang="en-US"/>
              <a:t>Partnership Formation</a:t>
            </a:r>
          </a:p>
        </p:txBody>
      </p:sp>
    </p:spTree>
    <p:extLst>
      <p:ext uri="{BB962C8B-B14F-4D97-AF65-F5344CB8AC3E}">
        <p14:creationId xmlns:p14="http://schemas.microsoft.com/office/powerpoint/2010/main" val="42904692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blocks - Two palettes moving forward">
    <p:spTree>
      <p:nvGrpSpPr>
        <p:cNvPr id="1" name=""/>
        <p:cNvGrpSpPr/>
        <p:nvPr/>
      </p:nvGrpSpPr>
      <p:grpSpPr>
        <a:xfrm>
          <a:off x="0" y="0"/>
          <a:ext cx="0" cy="0"/>
          <a:chOff x="0" y="0"/>
          <a:chExt cx="0" cy="0"/>
        </a:xfrm>
      </p:grpSpPr>
      <p:sp>
        <p:nvSpPr>
          <p:cNvPr id="7" name="AutoShape 3"/>
          <p:cNvSpPr>
            <a:spLocks noChangeArrowheads="1"/>
          </p:cNvSpPr>
          <p:nvPr userDrawn="1"/>
        </p:nvSpPr>
        <p:spPr bwMode="auto">
          <a:xfrm>
            <a:off x="684213" y="2635250"/>
            <a:ext cx="7777162" cy="1587500"/>
          </a:xfrm>
          <a:prstGeom prst="homePlate">
            <a:avLst>
              <a:gd name="adj" fmla="val 32592"/>
            </a:avLst>
          </a:prstGeom>
          <a:gradFill rotWithShape="1">
            <a:gsLst>
              <a:gs pos="0">
                <a:srgbClr val="9E9E9E"/>
              </a:gs>
              <a:gs pos="50000">
                <a:srgbClr val="C4C4C4"/>
              </a:gs>
              <a:gs pos="100000">
                <a:srgbClr val="E3E3E3"/>
              </a:gs>
            </a:gsLst>
            <a:lin ang="10800000" scaled="1"/>
          </a:gradFill>
          <a:ln>
            <a:noFill/>
          </a:ln>
          <a:extLst>
            <a:ext uri="{91240B29-F687-4F45-9708-019B960494DF}">
              <a14:hiddenLine xmlns:a14="http://schemas.microsoft.com/office/drawing/2010/main" w="6350">
                <a:solidFill>
                  <a:srgbClr val="000000"/>
                </a:solidFill>
                <a:miter lim="800000"/>
                <a:headEnd/>
                <a:tailEnd/>
              </a14:hiddenLine>
            </a:ext>
          </a:extLst>
        </p:spPr>
        <p:txBody>
          <a:bodyPr tIns="68580" bIns="6858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endParaRPr lang="en-US" altLang="en-US" sz="1350">
              <a:latin typeface="Arial" charset="0"/>
            </a:endParaRPr>
          </a:p>
        </p:txBody>
      </p:sp>
      <p:sp>
        <p:nvSpPr>
          <p:cNvPr id="18" name="Text Placeholder 17"/>
          <p:cNvSpPr>
            <a:spLocks noGrp="1"/>
          </p:cNvSpPr>
          <p:nvPr>
            <p:ph type="body" sz="quarter" idx="21"/>
          </p:nvPr>
        </p:nvSpPr>
        <p:spPr>
          <a:xfrm>
            <a:off x="105156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457200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4" name="Content Placeholder 10"/>
          <p:cNvSpPr>
            <a:spLocks noGrp="1"/>
          </p:cNvSpPr>
          <p:nvPr>
            <p:ph sz="quarter" idx="20"/>
          </p:nvPr>
        </p:nvSpPr>
        <p:spPr>
          <a:xfrm>
            <a:off x="105156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0"/>
          <p:cNvSpPr>
            <a:spLocks noGrp="1"/>
          </p:cNvSpPr>
          <p:nvPr>
            <p:ph sz="quarter" idx="24"/>
          </p:nvPr>
        </p:nvSpPr>
        <p:spPr>
          <a:xfrm>
            <a:off x="457200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B47071-B393-DC4F-9921-408D035EE572}" type="slidenum">
              <a:rPr lang="en-US" altLang="en-US"/>
              <a:pPr/>
              <a:t>‹#›</a:t>
            </a:fld>
            <a:endParaRPr lang="en-US" altLang="en-US"/>
          </a:p>
        </p:txBody>
      </p:sp>
      <p:sp>
        <p:nvSpPr>
          <p:cNvPr id="9" name="Footer Placeholder 8"/>
          <p:cNvSpPr>
            <a:spLocks noGrp="1"/>
          </p:cNvSpPr>
          <p:nvPr>
            <p:ph type="ftr" sz="quarter" idx="26"/>
          </p:nvPr>
        </p:nvSpPr>
        <p:spPr/>
        <p:txBody>
          <a:bodyPr/>
          <a:lstStyle>
            <a:lvl1pPr>
              <a:defRPr smtClean="0"/>
            </a:lvl1pPr>
          </a:lstStyle>
          <a:p>
            <a:pPr>
              <a:defRPr/>
            </a:pPr>
            <a:r>
              <a:rPr lang="en-US"/>
              <a:t>Partnership Formation</a:t>
            </a:r>
          </a:p>
        </p:txBody>
      </p:sp>
    </p:spTree>
    <p:extLst>
      <p:ext uri="{BB962C8B-B14F-4D97-AF65-F5344CB8AC3E}">
        <p14:creationId xmlns:p14="http://schemas.microsoft.com/office/powerpoint/2010/main" val="51688636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flict">
    <p:spTree>
      <p:nvGrpSpPr>
        <p:cNvPr id="1" name=""/>
        <p:cNvGrpSpPr/>
        <p:nvPr/>
      </p:nvGrpSpPr>
      <p:grpSpPr>
        <a:xfrm>
          <a:off x="0" y="0"/>
          <a:ext cx="0" cy="0"/>
          <a:chOff x="0" y="0"/>
          <a:chExt cx="0" cy="0"/>
        </a:xfrm>
      </p:grpSpPr>
      <p:sp>
        <p:nvSpPr>
          <p:cNvPr id="7" name="Freeform 7"/>
          <p:cNvSpPr>
            <a:spLocks/>
          </p:cNvSpPr>
          <p:nvPr userDrawn="1"/>
        </p:nvSpPr>
        <p:spPr bwMode="auto">
          <a:xfrm>
            <a:off x="4384675" y="3341688"/>
            <a:ext cx="376238" cy="1403350"/>
          </a:xfrm>
          <a:custGeom>
            <a:avLst/>
            <a:gdLst>
              <a:gd name="T0" fmla="*/ 2147483647 w 176"/>
              <a:gd name="T1" fmla="*/ 0 h 608"/>
              <a:gd name="T2" fmla="*/ 0 w 176"/>
              <a:gd name="T3" fmla="*/ 2147483647 h 608"/>
              <a:gd name="T4" fmla="*/ 2147483647 w 176"/>
              <a:gd name="T5" fmla="*/ 2147483647 h 608"/>
              <a:gd name="T6" fmla="*/ 0 w 176"/>
              <a:gd name="T7" fmla="*/ 2147483647 h 608"/>
              <a:gd name="T8" fmla="*/ 2147483647 w 176"/>
              <a:gd name="T9" fmla="*/ 2147483647 h 608"/>
              <a:gd name="T10" fmla="*/ 2147483647 w 176"/>
              <a:gd name="T11" fmla="*/ 2147483647 h 608"/>
              <a:gd name="T12" fmla="*/ 0 w 176"/>
              <a:gd name="T13" fmla="*/ 2147483647 h 608"/>
              <a:gd name="T14" fmla="*/ 0 w 176"/>
              <a:gd name="T15" fmla="*/ 2147483647 h 608"/>
              <a:gd name="T16" fmla="*/ 2147483647 w 176"/>
              <a:gd name="T17" fmla="*/ 2147483647 h 608"/>
              <a:gd name="T18" fmla="*/ 2147483647 w 176"/>
              <a:gd name="T19" fmla="*/ 2147483647 h 608"/>
              <a:gd name="T20" fmla="*/ 2147483647 w 176"/>
              <a:gd name="T21" fmla="*/ 2147483647 h 608"/>
              <a:gd name="T22" fmla="*/ 2147483647 w 176"/>
              <a:gd name="T23" fmla="*/ 2147483647 h 608"/>
              <a:gd name="T24" fmla="*/ 2147483647 w 176"/>
              <a:gd name="T25" fmla="*/ 2147483647 h 608"/>
              <a:gd name="T26" fmla="*/ 2147483647 w 176"/>
              <a:gd name="T27" fmla="*/ 2147483647 h 608"/>
              <a:gd name="T28" fmla="*/ 2147483647 w 176"/>
              <a:gd name="T29" fmla="*/ 0 h 608"/>
              <a:gd name="T30" fmla="*/ 2147483647 w 176"/>
              <a:gd name="T31" fmla="*/ 0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B01C2E"/>
          </a:solidFill>
          <a:ln w="6350" cap="flat" cmpd="sng">
            <a:solidFill>
              <a:srgbClr val="B01C2E"/>
            </a:solidFill>
            <a:prstDash val="solid"/>
            <a:round/>
            <a:headEnd/>
            <a:tailEnd/>
          </a:ln>
        </p:spPr>
        <p:txBody>
          <a:bodyPr lIns="54000" tIns="54000" rIns="54000" bIns="54000" anchor="ctr"/>
          <a:lstStyle/>
          <a:p>
            <a:endParaRPr lang="en-US" sz="1350"/>
          </a:p>
        </p:txBody>
      </p:sp>
      <p:sp>
        <p:nvSpPr>
          <p:cNvPr id="18" name="Text Placeholder 17"/>
          <p:cNvSpPr>
            <a:spLocks noGrp="1"/>
          </p:cNvSpPr>
          <p:nvPr>
            <p:ph type="body" sz="quarter" idx="21"/>
          </p:nvPr>
        </p:nvSpPr>
        <p:spPr>
          <a:xfrm>
            <a:off x="835152" y="1417320"/>
            <a:ext cx="3035808" cy="457200"/>
          </a:xfrm>
          <a:prstGeom prst="rect">
            <a:avLst/>
          </a:prstGeom>
          <a:solidFill>
            <a:srgbClr val="B01C2E"/>
          </a:solidFill>
          <a:ln>
            <a:solidFill>
              <a:srgbClr val="C0C0C0"/>
            </a:solidFill>
          </a:ln>
        </p:spPr>
        <p:txBody>
          <a:bodyPr anchor="ctr"/>
          <a:lstStyle>
            <a:lvl1pPr algn="ctr">
              <a:buNone/>
              <a:defRPr sz="900" b="1" baseline="0">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5266627" y="1417320"/>
            <a:ext cx="3054096"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Content Placeholder 10"/>
          <p:cNvSpPr>
            <a:spLocks noGrp="1"/>
          </p:cNvSpPr>
          <p:nvPr>
            <p:ph sz="quarter" idx="20"/>
          </p:nvPr>
        </p:nvSpPr>
        <p:spPr>
          <a:xfrm>
            <a:off x="835152" y="1874520"/>
            <a:ext cx="3291840" cy="4343400"/>
          </a:xfrm>
          <a:prstGeom prst="homePlate">
            <a:avLst>
              <a:gd name="adj" fmla="val 7684"/>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4"/>
          </p:nvPr>
        </p:nvSpPr>
        <p:spPr>
          <a:xfrm flipH="1">
            <a:off x="5028883" y="1874520"/>
            <a:ext cx="3291840" cy="4343400"/>
          </a:xfrm>
          <a:prstGeom prst="homePlate">
            <a:avLst>
              <a:gd name="adj" fmla="val 7343"/>
            </a:avLst>
          </a:prstGeom>
          <a:solidFill>
            <a:srgbClr val="FFFFFF"/>
          </a:solidFill>
          <a:ln>
            <a:solidFill>
              <a:srgbClr val="C0C0C0"/>
            </a:solidFill>
          </a:ln>
        </p:spPr>
        <p:txBody>
          <a:bodyPr lIns="2286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637242-61C1-4C47-AFEF-079B86936FE6}" type="slidenum">
              <a:rPr lang="en-US" altLang="en-US"/>
              <a:pPr/>
              <a:t>‹#›</a:t>
            </a:fld>
            <a:endParaRPr lang="en-US" altLang="en-US"/>
          </a:p>
        </p:txBody>
      </p:sp>
      <p:sp>
        <p:nvSpPr>
          <p:cNvPr id="10" name="Footer Placeholder 12"/>
          <p:cNvSpPr>
            <a:spLocks noGrp="1"/>
          </p:cNvSpPr>
          <p:nvPr>
            <p:ph type="ftr" sz="quarter" idx="26"/>
          </p:nvPr>
        </p:nvSpPr>
        <p:spPr/>
        <p:txBody>
          <a:bodyPr/>
          <a:lstStyle>
            <a:lvl1pPr>
              <a:defRPr smtClean="0"/>
            </a:lvl1pPr>
          </a:lstStyle>
          <a:p>
            <a:pPr>
              <a:defRPr/>
            </a:pPr>
            <a:r>
              <a:rPr lang="en-US"/>
              <a:t>Partnership Formation</a:t>
            </a:r>
          </a:p>
        </p:txBody>
      </p:sp>
    </p:spTree>
    <p:extLst>
      <p:ext uri="{BB962C8B-B14F-4D97-AF65-F5344CB8AC3E}">
        <p14:creationId xmlns:p14="http://schemas.microsoft.com/office/powerpoint/2010/main" val="2400679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sequences List">
    <p:spTree>
      <p:nvGrpSpPr>
        <p:cNvPr id="1" name=""/>
        <p:cNvGrpSpPr/>
        <p:nvPr/>
      </p:nvGrpSpPr>
      <p:grpSpPr>
        <a:xfrm>
          <a:off x="0" y="0"/>
          <a:ext cx="0" cy="0"/>
          <a:chOff x="0" y="0"/>
          <a:chExt cx="0" cy="0"/>
        </a:xfrm>
      </p:grpSpPr>
      <p:sp>
        <p:nvSpPr>
          <p:cNvPr id="20" name="Content Placeholder 10"/>
          <p:cNvSpPr>
            <a:spLocks noGrp="1"/>
          </p:cNvSpPr>
          <p:nvPr>
            <p:ph sz="quarter" idx="35"/>
          </p:nvPr>
        </p:nvSpPr>
        <p:spPr>
          <a:xfrm>
            <a:off x="6181725" y="1577977"/>
            <a:ext cx="2487168" cy="3931920"/>
          </a:xfrm>
          <a:prstGeom prst="rect">
            <a:avLst/>
          </a:prstGeom>
          <a:solidFill>
            <a:srgbClr val="FFFFFF"/>
          </a:solidFill>
          <a:ln>
            <a:solidFill>
              <a:srgbClr val="C0C0C0"/>
            </a:solidFill>
          </a:ln>
        </p:spPr>
        <p:txBody>
          <a:bodyPr lIns="457200" rIns="9144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0"/>
          <p:cNvSpPr>
            <a:spLocks noGrp="1"/>
          </p:cNvSpPr>
          <p:nvPr>
            <p:ph sz="quarter" idx="20"/>
          </p:nvPr>
        </p:nvSpPr>
        <p:spPr>
          <a:xfrm>
            <a:off x="484632" y="1577977"/>
            <a:ext cx="2487168" cy="393192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23"/>
          <p:cNvSpPr>
            <a:spLocks noGrp="1"/>
          </p:cNvSpPr>
          <p:nvPr>
            <p:ph type="body" sz="quarter" idx="10"/>
          </p:nvPr>
        </p:nvSpPr>
        <p:spPr>
          <a:xfrm>
            <a:off x="2667000" y="18288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1" name="Text Placeholder 23"/>
          <p:cNvSpPr>
            <a:spLocks noGrp="1"/>
          </p:cNvSpPr>
          <p:nvPr>
            <p:ph type="body" sz="quarter" idx="21"/>
          </p:nvPr>
        </p:nvSpPr>
        <p:spPr>
          <a:xfrm>
            <a:off x="2667000" y="242316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2" name="Text Placeholder 23"/>
          <p:cNvSpPr>
            <a:spLocks noGrp="1"/>
          </p:cNvSpPr>
          <p:nvPr>
            <p:ph type="body" sz="quarter" idx="22"/>
          </p:nvPr>
        </p:nvSpPr>
        <p:spPr>
          <a:xfrm>
            <a:off x="2667000" y="301752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3" name="Text Placeholder 23"/>
          <p:cNvSpPr>
            <a:spLocks noGrp="1"/>
          </p:cNvSpPr>
          <p:nvPr>
            <p:ph type="body" sz="quarter" idx="23"/>
          </p:nvPr>
        </p:nvSpPr>
        <p:spPr>
          <a:xfrm>
            <a:off x="2667000" y="361188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4" name="Text Placeholder 23"/>
          <p:cNvSpPr>
            <a:spLocks noGrp="1"/>
          </p:cNvSpPr>
          <p:nvPr>
            <p:ph type="body" sz="quarter" idx="24"/>
          </p:nvPr>
        </p:nvSpPr>
        <p:spPr>
          <a:xfrm>
            <a:off x="2667000" y="420624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5" name="Text Placeholder 23"/>
          <p:cNvSpPr>
            <a:spLocks noGrp="1"/>
          </p:cNvSpPr>
          <p:nvPr>
            <p:ph type="body" sz="quarter" idx="25"/>
          </p:nvPr>
        </p:nvSpPr>
        <p:spPr>
          <a:xfrm>
            <a:off x="2667000" y="48006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6" name="Text Placeholder 22"/>
          <p:cNvSpPr>
            <a:spLocks noGrp="1"/>
          </p:cNvSpPr>
          <p:nvPr>
            <p:ph type="body" sz="quarter" idx="29"/>
          </p:nvPr>
        </p:nvSpPr>
        <p:spPr>
          <a:xfrm>
            <a:off x="2514600" y="1981200"/>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7" name="Text Placeholder 22"/>
          <p:cNvSpPr>
            <a:spLocks noGrp="1"/>
          </p:cNvSpPr>
          <p:nvPr>
            <p:ph type="body" sz="quarter" idx="30"/>
          </p:nvPr>
        </p:nvSpPr>
        <p:spPr>
          <a:xfrm>
            <a:off x="2514600" y="2570074"/>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8" name="Text Placeholder 22"/>
          <p:cNvSpPr>
            <a:spLocks noGrp="1"/>
          </p:cNvSpPr>
          <p:nvPr>
            <p:ph type="body" sz="quarter" idx="31"/>
          </p:nvPr>
        </p:nvSpPr>
        <p:spPr>
          <a:xfrm>
            <a:off x="2514600" y="315894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9" name="Text Placeholder 22"/>
          <p:cNvSpPr>
            <a:spLocks noGrp="1"/>
          </p:cNvSpPr>
          <p:nvPr>
            <p:ph type="body" sz="quarter" idx="32"/>
          </p:nvPr>
        </p:nvSpPr>
        <p:spPr>
          <a:xfrm>
            <a:off x="2514600" y="3747822"/>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0" name="Text Placeholder 22"/>
          <p:cNvSpPr>
            <a:spLocks noGrp="1"/>
          </p:cNvSpPr>
          <p:nvPr>
            <p:ph type="body" sz="quarter" idx="33"/>
          </p:nvPr>
        </p:nvSpPr>
        <p:spPr>
          <a:xfrm>
            <a:off x="2514600" y="4336696"/>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1" name="Text Placeholder 22"/>
          <p:cNvSpPr>
            <a:spLocks noGrp="1"/>
          </p:cNvSpPr>
          <p:nvPr>
            <p:ph type="body" sz="quarter" idx="34"/>
          </p:nvPr>
        </p:nvSpPr>
        <p:spPr>
          <a:xfrm>
            <a:off x="2514600" y="492556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1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6"/>
          </p:nvPr>
        </p:nvSpPr>
        <p:spPr/>
        <p:txBody>
          <a:bodyPr/>
          <a:lstStyle>
            <a:lvl1pPr>
              <a:defRPr/>
            </a:lvl1pPr>
          </a:lstStyle>
          <a:p>
            <a:fld id="{6F716D94-026E-1240-A247-91A0127FD885}"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Partnership Formation</a:t>
            </a:r>
          </a:p>
        </p:txBody>
      </p:sp>
    </p:spTree>
    <p:extLst>
      <p:ext uri="{BB962C8B-B14F-4D97-AF65-F5344CB8AC3E}">
        <p14:creationId xmlns:p14="http://schemas.microsoft.com/office/powerpoint/2010/main" val="283536112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Blocks - Horizontal chevrons with text">
    <p:spTree>
      <p:nvGrpSpPr>
        <p:cNvPr id="1" name=""/>
        <p:cNvGrpSpPr/>
        <p:nvPr/>
      </p:nvGrpSpPr>
      <p:grpSpPr>
        <a:xfrm>
          <a:off x="0" y="0"/>
          <a:ext cx="0" cy="0"/>
          <a:chOff x="0" y="0"/>
          <a:chExt cx="0" cy="0"/>
        </a:xfrm>
      </p:grpSpPr>
      <p:sp>
        <p:nvSpPr>
          <p:cNvPr id="10" name="Text Placeholder 19"/>
          <p:cNvSpPr>
            <a:spLocks noGrp="1"/>
          </p:cNvSpPr>
          <p:nvPr>
            <p:ph type="body" sz="quarter" idx="10"/>
          </p:nvPr>
        </p:nvSpPr>
        <p:spPr>
          <a:xfrm>
            <a:off x="396240" y="1600200"/>
            <a:ext cx="1828800" cy="1051560"/>
          </a:xfrm>
          <a:prstGeom prst="homePlate">
            <a:avLst>
              <a:gd name="adj" fmla="val 24892"/>
            </a:avLst>
          </a:prstGeom>
          <a:solidFill>
            <a:srgbClr val="B01C2E"/>
          </a:solidFill>
          <a:ln>
            <a:solidFill>
              <a:srgbClr val="B01C2E"/>
            </a:solidFill>
          </a:ln>
        </p:spPr>
        <p:txBody>
          <a:bodyPr anchor="ctr"/>
          <a:lstStyle>
            <a:lvl1pPr marL="0" indent="0">
              <a:buNone/>
              <a:defRPr sz="900" b="1">
                <a:solidFill>
                  <a:srgbClr val="FFFFFF"/>
                </a:solidFill>
              </a:defRPr>
            </a:lvl1pPr>
          </a:lstStyle>
          <a:p>
            <a:pPr lvl="0"/>
            <a:r>
              <a:rPr lang="en-US"/>
              <a:t>Click to edit Master text styles</a:t>
            </a:r>
          </a:p>
        </p:txBody>
      </p:sp>
      <p:sp>
        <p:nvSpPr>
          <p:cNvPr id="11" name="Text Placeholder 19"/>
          <p:cNvSpPr>
            <a:spLocks noGrp="1"/>
          </p:cNvSpPr>
          <p:nvPr>
            <p:ph type="body" sz="quarter" idx="29"/>
          </p:nvPr>
        </p:nvSpPr>
        <p:spPr>
          <a:xfrm>
            <a:off x="2621280" y="160020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0"/>
          </p:nvPr>
        </p:nvSpPr>
        <p:spPr>
          <a:xfrm>
            <a:off x="396240" y="274828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8" name="Text Placeholder 19"/>
          <p:cNvSpPr>
            <a:spLocks noGrp="1"/>
          </p:cNvSpPr>
          <p:nvPr>
            <p:ph type="body" sz="quarter" idx="31"/>
          </p:nvPr>
        </p:nvSpPr>
        <p:spPr>
          <a:xfrm>
            <a:off x="2621280" y="274828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396240" y="389636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9"/>
          <p:cNvSpPr>
            <a:spLocks noGrp="1"/>
          </p:cNvSpPr>
          <p:nvPr>
            <p:ph type="body" sz="quarter" idx="33"/>
          </p:nvPr>
        </p:nvSpPr>
        <p:spPr>
          <a:xfrm>
            <a:off x="2621280" y="389636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3" name="Text Placeholder 19"/>
          <p:cNvSpPr>
            <a:spLocks noGrp="1"/>
          </p:cNvSpPr>
          <p:nvPr>
            <p:ph type="body" sz="quarter" idx="34"/>
          </p:nvPr>
        </p:nvSpPr>
        <p:spPr>
          <a:xfrm>
            <a:off x="402266" y="504444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4" name="Text Placeholder 19"/>
          <p:cNvSpPr>
            <a:spLocks noGrp="1"/>
          </p:cNvSpPr>
          <p:nvPr>
            <p:ph type="body" sz="quarter" idx="35"/>
          </p:nvPr>
        </p:nvSpPr>
        <p:spPr>
          <a:xfrm>
            <a:off x="2627306" y="504444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9"/>
          <p:cNvSpPr>
            <a:spLocks noGrp="1"/>
          </p:cNvSpPr>
          <p:nvPr>
            <p:ph type="sldNum" sz="quarter" idx="36"/>
          </p:nvPr>
        </p:nvSpPr>
        <p:spPr/>
        <p:txBody>
          <a:bodyPr/>
          <a:lstStyle>
            <a:lvl1pPr>
              <a:defRPr/>
            </a:lvl1pPr>
          </a:lstStyle>
          <a:p>
            <a:fld id="{DDD5FA0E-3EAB-CB47-B428-C2E5915BFD66}" type="slidenum">
              <a:rPr lang="en-US" altLang="en-US"/>
              <a:pPr/>
              <a:t>‹#›</a:t>
            </a:fld>
            <a:endParaRPr lang="en-US" altLang="en-US"/>
          </a:p>
        </p:txBody>
      </p:sp>
      <p:sp>
        <p:nvSpPr>
          <p:cNvPr id="14" name="Footer Placeholder 12"/>
          <p:cNvSpPr>
            <a:spLocks noGrp="1"/>
          </p:cNvSpPr>
          <p:nvPr>
            <p:ph type="ftr" sz="quarter" idx="37"/>
          </p:nvPr>
        </p:nvSpPr>
        <p:spPr/>
        <p:txBody>
          <a:bodyPr/>
          <a:lstStyle>
            <a:lvl1pPr>
              <a:defRPr/>
            </a:lvl1pPr>
          </a:lstStyle>
          <a:p>
            <a:pPr>
              <a:defRPr/>
            </a:pPr>
            <a:r>
              <a:rPr lang="en-US"/>
              <a:t>Partnership Formation</a:t>
            </a:r>
          </a:p>
        </p:txBody>
      </p:sp>
    </p:spTree>
    <p:extLst>
      <p:ext uri="{BB962C8B-B14F-4D97-AF65-F5344CB8AC3E}">
        <p14:creationId xmlns:p14="http://schemas.microsoft.com/office/powerpoint/2010/main" val="392521498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Blocks - Vertical chevrons with text">
    <p:spTree>
      <p:nvGrpSpPr>
        <p:cNvPr id="1" name=""/>
        <p:cNvGrpSpPr/>
        <p:nvPr/>
      </p:nvGrpSpPr>
      <p:grpSpPr>
        <a:xfrm>
          <a:off x="0" y="0"/>
          <a:ext cx="0" cy="0"/>
          <a:chOff x="0" y="0"/>
          <a:chExt cx="0" cy="0"/>
        </a:xfrm>
      </p:grpSpPr>
      <p:sp>
        <p:nvSpPr>
          <p:cNvPr id="20" name="Text Placeholder 13"/>
          <p:cNvSpPr>
            <a:spLocks noGrp="1"/>
          </p:cNvSpPr>
          <p:nvPr>
            <p:ph type="body" sz="quarter" idx="17"/>
          </p:nvPr>
        </p:nvSpPr>
        <p:spPr>
          <a:xfrm rot="5400000">
            <a:off x="731520" y="1097281"/>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4" name="Text Placeholder 19"/>
          <p:cNvSpPr>
            <a:spLocks noGrp="1"/>
          </p:cNvSpPr>
          <p:nvPr>
            <p:ph type="body" sz="quarter" idx="29"/>
          </p:nvPr>
        </p:nvSpPr>
        <p:spPr>
          <a:xfrm>
            <a:off x="2362200" y="1371600"/>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5" name="Text Placeholder 19"/>
          <p:cNvSpPr>
            <a:spLocks noGrp="1"/>
          </p:cNvSpPr>
          <p:nvPr>
            <p:ph type="body" sz="quarter" idx="30"/>
          </p:nvPr>
        </p:nvSpPr>
        <p:spPr>
          <a:xfrm>
            <a:off x="2362200" y="2474977"/>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31"/>
          </p:nvPr>
        </p:nvSpPr>
        <p:spPr>
          <a:xfrm>
            <a:off x="2362200" y="3578353"/>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2"/>
          </p:nvPr>
        </p:nvSpPr>
        <p:spPr>
          <a:xfrm>
            <a:off x="2362200" y="4681728"/>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1" name="Text Placeholder 13"/>
          <p:cNvSpPr>
            <a:spLocks noGrp="1"/>
          </p:cNvSpPr>
          <p:nvPr>
            <p:ph type="body" sz="quarter" idx="33"/>
          </p:nvPr>
        </p:nvSpPr>
        <p:spPr>
          <a:xfrm rot="5400000">
            <a:off x="731520" y="2200657"/>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2" name="Text Placeholder 13"/>
          <p:cNvSpPr>
            <a:spLocks noGrp="1"/>
          </p:cNvSpPr>
          <p:nvPr>
            <p:ph type="body" sz="quarter" idx="34"/>
          </p:nvPr>
        </p:nvSpPr>
        <p:spPr>
          <a:xfrm rot="5400000">
            <a:off x="731520" y="3304033"/>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3" name="Text Placeholder 13"/>
          <p:cNvSpPr>
            <a:spLocks noGrp="1"/>
          </p:cNvSpPr>
          <p:nvPr>
            <p:ph type="body" sz="quarter" idx="35"/>
          </p:nvPr>
        </p:nvSpPr>
        <p:spPr>
          <a:xfrm rot="5400000">
            <a:off x="731520" y="4407408"/>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1" name="Slide Number Placeholder 9"/>
          <p:cNvSpPr>
            <a:spLocks noGrp="1"/>
          </p:cNvSpPr>
          <p:nvPr>
            <p:ph type="sldNum" sz="quarter" idx="36"/>
          </p:nvPr>
        </p:nvSpPr>
        <p:spPr/>
        <p:txBody>
          <a:bodyPr/>
          <a:lstStyle>
            <a:lvl1pPr>
              <a:defRPr/>
            </a:lvl1pPr>
          </a:lstStyle>
          <a:p>
            <a:fld id="{4835DA82-056E-9542-8819-BE1B86DFF077}" type="slidenum">
              <a:rPr lang="en-US" altLang="en-US"/>
              <a:pPr/>
              <a:t>‹#›</a:t>
            </a:fld>
            <a:endParaRPr lang="en-US" altLang="en-US"/>
          </a:p>
        </p:txBody>
      </p:sp>
      <p:sp>
        <p:nvSpPr>
          <p:cNvPr id="12" name="Footer Placeholder 12"/>
          <p:cNvSpPr>
            <a:spLocks noGrp="1"/>
          </p:cNvSpPr>
          <p:nvPr>
            <p:ph type="ftr" sz="quarter" idx="37"/>
          </p:nvPr>
        </p:nvSpPr>
        <p:spPr/>
        <p:txBody>
          <a:bodyPr/>
          <a:lstStyle>
            <a:lvl1pPr>
              <a:defRPr/>
            </a:lvl1pPr>
          </a:lstStyle>
          <a:p>
            <a:pPr>
              <a:defRPr/>
            </a:pPr>
            <a:r>
              <a:rPr lang="en-US"/>
              <a:t>Partnership Formation</a:t>
            </a:r>
          </a:p>
        </p:txBody>
      </p:sp>
    </p:spTree>
    <p:extLst>
      <p:ext uri="{BB962C8B-B14F-4D97-AF65-F5344CB8AC3E}">
        <p14:creationId xmlns:p14="http://schemas.microsoft.com/office/powerpoint/2010/main" val="27358462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9" name="Content Placeholder 10"/>
          <p:cNvSpPr>
            <a:spLocks noGrp="1"/>
          </p:cNvSpPr>
          <p:nvPr>
            <p:ph sz="quarter" idx="16"/>
          </p:nvPr>
        </p:nvSpPr>
        <p:spPr>
          <a:xfrm>
            <a:off x="381000" y="1417320"/>
            <a:ext cx="4114800" cy="4572000"/>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200">
                <a:latin typeface="Calibri" charset="0"/>
                <a:ea typeface="Calibri" charset="0"/>
                <a:cs typeface="Calibri" charset="0"/>
              </a:defRPr>
            </a:lvl1pPr>
            <a:lvl2pPr marL="342900" indent="-171450">
              <a:buClr>
                <a:schemeClr val="accent1"/>
              </a:buClr>
              <a:buSzPct val="60000"/>
              <a:buFont typeface="Wingdings" charset="2"/>
              <a:buChar char="Ø"/>
              <a:defRPr lang="en-US" sz="12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200">
                <a:latin typeface="Calibri" charset="0"/>
                <a:ea typeface="Calibri" charset="0"/>
                <a:cs typeface="Calibri" charset="0"/>
              </a:defRPr>
            </a:lvl3pPr>
            <a:lvl4pPr marL="685800" indent="-171450">
              <a:buClr>
                <a:schemeClr val="accent1"/>
              </a:buClr>
              <a:buSzPct val="60000"/>
              <a:buFont typeface="Arial" charset="0"/>
              <a:buChar char="•"/>
              <a:defRPr sz="1200">
                <a:latin typeface="Calibri" charset="0"/>
                <a:ea typeface="Calibri" charset="0"/>
                <a:cs typeface="Calibri" charset="0"/>
              </a:defRPr>
            </a:lvl4pPr>
            <a:lvl5pPr marL="857250">
              <a:buClr>
                <a:schemeClr val="accent1"/>
              </a:buClr>
              <a:buSzPct val="60000"/>
              <a:buFont typeface="Arial" pitchFamily="34" charset="0"/>
              <a:buChar char="–"/>
              <a:defRPr sz="12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10"/>
          <p:cNvSpPr>
            <a:spLocks noGrp="1"/>
          </p:cNvSpPr>
          <p:nvPr>
            <p:ph sz="quarter" idx="17"/>
          </p:nvPr>
        </p:nvSpPr>
        <p:spPr>
          <a:xfrm>
            <a:off x="4648200" y="1417320"/>
            <a:ext cx="4114800" cy="4572000"/>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200">
                <a:latin typeface="Calibri" charset="0"/>
                <a:ea typeface="Calibri" charset="0"/>
                <a:cs typeface="Calibri" charset="0"/>
              </a:defRPr>
            </a:lvl1pPr>
            <a:lvl2pPr marL="342900" indent="-171450">
              <a:buClr>
                <a:schemeClr val="accent1"/>
              </a:buClr>
              <a:buSzPct val="60000"/>
              <a:buFont typeface="Wingdings" charset="2"/>
              <a:buChar char="Ø"/>
              <a:defRPr lang="en-US" sz="12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200">
                <a:latin typeface="Calibri" charset="0"/>
                <a:ea typeface="Calibri" charset="0"/>
                <a:cs typeface="Calibri" charset="0"/>
              </a:defRPr>
            </a:lvl3pPr>
            <a:lvl4pPr marL="685800" indent="-171450">
              <a:buClr>
                <a:schemeClr val="accent1"/>
              </a:buClr>
              <a:buSzPct val="60000"/>
              <a:buFont typeface="Arial" charset="0"/>
              <a:buChar char="•"/>
              <a:defRPr sz="1200">
                <a:latin typeface="Calibri" charset="0"/>
                <a:ea typeface="Calibri" charset="0"/>
                <a:cs typeface="Calibri" charset="0"/>
              </a:defRPr>
            </a:lvl4pPr>
            <a:lvl5pPr marL="857250">
              <a:buClr>
                <a:schemeClr val="accent1"/>
              </a:buClr>
              <a:buSzPct val="60000"/>
              <a:buFont typeface="Arial" pitchFamily="34" charset="0"/>
              <a:buChar char="–"/>
              <a:defRPr sz="12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9"/>
          <p:cNvSpPr>
            <a:spLocks noGrp="1"/>
          </p:cNvSpPr>
          <p:nvPr>
            <p:ph type="sldNum" sz="quarter" idx="18"/>
          </p:nvPr>
        </p:nvSpPr>
        <p:spPr/>
        <p:txBody>
          <a:bodyPr/>
          <a:lstStyle>
            <a:lvl1pPr>
              <a:defRPr/>
            </a:lvl1pPr>
          </a:lstStyle>
          <a:p>
            <a:fld id="{463EAD6B-1B79-144E-A805-1CA6FF1F03FA}" type="slidenum">
              <a:rPr lang="en-US" altLang="en-US"/>
              <a:pPr/>
              <a:t>‹#›</a:t>
            </a:fld>
            <a:endParaRPr lang="en-US" altLang="en-US"/>
          </a:p>
        </p:txBody>
      </p:sp>
      <p:sp>
        <p:nvSpPr>
          <p:cNvPr id="6" name="Footer Placeholder 12"/>
          <p:cNvSpPr>
            <a:spLocks noGrp="1"/>
          </p:cNvSpPr>
          <p:nvPr>
            <p:ph type="ftr" sz="quarter" idx="19"/>
          </p:nvPr>
        </p:nvSpPr>
        <p:spPr/>
        <p:txBody>
          <a:bodyPr/>
          <a:lstStyle>
            <a:lvl1pPr>
              <a:defRPr/>
            </a:lvl1pPr>
          </a:lstStyle>
          <a:p>
            <a:pPr>
              <a:defRPr/>
            </a:pPr>
            <a:r>
              <a:rPr lang="en-US"/>
              <a:t>Partnership Formation</a:t>
            </a:r>
          </a:p>
        </p:txBody>
      </p:sp>
      <p:sp>
        <p:nvSpPr>
          <p:cNvPr id="2" name="TextBox 1"/>
          <p:cNvSpPr txBox="1"/>
          <p:nvPr userDrawn="1"/>
        </p:nvSpPr>
        <p:spPr>
          <a:xfrm>
            <a:off x="2061030" y="537029"/>
            <a:ext cx="184731" cy="300082"/>
          </a:xfrm>
          <a:prstGeom prst="rect">
            <a:avLst/>
          </a:prstGeom>
          <a:noFill/>
        </p:spPr>
        <p:txBody>
          <a:bodyPr wrap="none" rtlCol="0">
            <a:spAutoFit/>
          </a:bodyPr>
          <a:lstStyle/>
          <a:p>
            <a:endParaRPr lang="en-US" sz="1350"/>
          </a:p>
        </p:txBody>
      </p:sp>
    </p:spTree>
    <p:extLst>
      <p:ext uri="{BB962C8B-B14F-4D97-AF65-F5344CB8AC3E}">
        <p14:creationId xmlns:p14="http://schemas.microsoft.com/office/powerpoint/2010/main" val="379367243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sp>
        <p:nvSpPr>
          <p:cNvPr id="11" name="AutoShape 8"/>
          <p:cNvSpPr>
            <a:spLocks noChangeArrowheads="1"/>
          </p:cNvSpPr>
          <p:nvPr userDrawn="1"/>
        </p:nvSpPr>
        <p:spPr bwMode="auto">
          <a:xfrm rot="5400000">
            <a:off x="5297488" y="3346450"/>
            <a:ext cx="4406900"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2" name="AutoShape 4"/>
          <p:cNvSpPr>
            <a:spLocks noChangeArrowheads="1"/>
          </p:cNvSpPr>
          <p:nvPr userDrawn="1"/>
        </p:nvSpPr>
        <p:spPr bwMode="auto">
          <a:xfrm rot="5400000">
            <a:off x="-76041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3" name="AutoShape 5"/>
          <p:cNvSpPr>
            <a:spLocks noChangeArrowheads="1"/>
          </p:cNvSpPr>
          <p:nvPr userDrawn="1"/>
        </p:nvSpPr>
        <p:spPr bwMode="auto">
          <a:xfrm rot="5400000">
            <a:off x="75406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4" name="AutoShape 6"/>
          <p:cNvSpPr>
            <a:spLocks noChangeArrowheads="1"/>
          </p:cNvSpPr>
          <p:nvPr userDrawn="1"/>
        </p:nvSpPr>
        <p:spPr bwMode="auto">
          <a:xfrm rot="5400000">
            <a:off x="2266951" y="3351213"/>
            <a:ext cx="4416425"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5" name="AutoShape 7"/>
          <p:cNvSpPr>
            <a:spLocks noChangeArrowheads="1"/>
          </p:cNvSpPr>
          <p:nvPr userDrawn="1"/>
        </p:nvSpPr>
        <p:spPr bwMode="auto">
          <a:xfrm rot="5400000">
            <a:off x="3781426"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7" name="Text Placeholder 16"/>
          <p:cNvSpPr>
            <a:spLocks noGrp="1"/>
          </p:cNvSpPr>
          <p:nvPr>
            <p:ph type="body" sz="quarter" idx="10"/>
          </p:nvPr>
        </p:nvSpPr>
        <p:spPr>
          <a:xfrm>
            <a:off x="762000" y="1417320"/>
            <a:ext cx="1371600" cy="457200"/>
          </a:xfrm>
          <a:prstGeom prst="rect">
            <a:avLst/>
          </a:prstGeom>
          <a:solidFill>
            <a:srgbClr val="4D4D4D"/>
          </a:solidFill>
        </p:spPr>
        <p:txBody>
          <a:bodyPr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18" name="Text Placeholder 16"/>
          <p:cNvSpPr>
            <a:spLocks noGrp="1"/>
          </p:cNvSpPr>
          <p:nvPr>
            <p:ph type="body" sz="quarter" idx="11"/>
          </p:nvPr>
        </p:nvSpPr>
        <p:spPr>
          <a:xfrm>
            <a:off x="2276475"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9" name="Text Placeholder 16"/>
          <p:cNvSpPr>
            <a:spLocks noGrp="1"/>
          </p:cNvSpPr>
          <p:nvPr>
            <p:ph type="body" sz="quarter" idx="12"/>
          </p:nvPr>
        </p:nvSpPr>
        <p:spPr>
          <a:xfrm>
            <a:off x="3789363"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6"/>
          <p:cNvSpPr>
            <a:spLocks noGrp="1"/>
          </p:cNvSpPr>
          <p:nvPr>
            <p:ph type="body" sz="quarter" idx="13"/>
          </p:nvPr>
        </p:nvSpPr>
        <p:spPr>
          <a:xfrm>
            <a:off x="53038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1" name="Text Placeholder 16"/>
          <p:cNvSpPr>
            <a:spLocks noGrp="1"/>
          </p:cNvSpPr>
          <p:nvPr>
            <p:ph type="body" sz="quarter" idx="14"/>
          </p:nvPr>
        </p:nvSpPr>
        <p:spPr>
          <a:xfrm>
            <a:off x="68151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6" name="Text Placeholder 19"/>
          <p:cNvSpPr>
            <a:spLocks noGrp="1"/>
          </p:cNvSpPr>
          <p:nvPr>
            <p:ph type="body" sz="quarter" idx="15"/>
          </p:nvPr>
        </p:nvSpPr>
        <p:spPr>
          <a:xfrm>
            <a:off x="609600" y="21336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marL="514350">
              <a:buClr>
                <a:srgbClr val="B01C2E"/>
              </a:buClr>
              <a:buFont typeface="Arial" pitchFamily="34" charset="0"/>
              <a:buChar char="–"/>
              <a:defRPr sz="900"/>
            </a:lvl4pPr>
          </a:lstStyle>
          <a:p>
            <a:pPr lvl="0"/>
            <a:r>
              <a:rPr lang="en-US"/>
              <a:t>Click to edit Master text styles</a:t>
            </a:r>
          </a:p>
          <a:p>
            <a:pPr lvl="1"/>
            <a:r>
              <a:rPr lang="en-US"/>
              <a:t>Second level</a:t>
            </a:r>
          </a:p>
          <a:p>
            <a:pPr lvl="2"/>
            <a:r>
              <a:rPr lang="en-US"/>
              <a:t>Third level</a:t>
            </a:r>
          </a:p>
        </p:txBody>
      </p:sp>
      <p:sp>
        <p:nvSpPr>
          <p:cNvPr id="31" name="Text Placeholder 19"/>
          <p:cNvSpPr>
            <a:spLocks noGrp="1"/>
          </p:cNvSpPr>
          <p:nvPr>
            <p:ph type="body" sz="quarter" idx="21"/>
          </p:nvPr>
        </p:nvSpPr>
        <p:spPr>
          <a:xfrm>
            <a:off x="609600" y="33909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22"/>
          </p:nvPr>
        </p:nvSpPr>
        <p:spPr>
          <a:xfrm>
            <a:off x="609600" y="4648200"/>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2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23"/>
          </p:nvPr>
        </p:nvSpPr>
        <p:spPr/>
        <p:txBody>
          <a:bodyPr/>
          <a:lstStyle>
            <a:lvl1pPr>
              <a:defRPr/>
            </a:lvl1pPr>
          </a:lstStyle>
          <a:p>
            <a:fld id="{4755A724-3117-D848-90FF-6F79FEC20653}" type="slidenum">
              <a:rPr lang="en-US" altLang="en-US"/>
              <a:pPr/>
              <a:t>‹#›</a:t>
            </a:fld>
            <a:endParaRPr lang="en-US" altLang="en-US"/>
          </a:p>
        </p:txBody>
      </p:sp>
      <p:sp>
        <p:nvSpPr>
          <p:cNvPr id="22" name="Footer Placeholder 21"/>
          <p:cNvSpPr>
            <a:spLocks noGrp="1"/>
          </p:cNvSpPr>
          <p:nvPr>
            <p:ph type="ftr" sz="quarter" idx="24"/>
          </p:nvPr>
        </p:nvSpPr>
        <p:spPr/>
        <p:txBody>
          <a:bodyPr/>
          <a:lstStyle>
            <a:lvl1pPr>
              <a:defRPr smtClean="0"/>
            </a:lvl1pPr>
          </a:lstStyle>
          <a:p>
            <a:pPr>
              <a:defRPr/>
            </a:pPr>
            <a:r>
              <a:rPr lang="en-US"/>
              <a:t>Partnership Formation</a:t>
            </a:r>
          </a:p>
        </p:txBody>
      </p:sp>
    </p:spTree>
    <p:extLst>
      <p:ext uri="{BB962C8B-B14F-4D97-AF65-F5344CB8AC3E}">
        <p14:creationId xmlns:p14="http://schemas.microsoft.com/office/powerpoint/2010/main" val="271999696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Blocks - Chevrons resulting From">
    <p:spTree>
      <p:nvGrpSpPr>
        <p:cNvPr id="1" name=""/>
        <p:cNvGrpSpPr/>
        <p:nvPr/>
      </p:nvGrpSpPr>
      <p:grpSpPr>
        <a:xfrm>
          <a:off x="0" y="0"/>
          <a:ext cx="0" cy="0"/>
          <a:chOff x="0" y="0"/>
          <a:chExt cx="0" cy="0"/>
        </a:xfrm>
      </p:grpSpPr>
      <p:sp>
        <p:nvSpPr>
          <p:cNvPr id="21" name="Text Placeholder 12"/>
          <p:cNvSpPr>
            <a:spLocks noGrp="1"/>
          </p:cNvSpPr>
          <p:nvPr>
            <p:ph type="body" sz="quarter" idx="18"/>
          </p:nvPr>
        </p:nvSpPr>
        <p:spPr>
          <a:xfrm>
            <a:off x="3273552" y="1444752"/>
            <a:ext cx="2596896" cy="3968496"/>
          </a:xfrm>
          <a:prstGeom prst="rect">
            <a:avLst/>
          </a:prstGeom>
        </p:spPr>
        <p:txBody>
          <a:bodyPr wrap="square" lIns="640080" rIns="640080" anchor="ctr" anchorCtr="1">
            <a:noAutofit/>
          </a:bodyPr>
          <a:lstStyle>
            <a:lvl1pPr marL="0" indent="0" algn="ctr">
              <a:spcBef>
                <a:spcPts val="0"/>
              </a:spcBef>
              <a:spcAft>
                <a:spcPts val="0"/>
              </a:spcAft>
              <a:buNone/>
              <a:defRPr sz="900" b="1"/>
            </a:lvl1pPr>
          </a:lstStyle>
          <a:p>
            <a:pPr lvl="0"/>
            <a:r>
              <a:rPr lang="en-US"/>
              <a:t>Click to edit Master text styles</a:t>
            </a:r>
          </a:p>
        </p:txBody>
      </p:sp>
      <p:sp>
        <p:nvSpPr>
          <p:cNvPr id="14" name="Text Placeholder 19"/>
          <p:cNvSpPr>
            <a:spLocks noGrp="1"/>
          </p:cNvSpPr>
          <p:nvPr>
            <p:ph type="body" sz="quarter" idx="15"/>
          </p:nvPr>
        </p:nvSpPr>
        <p:spPr>
          <a:xfrm>
            <a:off x="5370576" y="152400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8" name="Text Placeholder 19"/>
          <p:cNvSpPr>
            <a:spLocks noGrp="1"/>
          </p:cNvSpPr>
          <p:nvPr>
            <p:ph type="body" sz="quarter" idx="31"/>
          </p:nvPr>
        </p:nvSpPr>
        <p:spPr>
          <a:xfrm flipH="1">
            <a:off x="609600" y="152400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5370576" y="255016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0" name="Text Placeholder 19"/>
          <p:cNvSpPr>
            <a:spLocks noGrp="1"/>
          </p:cNvSpPr>
          <p:nvPr>
            <p:ph type="body" sz="quarter" idx="33"/>
          </p:nvPr>
        </p:nvSpPr>
        <p:spPr>
          <a:xfrm flipH="1">
            <a:off x="609600" y="255016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8" name="Text Placeholder 19"/>
          <p:cNvSpPr>
            <a:spLocks noGrp="1"/>
          </p:cNvSpPr>
          <p:nvPr>
            <p:ph type="body" sz="quarter" idx="34"/>
          </p:nvPr>
        </p:nvSpPr>
        <p:spPr>
          <a:xfrm>
            <a:off x="5370576" y="357632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35"/>
          </p:nvPr>
        </p:nvSpPr>
        <p:spPr>
          <a:xfrm flipH="1">
            <a:off x="609600" y="357632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3" name="Text Placeholder 19"/>
          <p:cNvSpPr>
            <a:spLocks noGrp="1"/>
          </p:cNvSpPr>
          <p:nvPr>
            <p:ph type="body" sz="quarter" idx="36"/>
          </p:nvPr>
        </p:nvSpPr>
        <p:spPr>
          <a:xfrm>
            <a:off x="5370576" y="460248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4" name="Text Placeholder 19"/>
          <p:cNvSpPr>
            <a:spLocks noGrp="1"/>
          </p:cNvSpPr>
          <p:nvPr>
            <p:ph type="body" sz="quarter" idx="37"/>
          </p:nvPr>
        </p:nvSpPr>
        <p:spPr>
          <a:xfrm flipH="1">
            <a:off x="609600" y="460248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2" name="Slide Number Placeholder 9"/>
          <p:cNvSpPr>
            <a:spLocks noGrp="1"/>
          </p:cNvSpPr>
          <p:nvPr>
            <p:ph type="sldNum" sz="quarter" idx="38"/>
          </p:nvPr>
        </p:nvSpPr>
        <p:spPr/>
        <p:txBody>
          <a:bodyPr/>
          <a:lstStyle>
            <a:lvl1pPr>
              <a:defRPr/>
            </a:lvl1pPr>
          </a:lstStyle>
          <a:p>
            <a:fld id="{BA6B416F-5AE6-D74C-AE38-5D34E63DFA9A}" type="slidenum">
              <a:rPr lang="en-US" altLang="en-US"/>
              <a:pPr/>
              <a:t>‹#›</a:t>
            </a:fld>
            <a:endParaRPr lang="en-US" altLang="en-US"/>
          </a:p>
        </p:txBody>
      </p:sp>
      <p:sp>
        <p:nvSpPr>
          <p:cNvPr id="15" name="Footer Placeholder 12"/>
          <p:cNvSpPr>
            <a:spLocks noGrp="1"/>
          </p:cNvSpPr>
          <p:nvPr>
            <p:ph type="ftr" sz="quarter" idx="39"/>
          </p:nvPr>
        </p:nvSpPr>
        <p:spPr/>
        <p:txBody>
          <a:bodyPr/>
          <a:lstStyle>
            <a:lvl1pPr>
              <a:defRPr/>
            </a:lvl1pPr>
          </a:lstStyle>
          <a:p>
            <a:pPr>
              <a:defRPr/>
            </a:pPr>
            <a:r>
              <a:rPr lang="en-US"/>
              <a:t>Partnership Formation</a:t>
            </a:r>
          </a:p>
        </p:txBody>
      </p:sp>
    </p:spTree>
    <p:extLst>
      <p:ext uri="{BB962C8B-B14F-4D97-AF65-F5344CB8AC3E}">
        <p14:creationId xmlns:p14="http://schemas.microsoft.com/office/powerpoint/2010/main" val="120611940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Blocks - Chevrons leading to">
    <p:spTree>
      <p:nvGrpSpPr>
        <p:cNvPr id="1" name=""/>
        <p:cNvGrpSpPr/>
        <p:nvPr/>
      </p:nvGrpSpPr>
      <p:grpSpPr>
        <a:xfrm>
          <a:off x="0" y="0"/>
          <a:ext cx="0" cy="0"/>
          <a:chOff x="0" y="0"/>
          <a:chExt cx="0" cy="0"/>
        </a:xfrm>
      </p:grpSpPr>
      <p:sp>
        <p:nvSpPr>
          <p:cNvPr id="19" name="Text Placeholder 12"/>
          <p:cNvSpPr>
            <a:spLocks noGrp="1"/>
          </p:cNvSpPr>
          <p:nvPr>
            <p:ph type="body" sz="quarter" idx="18"/>
          </p:nvPr>
        </p:nvSpPr>
        <p:spPr>
          <a:xfrm>
            <a:off x="6248400" y="1420504"/>
            <a:ext cx="2587752" cy="48006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vl6pPr marL="836676">
              <a:buClr>
                <a:srgbClr val="B01C1A"/>
              </a:buClr>
              <a:buFont typeface="Arial" pitchFamily="34" charset="0"/>
              <a:buChar char="–"/>
              <a:defRPr sz="9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9"/>
          <p:cNvSpPr>
            <a:spLocks noGrp="1"/>
          </p:cNvSpPr>
          <p:nvPr>
            <p:ph type="body" sz="quarter" idx="15"/>
          </p:nvPr>
        </p:nvSpPr>
        <p:spPr>
          <a:xfrm>
            <a:off x="502920" y="15544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1" name="Text Placeholder 19"/>
          <p:cNvSpPr>
            <a:spLocks noGrp="1"/>
          </p:cNvSpPr>
          <p:nvPr>
            <p:ph type="body" sz="quarter" idx="21"/>
          </p:nvPr>
        </p:nvSpPr>
        <p:spPr>
          <a:xfrm>
            <a:off x="502920" y="27482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Text Placeholder 19"/>
          <p:cNvSpPr>
            <a:spLocks noGrp="1"/>
          </p:cNvSpPr>
          <p:nvPr>
            <p:ph type="body" sz="quarter" idx="22"/>
          </p:nvPr>
        </p:nvSpPr>
        <p:spPr>
          <a:xfrm>
            <a:off x="502920" y="39420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23"/>
          </p:nvPr>
        </p:nvSpPr>
        <p:spPr>
          <a:xfrm>
            <a:off x="502920" y="51358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24"/>
          </p:nvPr>
        </p:nvSpPr>
        <p:spPr/>
        <p:txBody>
          <a:bodyPr/>
          <a:lstStyle>
            <a:lvl1pPr>
              <a:defRPr/>
            </a:lvl1pPr>
          </a:lstStyle>
          <a:p>
            <a:fld id="{12EFD6B5-614C-464C-AC16-8E45A0815BB5}" type="slidenum">
              <a:rPr lang="en-US" altLang="en-US"/>
              <a:pPr/>
              <a:t>‹#›</a:t>
            </a:fld>
            <a:endParaRPr lang="en-US" altLang="en-US"/>
          </a:p>
        </p:txBody>
      </p:sp>
      <p:sp>
        <p:nvSpPr>
          <p:cNvPr id="13" name="Footer Placeholder 12"/>
          <p:cNvSpPr>
            <a:spLocks noGrp="1"/>
          </p:cNvSpPr>
          <p:nvPr>
            <p:ph type="ftr" sz="quarter" idx="25"/>
          </p:nvPr>
        </p:nvSpPr>
        <p:spPr/>
        <p:txBody>
          <a:bodyPr/>
          <a:lstStyle>
            <a:lvl1pPr>
              <a:defRPr/>
            </a:lvl1pPr>
          </a:lstStyle>
          <a:p>
            <a:pPr>
              <a:defRPr/>
            </a:pPr>
            <a:r>
              <a:rPr lang="en-US"/>
              <a:t>Partnership Formation</a:t>
            </a:r>
          </a:p>
        </p:txBody>
      </p:sp>
    </p:spTree>
    <p:extLst>
      <p:ext uri="{BB962C8B-B14F-4D97-AF65-F5344CB8AC3E}">
        <p14:creationId xmlns:p14="http://schemas.microsoft.com/office/powerpoint/2010/main" val="237308772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hases and threads with arrows">
    <p:spTree>
      <p:nvGrpSpPr>
        <p:cNvPr id="1" name=""/>
        <p:cNvGrpSpPr/>
        <p:nvPr/>
      </p:nvGrpSpPr>
      <p:grpSpPr>
        <a:xfrm>
          <a:off x="0" y="0"/>
          <a:ext cx="0" cy="0"/>
          <a:chOff x="0" y="0"/>
          <a:chExt cx="0" cy="0"/>
        </a:xfrm>
      </p:grpSpPr>
      <p:sp>
        <p:nvSpPr>
          <p:cNvPr id="32" name="Text Placeholder 19"/>
          <p:cNvSpPr>
            <a:spLocks noGrp="1"/>
          </p:cNvSpPr>
          <p:nvPr>
            <p:ph type="body" sz="quarter" idx="15"/>
          </p:nvPr>
        </p:nvSpPr>
        <p:spPr>
          <a:xfrm>
            <a:off x="304800" y="2362200"/>
            <a:ext cx="6117336"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3" name="Text Placeholder 19"/>
          <p:cNvSpPr>
            <a:spLocks noGrp="1"/>
          </p:cNvSpPr>
          <p:nvPr>
            <p:ph type="body" sz="quarter" idx="33"/>
          </p:nvPr>
        </p:nvSpPr>
        <p:spPr>
          <a:xfrm>
            <a:off x="304800" y="3491484"/>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6" name="Text Placeholder 19"/>
          <p:cNvSpPr>
            <a:spLocks noGrp="1"/>
          </p:cNvSpPr>
          <p:nvPr>
            <p:ph type="body" sz="quarter" idx="34"/>
          </p:nvPr>
        </p:nvSpPr>
        <p:spPr>
          <a:xfrm>
            <a:off x="304800" y="4620768"/>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26" name="Text Placeholder 25"/>
          <p:cNvSpPr>
            <a:spLocks noGrp="1"/>
          </p:cNvSpPr>
          <p:nvPr>
            <p:ph type="body" sz="quarter" idx="21"/>
          </p:nvPr>
        </p:nvSpPr>
        <p:spPr>
          <a:xfrm>
            <a:off x="6411433" y="1417320"/>
            <a:ext cx="2103120" cy="429768"/>
          </a:xfrm>
          <a:prstGeom prst="rect">
            <a:avLst/>
          </a:prstGeom>
          <a:solidFill>
            <a:srgbClr val="B01C2E"/>
          </a:solidFill>
          <a:ln>
            <a:solidFill>
              <a:srgbClr val="B01C2E"/>
            </a:solidFill>
          </a:ln>
        </p:spPr>
        <p:txBody>
          <a:bodyPr anchor="ctr"/>
          <a:lstStyle>
            <a:lvl1pPr algn="ctr">
              <a:buNone/>
              <a:defRPr sz="900" b="1">
                <a:solidFill>
                  <a:srgbClr val="FFFFFF"/>
                </a:solidFill>
              </a:defRPr>
            </a:lvl1pPr>
          </a:lstStyle>
          <a:p>
            <a:pPr lvl="0"/>
            <a:r>
              <a:rPr lang="en-US"/>
              <a:t>Click to edit Master text styles</a:t>
            </a:r>
          </a:p>
        </p:txBody>
      </p:sp>
      <p:sp>
        <p:nvSpPr>
          <p:cNvPr id="17" name="Text Placeholder 12"/>
          <p:cNvSpPr>
            <a:spLocks noGrp="1"/>
          </p:cNvSpPr>
          <p:nvPr>
            <p:ph type="body" sz="quarter" idx="27"/>
          </p:nvPr>
        </p:nvSpPr>
        <p:spPr>
          <a:xfrm>
            <a:off x="4391025"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2"/>
          <p:cNvSpPr>
            <a:spLocks noGrp="1"/>
          </p:cNvSpPr>
          <p:nvPr>
            <p:ph type="body" sz="quarter" idx="28"/>
          </p:nvPr>
        </p:nvSpPr>
        <p:spPr>
          <a:xfrm>
            <a:off x="2774061"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2"/>
          <p:cNvSpPr>
            <a:spLocks noGrp="1"/>
          </p:cNvSpPr>
          <p:nvPr>
            <p:ph type="body" sz="quarter" idx="29"/>
          </p:nvPr>
        </p:nvSpPr>
        <p:spPr>
          <a:xfrm>
            <a:off x="1157097"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5"/>
          <p:cNvSpPr>
            <a:spLocks noGrp="1"/>
          </p:cNvSpPr>
          <p:nvPr>
            <p:ph type="body" sz="quarter" idx="30"/>
          </p:nvPr>
        </p:nvSpPr>
        <p:spPr>
          <a:xfrm>
            <a:off x="1157097"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1" name="Text Placeholder 25"/>
          <p:cNvSpPr>
            <a:spLocks noGrp="1"/>
          </p:cNvSpPr>
          <p:nvPr>
            <p:ph type="body" sz="quarter" idx="31"/>
          </p:nvPr>
        </p:nvSpPr>
        <p:spPr>
          <a:xfrm>
            <a:off x="2774061"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5" name="Text Placeholder 25"/>
          <p:cNvSpPr>
            <a:spLocks noGrp="1"/>
          </p:cNvSpPr>
          <p:nvPr>
            <p:ph type="body" sz="quarter" idx="32"/>
          </p:nvPr>
        </p:nvSpPr>
        <p:spPr>
          <a:xfrm>
            <a:off x="4391025"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Content Placeholder 10"/>
          <p:cNvSpPr>
            <a:spLocks noGrp="1"/>
          </p:cNvSpPr>
          <p:nvPr>
            <p:ph sz="quarter" idx="20"/>
          </p:nvPr>
        </p:nvSpPr>
        <p:spPr>
          <a:xfrm>
            <a:off x="6411433" y="1861185"/>
            <a:ext cx="2103120" cy="420624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p:txBody>
      </p:sp>
      <p:sp>
        <p:nvSpPr>
          <p:cNvPr id="14" name="Slide Number Placeholder 9"/>
          <p:cNvSpPr>
            <a:spLocks noGrp="1"/>
          </p:cNvSpPr>
          <p:nvPr>
            <p:ph type="sldNum" sz="quarter" idx="35"/>
          </p:nvPr>
        </p:nvSpPr>
        <p:spPr/>
        <p:txBody>
          <a:bodyPr/>
          <a:lstStyle>
            <a:lvl1pPr>
              <a:defRPr/>
            </a:lvl1pPr>
          </a:lstStyle>
          <a:p>
            <a:fld id="{08AE5534-AA48-F74E-87DE-645A72BA9DD1}" type="slidenum">
              <a:rPr lang="en-US" altLang="en-US"/>
              <a:pPr/>
              <a:t>‹#›</a:t>
            </a:fld>
            <a:endParaRPr lang="en-US" altLang="en-US"/>
          </a:p>
        </p:txBody>
      </p:sp>
      <p:sp>
        <p:nvSpPr>
          <p:cNvPr id="22" name="Footer Placeholder 12"/>
          <p:cNvSpPr>
            <a:spLocks noGrp="1"/>
          </p:cNvSpPr>
          <p:nvPr>
            <p:ph type="ftr" sz="quarter" idx="36"/>
          </p:nvPr>
        </p:nvSpPr>
        <p:spPr/>
        <p:txBody>
          <a:bodyPr/>
          <a:lstStyle>
            <a:lvl1pPr>
              <a:defRPr/>
            </a:lvl1pPr>
          </a:lstStyle>
          <a:p>
            <a:pPr>
              <a:defRPr/>
            </a:pPr>
            <a:r>
              <a:rPr lang="en-US"/>
              <a:t>Partnership Formation</a:t>
            </a:r>
          </a:p>
        </p:txBody>
      </p:sp>
    </p:spTree>
    <p:extLst>
      <p:ext uri="{BB962C8B-B14F-4D97-AF65-F5344CB8AC3E}">
        <p14:creationId xmlns:p14="http://schemas.microsoft.com/office/powerpoint/2010/main" val="45313120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roject Phases">
    <p:spTree>
      <p:nvGrpSpPr>
        <p:cNvPr id="1" name=""/>
        <p:cNvGrpSpPr/>
        <p:nvPr/>
      </p:nvGrpSpPr>
      <p:grpSpPr>
        <a:xfrm>
          <a:off x="0" y="0"/>
          <a:ext cx="0" cy="0"/>
          <a:chOff x="0" y="0"/>
          <a:chExt cx="0" cy="0"/>
        </a:xfrm>
      </p:grpSpPr>
      <p:sp>
        <p:nvSpPr>
          <p:cNvPr id="15" name="Freeform 11"/>
          <p:cNvSpPr>
            <a:spLocks/>
          </p:cNvSpPr>
          <p:nvPr userDrawn="1"/>
        </p:nvSpPr>
        <p:spPr bwMode="auto">
          <a:xfrm>
            <a:off x="3068639" y="1981202"/>
            <a:ext cx="2536825" cy="339725"/>
          </a:xfrm>
          <a:custGeom>
            <a:avLst/>
            <a:gdLst>
              <a:gd name="T0" fmla="*/ 0 w 2536891"/>
              <a:gd name="T1" fmla="*/ 0 h 488372"/>
              <a:gd name="T2" fmla="*/ 1942613 w 2536891"/>
              <a:gd name="T3" fmla="*/ 0 h 488372"/>
              <a:gd name="T4" fmla="*/ 2455867 w 2536891"/>
              <a:gd name="T5" fmla="*/ 200 h 488372"/>
              <a:gd name="T6" fmla="*/ 2536627 w 2536891"/>
              <a:gd name="T7" fmla="*/ 114356 h 488372"/>
              <a:gd name="T8" fmla="*/ 131751 w 2536891"/>
              <a:gd name="T9" fmla="*/ 114356 h 488372"/>
              <a:gd name="T10" fmla="*/ 81090 w 2536891"/>
              <a:gd name="T11" fmla="*/ 113442 h 488372"/>
              <a:gd name="T12" fmla="*/ 0 w 2536891"/>
              <a:gd name="T13" fmla="*/ 0 h 488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36891" h="488372">
                <a:moveTo>
                  <a:pt x="0" y="0"/>
                </a:moveTo>
                <a:lnTo>
                  <a:pt x="1942817" y="0"/>
                </a:lnTo>
                <a:lnTo>
                  <a:pt x="2456123" y="856"/>
                </a:lnTo>
                <a:lnTo>
                  <a:pt x="2536891" y="488372"/>
                </a:lnTo>
                <a:lnTo>
                  <a:pt x="131763" y="488372"/>
                </a:lnTo>
                <a:lnTo>
                  <a:pt x="81098" y="484467"/>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17" name="Freeform 13"/>
          <p:cNvSpPr>
            <a:spLocks/>
          </p:cNvSpPr>
          <p:nvPr userDrawn="1"/>
        </p:nvSpPr>
        <p:spPr bwMode="auto">
          <a:xfrm>
            <a:off x="457201" y="1982790"/>
            <a:ext cx="2530475" cy="339725"/>
          </a:xfrm>
          <a:custGeom>
            <a:avLst/>
            <a:gdLst>
              <a:gd name="T0" fmla="*/ 0 w 2529680"/>
              <a:gd name="T1" fmla="*/ 0 h 488372"/>
              <a:gd name="T2" fmla="*/ 1945261 w 2529680"/>
              <a:gd name="T3" fmla="*/ 0 h 488372"/>
              <a:gd name="T4" fmla="*/ 2463980 w 2529680"/>
              <a:gd name="T5" fmla="*/ 200 h 488372"/>
              <a:gd name="T6" fmla="*/ 2532861 w 2529680"/>
              <a:gd name="T7" fmla="*/ 113442 h 488372"/>
              <a:gd name="T8" fmla="*/ 0 w 2529680"/>
              <a:gd name="T9" fmla="*/ 114356 h 488372"/>
              <a:gd name="T10" fmla="*/ 0 w 2529680"/>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9680" h="488372">
                <a:moveTo>
                  <a:pt x="0" y="0"/>
                </a:moveTo>
                <a:lnTo>
                  <a:pt x="1942817" y="0"/>
                </a:lnTo>
                <a:lnTo>
                  <a:pt x="2460885" y="856"/>
                </a:lnTo>
                <a:lnTo>
                  <a:pt x="2529680" y="484467"/>
                </a:lnTo>
                <a:lnTo>
                  <a:pt x="0"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21" name="Freeform 14"/>
          <p:cNvSpPr>
            <a:spLocks/>
          </p:cNvSpPr>
          <p:nvPr userDrawn="1"/>
        </p:nvSpPr>
        <p:spPr bwMode="auto">
          <a:xfrm>
            <a:off x="5684839" y="1981202"/>
            <a:ext cx="2871787" cy="339725"/>
          </a:xfrm>
          <a:custGeom>
            <a:avLst/>
            <a:gdLst>
              <a:gd name="T0" fmla="*/ 0 w 2996886"/>
              <a:gd name="T1" fmla="*/ 0 h 488372"/>
              <a:gd name="T2" fmla="*/ 1638173 w 2996886"/>
              <a:gd name="T3" fmla="*/ 0 h 488372"/>
              <a:gd name="T4" fmla="*/ 2526959 w 2996886"/>
              <a:gd name="T5" fmla="*/ 200 h 488372"/>
              <a:gd name="T6" fmla="*/ 2525539 w 2996886"/>
              <a:gd name="T7" fmla="*/ 114356 h 488372"/>
              <a:gd name="T8" fmla="*/ 60236 w 2996886"/>
              <a:gd name="T9" fmla="*/ 114356 h 488372"/>
              <a:gd name="T10" fmla="*/ 0 w 2996886"/>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96886" h="488372">
                <a:moveTo>
                  <a:pt x="0" y="0"/>
                </a:moveTo>
                <a:lnTo>
                  <a:pt x="1942817" y="0"/>
                </a:lnTo>
                <a:lnTo>
                  <a:pt x="2996886" y="855"/>
                </a:lnTo>
                <a:cubicBezTo>
                  <a:pt x="2996325" y="163361"/>
                  <a:pt x="2995763" y="325866"/>
                  <a:pt x="2995202" y="488372"/>
                </a:cubicBezTo>
                <a:lnTo>
                  <a:pt x="71438"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28" name="Text Placeholder 12"/>
          <p:cNvSpPr>
            <a:spLocks noGrp="1"/>
          </p:cNvSpPr>
          <p:nvPr>
            <p:ph type="body" sz="quarter" idx="16"/>
          </p:nvPr>
        </p:nvSpPr>
        <p:spPr bwMode="gray">
          <a:xfrm>
            <a:off x="5680886" y="1983087"/>
            <a:ext cx="2875741" cy="1903112"/>
          </a:xfrm>
          <a:custGeom>
            <a:avLst/>
            <a:gdLst>
              <a:gd name="connsiteX0" fmla="*/ 0 w 2674468"/>
              <a:gd name="connsiteY0" fmla="*/ 0 h 1724992"/>
              <a:gd name="connsiteX1" fmla="*/ 2472747 w 2674468"/>
              <a:gd name="connsiteY1" fmla="*/ 0 h 1724992"/>
              <a:gd name="connsiteX2" fmla="*/ 2674468 w 2674468"/>
              <a:gd name="connsiteY2" fmla="*/ 862496 h 1724992"/>
              <a:gd name="connsiteX3" fmla="*/ 2472747 w 2674468"/>
              <a:gd name="connsiteY3" fmla="*/ 1724992 h 1724992"/>
              <a:gd name="connsiteX4" fmla="*/ 0 w 2674468"/>
              <a:gd name="connsiteY4" fmla="*/ 1724992 h 1724992"/>
              <a:gd name="connsiteX5" fmla="*/ 201721 w 2674468"/>
              <a:gd name="connsiteY5" fmla="*/ 862496 h 1724992"/>
              <a:gd name="connsiteX6" fmla="*/ 0 w 2674468"/>
              <a:gd name="connsiteY6"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201721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2747" h="1724992">
                <a:moveTo>
                  <a:pt x="0" y="0"/>
                </a:moveTo>
                <a:lnTo>
                  <a:pt x="2472747" y="0"/>
                </a:lnTo>
                <a:lnTo>
                  <a:pt x="2472747" y="1724992"/>
                </a:lnTo>
                <a:lnTo>
                  <a:pt x="0" y="1724992"/>
                </a:lnTo>
                <a:lnTo>
                  <a:pt x="169327" y="862496"/>
                </a:lnTo>
                <a:lnTo>
                  <a:pt x="0" y="0"/>
                </a:lnTo>
                <a:close/>
              </a:path>
            </a:pathLst>
          </a:custGeom>
          <a:noFill/>
          <a:ln w="6350">
            <a:solidFill>
              <a:srgbClr val="A9A9A9"/>
            </a:solidFill>
            <a:miter lim="800000"/>
            <a:headEnd/>
            <a:tailEnd/>
          </a:ln>
        </p:spPr>
        <p:txBody>
          <a:bodyPr lIns="411480" tIns="457200" rIns="137160" bIns="137160"/>
          <a:lstStyle>
            <a:lvl1pPr marL="128588" indent="-128588">
              <a:buClr>
                <a:srgbClr val="B01C2E"/>
              </a:buClr>
              <a:buFont typeface="Wingdings 2" pitchFamily="18" charset="2"/>
              <a:buChar char=""/>
              <a:defRPr sz="90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2"/>
          <p:cNvSpPr>
            <a:spLocks noGrp="1"/>
          </p:cNvSpPr>
          <p:nvPr>
            <p:ph type="body" sz="quarter" idx="33"/>
          </p:nvPr>
        </p:nvSpPr>
        <p:spPr>
          <a:xfrm>
            <a:off x="3068559" y="1983087"/>
            <a:ext cx="2674468" cy="1903112"/>
          </a:xfrm>
          <a:prstGeom prst="chevron">
            <a:avLst>
              <a:gd name="adj" fmla="val 10431"/>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21"/>
          </p:nvPr>
        </p:nvSpPr>
        <p:spPr>
          <a:xfrm>
            <a:off x="457200" y="4038600"/>
            <a:ext cx="8077200" cy="310896"/>
          </a:xfrm>
          <a:prstGeom prst="rect">
            <a:avLst/>
          </a:prstGeom>
          <a:solidFill>
            <a:srgbClr val="4D4D4D"/>
          </a:solidFill>
          <a:ln>
            <a:noFill/>
          </a:ln>
        </p:spPr>
        <p:txBody>
          <a:bodyPr anchor="ctr" anchorCtr="1"/>
          <a:lstStyle>
            <a:lvl1pPr marL="0" indent="0" algn="ctr">
              <a:buNone/>
              <a:defRPr sz="900" b="1">
                <a:solidFill>
                  <a:srgbClr val="FFFFFF"/>
                </a:solidFill>
              </a:defRPr>
            </a:lvl1pPr>
          </a:lstStyle>
          <a:p>
            <a:pPr lvl="0"/>
            <a:r>
              <a:rPr lang="en-US"/>
              <a:t>Click to edit Master text styles</a:t>
            </a:r>
          </a:p>
        </p:txBody>
      </p:sp>
      <p:sp>
        <p:nvSpPr>
          <p:cNvPr id="18" name="Text Placeholder 15"/>
          <p:cNvSpPr>
            <a:spLocks noGrp="1"/>
          </p:cNvSpPr>
          <p:nvPr>
            <p:ph type="body" sz="quarter" idx="23"/>
          </p:nvPr>
        </p:nvSpPr>
        <p:spPr>
          <a:xfrm>
            <a:off x="457200"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19" name="Text Placeholder 15"/>
          <p:cNvSpPr>
            <a:spLocks noGrp="1"/>
          </p:cNvSpPr>
          <p:nvPr>
            <p:ph type="body" sz="quarter" idx="24"/>
          </p:nvPr>
        </p:nvSpPr>
        <p:spPr>
          <a:xfrm>
            <a:off x="4585778"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26" name="Text Placeholder 12"/>
          <p:cNvSpPr>
            <a:spLocks noGrp="1"/>
          </p:cNvSpPr>
          <p:nvPr>
            <p:ph type="body" sz="quarter" idx="12"/>
          </p:nvPr>
        </p:nvSpPr>
        <p:spPr>
          <a:xfrm>
            <a:off x="457200" y="1417320"/>
            <a:ext cx="5193792"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27" name="Text Placeholder 13"/>
          <p:cNvSpPr>
            <a:spLocks noGrp="1"/>
          </p:cNvSpPr>
          <p:nvPr>
            <p:ph type="body" sz="quarter" idx="17"/>
          </p:nvPr>
        </p:nvSpPr>
        <p:spPr>
          <a:xfrm>
            <a:off x="5656263" y="1417326"/>
            <a:ext cx="3035808" cy="461963"/>
          </a:xfrm>
          <a:prstGeom prst="chevron">
            <a:avLst>
              <a:gd name="adj" fmla="val 34831"/>
            </a:avLst>
          </a:prstGeom>
          <a:solidFill>
            <a:srgbClr val="B01C2E"/>
          </a:solidFill>
        </p:spPr>
        <p:txBody>
          <a:bodyPr anchor="ctr"/>
          <a:lstStyle>
            <a:lvl1pPr marL="257175" marR="0" indent="-257175" algn="ctr" defTabSz="685800" rtl="0" eaLnBrk="1" fontAlgn="auto" latinLnBrk="0" hangingPunct="1">
              <a:lnSpc>
                <a:spcPct val="100000"/>
              </a:lnSpc>
              <a:spcBef>
                <a:spcPct val="20000"/>
              </a:spcBef>
              <a:spcAft>
                <a:spcPts val="0"/>
              </a:spcAft>
              <a:buClrTx/>
              <a:buSzTx/>
              <a:buFont typeface="Arial" pitchFamily="34" charset="0"/>
              <a:buNone/>
              <a:tabLst/>
              <a:defRPr sz="900" b="1">
                <a:solidFill>
                  <a:srgbClr val="FFFFFF"/>
                </a:solidFill>
              </a:defRPr>
            </a:lvl1pPr>
          </a:lstStyle>
          <a:p>
            <a:pPr lvl="0"/>
            <a:r>
              <a:rPr lang="en-US"/>
              <a:t>Click to edit Master text styles</a:t>
            </a:r>
          </a:p>
        </p:txBody>
      </p:sp>
      <p:sp>
        <p:nvSpPr>
          <p:cNvPr id="40" name="Text Placeholder 12"/>
          <p:cNvSpPr>
            <a:spLocks noGrp="1"/>
          </p:cNvSpPr>
          <p:nvPr>
            <p:ph type="body" sz="quarter" idx="11"/>
          </p:nvPr>
        </p:nvSpPr>
        <p:spPr>
          <a:xfrm>
            <a:off x="457200" y="1983087"/>
            <a:ext cx="2674468" cy="1903112"/>
          </a:xfrm>
          <a:prstGeom prst="homePlate">
            <a:avLst>
              <a:gd name="adj" fmla="val 11448"/>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9"/>
          <p:cNvSpPr>
            <a:spLocks noGrp="1"/>
          </p:cNvSpPr>
          <p:nvPr>
            <p:ph type="body" sz="quarter" idx="13"/>
          </p:nvPr>
        </p:nvSpPr>
        <p:spPr>
          <a:xfrm>
            <a:off x="457200" y="1981200"/>
            <a:ext cx="2473180"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3" name="Text Placeholder 29"/>
          <p:cNvSpPr>
            <a:spLocks noGrp="1"/>
          </p:cNvSpPr>
          <p:nvPr>
            <p:ph type="body" sz="quarter" idx="15"/>
          </p:nvPr>
        </p:nvSpPr>
        <p:spPr>
          <a:xfrm>
            <a:off x="3144323" y="1988239"/>
            <a:ext cx="2387536"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9" name="Content Placeholder 10"/>
          <p:cNvSpPr>
            <a:spLocks noGrp="1"/>
          </p:cNvSpPr>
          <p:nvPr>
            <p:ph sz="quarter" idx="18"/>
          </p:nvPr>
        </p:nvSpPr>
        <p:spPr>
          <a:xfrm>
            <a:off x="457200" y="4343400"/>
            <a:ext cx="8077200" cy="1481328"/>
          </a:xfrm>
          <a:prstGeom prst="rect">
            <a:avLst/>
          </a:prstGeom>
          <a:solidFill>
            <a:srgbClr val="FFFFFF"/>
          </a:solidFill>
          <a:ln>
            <a:solidFill>
              <a:srgbClr val="C0C0C0"/>
            </a:solidFill>
          </a:ln>
        </p:spPr>
        <p:txBody>
          <a:bodyPr/>
          <a:lstStyle>
            <a:lvl1pPr marL="130302" indent="-130302">
              <a:lnSpc>
                <a:spcPct val="95000"/>
              </a:lnSpc>
              <a:spcBef>
                <a:spcPts val="540"/>
              </a:spcBef>
              <a:buClr>
                <a:schemeClr val="accent1"/>
              </a:buClr>
              <a:buFont typeface="Wingdings 2" pitchFamily="18" charset="2"/>
              <a:buChar char=""/>
              <a:defRPr sz="900"/>
            </a:lvl1pPr>
            <a:lvl2pPr marL="260604" indent="-130302">
              <a:lnSpc>
                <a:spcPct val="95000"/>
              </a:lnSpc>
              <a:spcBef>
                <a:spcPts val="225"/>
              </a:spcBef>
              <a:buClr>
                <a:schemeClr val="accent1"/>
              </a:buClr>
              <a:buFont typeface="Arial" pitchFamily="34" charset="0"/>
              <a:buChar char="•"/>
              <a:defRPr sz="900"/>
            </a:lvl2pPr>
            <a:lvl3pPr marL="390906" indent="-130302">
              <a:lnSpc>
                <a:spcPct val="95000"/>
              </a:lnSpc>
              <a:spcBef>
                <a:spcPts val="225"/>
              </a:spcBef>
              <a:buClr>
                <a:schemeClr val="accent1"/>
              </a:buClr>
              <a:buFont typeface="Arial" pitchFamily="34" charset="0"/>
              <a:buChar char="–"/>
              <a:defRPr sz="900"/>
            </a:lvl3pPr>
            <a:lvl4pPr marL="514350" indent="-130302">
              <a:lnSpc>
                <a:spcPct val="95000"/>
              </a:lnSpc>
              <a:spcBef>
                <a:spcPts val="225"/>
              </a:spcBef>
              <a:buClr>
                <a:schemeClr val="accent1"/>
              </a:buClr>
              <a:buFont typeface="Arial" pitchFamily="34" charset="0"/>
              <a:buChar char="–"/>
              <a:defRPr sz="900"/>
            </a:lvl4pPr>
            <a:lvl5pPr marL="685800" indent="-130302">
              <a:lnSpc>
                <a:spcPct val="95000"/>
              </a:lnSpc>
              <a:spcBef>
                <a:spcPts val="225"/>
              </a:spcBef>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9"/>
          <p:cNvSpPr>
            <a:spLocks noGrp="1"/>
          </p:cNvSpPr>
          <p:nvPr>
            <p:ph type="body" sz="quarter" idx="34"/>
          </p:nvPr>
        </p:nvSpPr>
        <p:spPr>
          <a:xfrm>
            <a:off x="5762431" y="1987175"/>
            <a:ext cx="2794197"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2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3" name="Slide Number Placeholder 9"/>
          <p:cNvSpPr>
            <a:spLocks noGrp="1"/>
          </p:cNvSpPr>
          <p:nvPr>
            <p:ph type="sldNum" sz="quarter" idx="35"/>
          </p:nvPr>
        </p:nvSpPr>
        <p:spPr/>
        <p:txBody>
          <a:bodyPr/>
          <a:lstStyle>
            <a:lvl1pPr>
              <a:defRPr/>
            </a:lvl1pPr>
          </a:lstStyle>
          <a:p>
            <a:fld id="{E70D8206-912D-3041-8A60-C5747B4B98EB}" type="slidenum">
              <a:rPr lang="en-US" altLang="en-US"/>
              <a:pPr/>
              <a:t>‹#›</a:t>
            </a:fld>
            <a:endParaRPr lang="en-US" altLang="en-US"/>
          </a:p>
        </p:txBody>
      </p:sp>
      <p:sp>
        <p:nvSpPr>
          <p:cNvPr id="24" name="Footer Placeholder 23"/>
          <p:cNvSpPr>
            <a:spLocks noGrp="1"/>
          </p:cNvSpPr>
          <p:nvPr>
            <p:ph type="ftr" sz="quarter" idx="36"/>
          </p:nvPr>
        </p:nvSpPr>
        <p:spPr/>
        <p:txBody>
          <a:bodyPr/>
          <a:lstStyle>
            <a:lvl1pPr>
              <a:defRPr smtClean="0"/>
            </a:lvl1pPr>
          </a:lstStyle>
          <a:p>
            <a:pPr>
              <a:defRPr/>
            </a:pPr>
            <a:r>
              <a:rPr lang="en-US"/>
              <a:t>Partnership Formation</a:t>
            </a:r>
          </a:p>
        </p:txBody>
      </p:sp>
    </p:spTree>
    <p:extLst>
      <p:ext uri="{BB962C8B-B14F-4D97-AF65-F5344CB8AC3E}">
        <p14:creationId xmlns:p14="http://schemas.microsoft.com/office/powerpoint/2010/main" val="178584974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Blocks - Workstreams and outcomes">
    <p:spTree>
      <p:nvGrpSpPr>
        <p:cNvPr id="1" name=""/>
        <p:cNvGrpSpPr/>
        <p:nvPr/>
      </p:nvGrpSpPr>
      <p:grpSpPr>
        <a:xfrm>
          <a:off x="0" y="0"/>
          <a:ext cx="0" cy="0"/>
          <a:chOff x="0" y="0"/>
          <a:chExt cx="0" cy="0"/>
        </a:xfrm>
      </p:grpSpPr>
      <p:sp>
        <p:nvSpPr>
          <p:cNvPr id="33" name="Pentagon 32"/>
          <p:cNvSpPr/>
          <p:nvPr userDrawn="1"/>
        </p:nvSpPr>
        <p:spPr bwMode="auto">
          <a:xfrm>
            <a:off x="5507039" y="1755775"/>
            <a:ext cx="679450" cy="4343400"/>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nchor="ctr"/>
          <a:lstStyle/>
          <a:p>
            <a:pPr indent="-88106" eaLnBrk="0" hangingPunct="0">
              <a:lnSpc>
                <a:spcPct val="95000"/>
              </a:lnSpc>
              <a:defRPr/>
            </a:pPr>
            <a:endParaRPr lang="en-US" sz="1350">
              <a:latin typeface="Arial" charset="0"/>
              <a:ea typeface="+mn-ea"/>
            </a:endParaRPr>
          </a:p>
        </p:txBody>
      </p:sp>
      <p:sp>
        <p:nvSpPr>
          <p:cNvPr id="6" name="Text Placeholder 2"/>
          <p:cNvSpPr>
            <a:spLocks noGrp="1"/>
          </p:cNvSpPr>
          <p:nvPr>
            <p:ph type="body" idx="38"/>
          </p:nvPr>
        </p:nvSpPr>
        <p:spPr>
          <a:xfrm>
            <a:off x="2993735"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7" name="Text Placeholder 2"/>
          <p:cNvSpPr>
            <a:spLocks noGrp="1"/>
          </p:cNvSpPr>
          <p:nvPr>
            <p:ph type="body" idx="39"/>
          </p:nvPr>
        </p:nvSpPr>
        <p:spPr>
          <a:xfrm>
            <a:off x="477838"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5"/>
          </p:nvPr>
        </p:nvSpPr>
        <p:spPr>
          <a:xfrm>
            <a:off x="2993735" y="1290638"/>
            <a:ext cx="2377440" cy="380392"/>
          </a:xfrm>
          <a:prstGeom prst="rect">
            <a:avLst/>
          </a:prstGeom>
          <a:solidFill>
            <a:schemeClr val="tx1">
              <a:lumMod val="50000"/>
              <a:lumOff val="50000"/>
            </a:schemeClr>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2"/>
          </p:nvPr>
        </p:nvSpPr>
        <p:spPr>
          <a:xfrm>
            <a:off x="6300383" y="1290638"/>
            <a:ext cx="237744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2"/>
          <p:cNvSpPr>
            <a:spLocks noGrp="1"/>
          </p:cNvSpPr>
          <p:nvPr>
            <p:ph type="body" idx="30"/>
          </p:nvPr>
        </p:nvSpPr>
        <p:spPr>
          <a:xfrm>
            <a:off x="477838" y="1290638"/>
            <a:ext cx="2377440" cy="380392"/>
          </a:xfrm>
          <a:prstGeom prst="rect">
            <a:avLst/>
          </a:prstGeom>
          <a:solidFill>
            <a:srgbClr val="4D4D4D"/>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Text Placeholder 19"/>
          <p:cNvSpPr>
            <a:spLocks noGrp="1"/>
          </p:cNvSpPr>
          <p:nvPr>
            <p:ph type="body" sz="quarter" idx="40"/>
          </p:nvPr>
        </p:nvSpPr>
        <p:spPr>
          <a:xfrm>
            <a:off x="569278" y="1731264"/>
            <a:ext cx="2194560" cy="521208"/>
          </a:xfrm>
          <a:prstGeom prst="flowChartAlternateProcess">
            <a:avLst/>
          </a:prstGeom>
          <a:solidFill>
            <a:srgbClr val="FFFFFF"/>
          </a:solidFill>
          <a:ln>
            <a:solidFill>
              <a:srgbClr val="C0C0C0"/>
            </a:solidFill>
          </a:ln>
        </p:spPr>
        <p:txBody>
          <a:bodyPr lIns="45720" tIns="0" rIns="45720" bIns="0" anchor="ctr" anchorCtr="0"/>
          <a:lstStyle>
            <a:lvl1pPr marL="0" indent="-89154">
              <a:lnSpc>
                <a:spcPct val="95000"/>
              </a:lnSpc>
              <a:spcBef>
                <a:spcPts val="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2" name="Text Placeholder 19"/>
          <p:cNvSpPr>
            <a:spLocks noGrp="1"/>
          </p:cNvSpPr>
          <p:nvPr>
            <p:ph type="body" sz="quarter" idx="41"/>
          </p:nvPr>
        </p:nvSpPr>
        <p:spPr>
          <a:xfrm>
            <a:off x="569278" y="235712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3" name="Text Placeholder 19"/>
          <p:cNvSpPr>
            <a:spLocks noGrp="1"/>
          </p:cNvSpPr>
          <p:nvPr>
            <p:ph type="body" sz="quarter" idx="42"/>
          </p:nvPr>
        </p:nvSpPr>
        <p:spPr>
          <a:xfrm>
            <a:off x="569278" y="2982976"/>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4" name="Text Placeholder 19"/>
          <p:cNvSpPr>
            <a:spLocks noGrp="1"/>
          </p:cNvSpPr>
          <p:nvPr>
            <p:ph type="body" sz="quarter" idx="43"/>
          </p:nvPr>
        </p:nvSpPr>
        <p:spPr>
          <a:xfrm>
            <a:off x="569278" y="3608832"/>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5" name="Text Placeholder 19"/>
          <p:cNvSpPr>
            <a:spLocks noGrp="1"/>
          </p:cNvSpPr>
          <p:nvPr>
            <p:ph type="body" sz="quarter" idx="44"/>
          </p:nvPr>
        </p:nvSpPr>
        <p:spPr>
          <a:xfrm>
            <a:off x="569278" y="4234688"/>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6" name="Text Placeholder 19"/>
          <p:cNvSpPr>
            <a:spLocks noGrp="1"/>
          </p:cNvSpPr>
          <p:nvPr>
            <p:ph type="body" sz="quarter" idx="45"/>
          </p:nvPr>
        </p:nvSpPr>
        <p:spPr>
          <a:xfrm>
            <a:off x="569278" y="548640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7" name="Text Placeholder 19"/>
          <p:cNvSpPr>
            <a:spLocks noGrp="1"/>
          </p:cNvSpPr>
          <p:nvPr>
            <p:ph type="body" sz="quarter" idx="46"/>
          </p:nvPr>
        </p:nvSpPr>
        <p:spPr>
          <a:xfrm>
            <a:off x="569278" y="4860544"/>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8" name="Text Placeholder 19"/>
          <p:cNvSpPr>
            <a:spLocks noGrp="1"/>
          </p:cNvSpPr>
          <p:nvPr>
            <p:ph type="body" sz="quarter" idx="47"/>
          </p:nvPr>
        </p:nvSpPr>
        <p:spPr>
          <a:xfrm>
            <a:off x="3085175" y="174345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9" name="Text Placeholder 19"/>
          <p:cNvSpPr>
            <a:spLocks noGrp="1"/>
          </p:cNvSpPr>
          <p:nvPr>
            <p:ph type="body" sz="quarter" idx="48"/>
          </p:nvPr>
        </p:nvSpPr>
        <p:spPr>
          <a:xfrm>
            <a:off x="3085175" y="236931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0" name="Text Placeholder 19"/>
          <p:cNvSpPr>
            <a:spLocks noGrp="1"/>
          </p:cNvSpPr>
          <p:nvPr>
            <p:ph type="body" sz="quarter" idx="49"/>
          </p:nvPr>
        </p:nvSpPr>
        <p:spPr>
          <a:xfrm>
            <a:off x="3085175" y="2995168"/>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1" name="Text Placeholder 19"/>
          <p:cNvSpPr>
            <a:spLocks noGrp="1"/>
          </p:cNvSpPr>
          <p:nvPr>
            <p:ph type="body" sz="quarter" idx="50"/>
          </p:nvPr>
        </p:nvSpPr>
        <p:spPr>
          <a:xfrm>
            <a:off x="3085175" y="3621024"/>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2" name="Text Placeholder 19"/>
          <p:cNvSpPr>
            <a:spLocks noGrp="1"/>
          </p:cNvSpPr>
          <p:nvPr>
            <p:ph type="body" sz="quarter" idx="51"/>
          </p:nvPr>
        </p:nvSpPr>
        <p:spPr>
          <a:xfrm>
            <a:off x="3085175" y="4246880"/>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3" name="Text Placeholder 19"/>
          <p:cNvSpPr>
            <a:spLocks noGrp="1"/>
          </p:cNvSpPr>
          <p:nvPr>
            <p:ph type="body" sz="quarter" idx="52"/>
          </p:nvPr>
        </p:nvSpPr>
        <p:spPr>
          <a:xfrm>
            <a:off x="3085175" y="549859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4" name="Text Placeholder 19"/>
          <p:cNvSpPr>
            <a:spLocks noGrp="1"/>
          </p:cNvSpPr>
          <p:nvPr>
            <p:ph type="body" sz="quarter" idx="53"/>
          </p:nvPr>
        </p:nvSpPr>
        <p:spPr>
          <a:xfrm>
            <a:off x="3085175" y="487273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5" name="Text Placeholder 19"/>
          <p:cNvSpPr>
            <a:spLocks noGrp="1"/>
          </p:cNvSpPr>
          <p:nvPr>
            <p:ph type="body" sz="quarter" idx="54"/>
          </p:nvPr>
        </p:nvSpPr>
        <p:spPr>
          <a:xfrm>
            <a:off x="6300383" y="174345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6" name="Text Placeholder 19"/>
          <p:cNvSpPr>
            <a:spLocks noGrp="1"/>
          </p:cNvSpPr>
          <p:nvPr>
            <p:ph type="body" sz="quarter" idx="55"/>
          </p:nvPr>
        </p:nvSpPr>
        <p:spPr>
          <a:xfrm>
            <a:off x="6300383" y="236931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7" name="Text Placeholder 19"/>
          <p:cNvSpPr>
            <a:spLocks noGrp="1"/>
          </p:cNvSpPr>
          <p:nvPr>
            <p:ph type="body" sz="quarter" idx="56"/>
          </p:nvPr>
        </p:nvSpPr>
        <p:spPr>
          <a:xfrm>
            <a:off x="6300383" y="2995168"/>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8" name="Text Placeholder 19"/>
          <p:cNvSpPr>
            <a:spLocks noGrp="1"/>
          </p:cNvSpPr>
          <p:nvPr>
            <p:ph type="body" sz="quarter" idx="57"/>
          </p:nvPr>
        </p:nvSpPr>
        <p:spPr>
          <a:xfrm>
            <a:off x="6300383" y="3621024"/>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9" name="Text Placeholder 19"/>
          <p:cNvSpPr>
            <a:spLocks noGrp="1"/>
          </p:cNvSpPr>
          <p:nvPr>
            <p:ph type="body" sz="quarter" idx="58"/>
          </p:nvPr>
        </p:nvSpPr>
        <p:spPr>
          <a:xfrm>
            <a:off x="6300383" y="4246880"/>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0" name="Text Placeholder 19"/>
          <p:cNvSpPr>
            <a:spLocks noGrp="1"/>
          </p:cNvSpPr>
          <p:nvPr>
            <p:ph type="body" sz="quarter" idx="59"/>
          </p:nvPr>
        </p:nvSpPr>
        <p:spPr>
          <a:xfrm>
            <a:off x="6300383" y="549859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1" name="Text Placeholder 19"/>
          <p:cNvSpPr>
            <a:spLocks noGrp="1"/>
          </p:cNvSpPr>
          <p:nvPr>
            <p:ph type="body" sz="quarter" idx="60"/>
          </p:nvPr>
        </p:nvSpPr>
        <p:spPr>
          <a:xfrm>
            <a:off x="6300383" y="487273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4" name="Slide Number Placeholder 9"/>
          <p:cNvSpPr>
            <a:spLocks noGrp="1"/>
          </p:cNvSpPr>
          <p:nvPr>
            <p:ph type="sldNum" sz="quarter" idx="61"/>
          </p:nvPr>
        </p:nvSpPr>
        <p:spPr/>
        <p:txBody>
          <a:bodyPr/>
          <a:lstStyle>
            <a:lvl1pPr>
              <a:defRPr/>
            </a:lvl1pPr>
          </a:lstStyle>
          <a:p>
            <a:fld id="{250D9D91-D592-1043-AF8D-0FC015913F1E}" type="slidenum">
              <a:rPr lang="en-US" altLang="en-US"/>
              <a:pPr/>
              <a:t>‹#›</a:t>
            </a:fld>
            <a:endParaRPr lang="en-US" altLang="en-US"/>
          </a:p>
        </p:txBody>
      </p:sp>
      <p:sp>
        <p:nvSpPr>
          <p:cNvPr id="35" name="Footer Placeholder 33"/>
          <p:cNvSpPr>
            <a:spLocks noGrp="1"/>
          </p:cNvSpPr>
          <p:nvPr>
            <p:ph type="ftr" sz="quarter" idx="62"/>
          </p:nvPr>
        </p:nvSpPr>
        <p:spPr/>
        <p:txBody>
          <a:bodyPr/>
          <a:lstStyle>
            <a:lvl1pPr>
              <a:defRPr smtClean="0"/>
            </a:lvl1pPr>
          </a:lstStyle>
          <a:p>
            <a:pPr>
              <a:defRPr/>
            </a:pPr>
            <a:r>
              <a:rPr lang="en-US"/>
              <a:t>Partnership Formation</a:t>
            </a:r>
          </a:p>
        </p:txBody>
      </p:sp>
    </p:spTree>
    <p:extLst>
      <p:ext uri="{BB962C8B-B14F-4D97-AF65-F5344CB8AC3E}">
        <p14:creationId xmlns:p14="http://schemas.microsoft.com/office/powerpoint/2010/main" val="29970856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Blocks - Elements Leading To">
    <p:spTree>
      <p:nvGrpSpPr>
        <p:cNvPr id="1" name=""/>
        <p:cNvGrpSpPr/>
        <p:nvPr/>
      </p:nvGrpSpPr>
      <p:grpSpPr>
        <a:xfrm>
          <a:off x="0" y="0"/>
          <a:ext cx="0" cy="0"/>
          <a:chOff x="0" y="0"/>
          <a:chExt cx="0" cy="0"/>
        </a:xfrm>
      </p:grpSpPr>
      <p:sp>
        <p:nvSpPr>
          <p:cNvPr id="15" name="Pentagon 14"/>
          <p:cNvSpPr/>
          <p:nvPr userDrawn="1"/>
        </p:nvSpPr>
        <p:spPr bwMode="auto">
          <a:xfrm>
            <a:off x="5349876" y="1497015"/>
            <a:ext cx="679450" cy="4352925"/>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7" name="Text Placeholder 8"/>
          <p:cNvSpPr>
            <a:spLocks noGrp="1"/>
          </p:cNvSpPr>
          <p:nvPr>
            <p:ph type="body" sz="quarter" idx="21"/>
          </p:nvPr>
        </p:nvSpPr>
        <p:spPr>
          <a:xfrm rot="5400000">
            <a:off x="7082028" y="330708"/>
            <a:ext cx="640080" cy="2569464"/>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8" name="Text Placeholder 12"/>
          <p:cNvSpPr>
            <a:spLocks noGrp="1"/>
          </p:cNvSpPr>
          <p:nvPr>
            <p:ph type="body" sz="quarter" idx="18"/>
          </p:nvPr>
        </p:nvSpPr>
        <p:spPr>
          <a:xfrm>
            <a:off x="6117336" y="1981200"/>
            <a:ext cx="2569464" cy="41148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pitchFamily="2" charset="2"/>
              <a:buChar char="§"/>
              <a:defRPr sz="900" b="1" baseline="0"/>
            </a:lvl1pPr>
            <a:lvl2pPr marL="253604" indent="-129779">
              <a:spcBef>
                <a:spcPts val="150"/>
              </a:spcBef>
              <a:buClr>
                <a:srgbClr val="B01C2E"/>
              </a:buClr>
              <a:buFont typeface="Arial" pitchFamily="34" charset="0"/>
              <a:buChar char="•"/>
              <a:tabLst/>
              <a:defRPr sz="900" b="1" baseline="0"/>
            </a:lvl2pPr>
            <a:lvl3pPr marL="377190" indent="-129779">
              <a:spcBef>
                <a:spcPts val="150"/>
              </a:spcBef>
              <a:buClr>
                <a:srgbClr val="B01C2E"/>
              </a:buClr>
              <a:buFont typeface="Arial" pitchFamily="34" charset="0"/>
              <a:buChar char="–"/>
              <a:defRPr sz="900" b="1" baseline="0"/>
            </a:lvl3pPr>
            <a:lvl4pPr marL="514350" indent="-130302">
              <a:spcBef>
                <a:spcPts val="150"/>
              </a:spcBef>
              <a:buClr>
                <a:srgbClr val="B01C2E"/>
              </a:buClr>
              <a:buFont typeface="Arial" pitchFamily="34" charset="0"/>
              <a:buChar char="–"/>
              <a:tabLst/>
              <a:defRPr sz="900" b="1"/>
            </a:lvl4pPr>
            <a:lvl5pPr marL="637794" indent="-130302">
              <a:spcBef>
                <a:spcPts val="150"/>
              </a:spcBef>
              <a:buClr>
                <a:srgbClr val="B01C2E"/>
              </a:buClr>
              <a:buFont typeface="Arial" pitchFamily="34" charset="0"/>
              <a:buChar char="–"/>
              <a:defRPr sz="9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2"/>
          </p:nvPr>
        </p:nvSpPr>
        <p:spPr>
          <a:xfrm>
            <a:off x="3810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22"/>
          </p:nvPr>
        </p:nvSpPr>
        <p:spPr>
          <a:xfrm>
            <a:off x="3810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p:cNvSpPr>
            <a:spLocks noGrp="1"/>
          </p:cNvSpPr>
          <p:nvPr>
            <p:ph sz="half" idx="23"/>
          </p:nvPr>
        </p:nvSpPr>
        <p:spPr>
          <a:xfrm>
            <a:off x="3810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3"/>
          <p:cNvSpPr>
            <a:spLocks noGrp="1"/>
          </p:cNvSpPr>
          <p:nvPr>
            <p:ph sz="half" idx="24"/>
          </p:nvPr>
        </p:nvSpPr>
        <p:spPr>
          <a:xfrm>
            <a:off x="20574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3"/>
          <p:cNvSpPr>
            <a:spLocks noGrp="1"/>
          </p:cNvSpPr>
          <p:nvPr>
            <p:ph sz="half" idx="25"/>
          </p:nvPr>
        </p:nvSpPr>
        <p:spPr>
          <a:xfrm>
            <a:off x="20574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3"/>
          <p:cNvSpPr>
            <a:spLocks noGrp="1"/>
          </p:cNvSpPr>
          <p:nvPr>
            <p:ph sz="half" idx="26"/>
          </p:nvPr>
        </p:nvSpPr>
        <p:spPr>
          <a:xfrm>
            <a:off x="20574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3"/>
          <p:cNvSpPr>
            <a:spLocks noGrp="1"/>
          </p:cNvSpPr>
          <p:nvPr>
            <p:ph sz="half" idx="27"/>
          </p:nvPr>
        </p:nvSpPr>
        <p:spPr>
          <a:xfrm>
            <a:off x="37338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3"/>
          <p:cNvSpPr>
            <a:spLocks noGrp="1"/>
          </p:cNvSpPr>
          <p:nvPr>
            <p:ph sz="half" idx="28"/>
          </p:nvPr>
        </p:nvSpPr>
        <p:spPr>
          <a:xfrm>
            <a:off x="37338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3"/>
          <p:cNvSpPr>
            <a:spLocks noGrp="1"/>
          </p:cNvSpPr>
          <p:nvPr>
            <p:ph sz="half" idx="29"/>
          </p:nvPr>
        </p:nvSpPr>
        <p:spPr>
          <a:xfrm>
            <a:off x="37338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0"/>
          </p:nvPr>
        </p:nvSpPr>
        <p:spPr/>
        <p:txBody>
          <a:bodyPr/>
          <a:lstStyle>
            <a:lvl1pPr>
              <a:defRPr/>
            </a:lvl1pPr>
          </a:lstStyle>
          <a:p>
            <a:fld id="{09CF501B-85A3-0748-9525-578425C49286}" type="slidenum">
              <a:rPr lang="en-US" altLang="en-US"/>
              <a:pPr/>
              <a:t>‹#›</a:t>
            </a:fld>
            <a:endParaRPr lang="en-US" altLang="en-US"/>
          </a:p>
        </p:txBody>
      </p:sp>
      <p:sp>
        <p:nvSpPr>
          <p:cNvPr id="21" name="Footer Placeholder 20"/>
          <p:cNvSpPr>
            <a:spLocks noGrp="1"/>
          </p:cNvSpPr>
          <p:nvPr>
            <p:ph type="ftr" sz="quarter" idx="31"/>
          </p:nvPr>
        </p:nvSpPr>
        <p:spPr/>
        <p:txBody>
          <a:bodyPr/>
          <a:lstStyle>
            <a:lvl1pPr>
              <a:defRPr smtClean="0"/>
            </a:lvl1pPr>
          </a:lstStyle>
          <a:p>
            <a:pPr>
              <a:defRPr/>
            </a:pPr>
            <a:r>
              <a:rPr lang="en-US"/>
              <a:t>Partnership Formation</a:t>
            </a:r>
          </a:p>
        </p:txBody>
      </p:sp>
    </p:spTree>
    <p:extLst>
      <p:ext uri="{BB962C8B-B14F-4D97-AF65-F5344CB8AC3E}">
        <p14:creationId xmlns:p14="http://schemas.microsoft.com/office/powerpoint/2010/main" val="253094499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lated Text Blocks - Sequence">
    <p:spTree>
      <p:nvGrpSpPr>
        <p:cNvPr id="1" name=""/>
        <p:cNvGrpSpPr/>
        <p:nvPr/>
      </p:nvGrpSpPr>
      <p:grpSpPr>
        <a:xfrm>
          <a:off x="0" y="0"/>
          <a:ext cx="0" cy="0"/>
          <a:chOff x="0" y="0"/>
          <a:chExt cx="0" cy="0"/>
        </a:xfrm>
      </p:grpSpPr>
      <p:cxnSp>
        <p:nvCxnSpPr>
          <p:cNvPr id="7" name="Elbow Connector 24"/>
          <p:cNvCxnSpPr>
            <a:cxnSpLocks noChangeShapeType="1"/>
          </p:cNvCxnSpPr>
          <p:nvPr userDrawn="1"/>
        </p:nvCxnSpPr>
        <p:spPr bwMode="auto">
          <a:xfrm rot="16200000" flipH="1">
            <a:off x="909638" y="2395538"/>
            <a:ext cx="768350" cy="6381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3" name="Elbow Connector 28"/>
          <p:cNvCxnSpPr>
            <a:cxnSpLocks noChangeShapeType="1"/>
          </p:cNvCxnSpPr>
          <p:nvPr userDrawn="1"/>
        </p:nvCxnSpPr>
        <p:spPr bwMode="auto">
          <a:xfrm rot="16200000" flipH="1">
            <a:off x="2066926" y="3590927"/>
            <a:ext cx="752475" cy="6254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4" name="Elbow Connector 39"/>
          <p:cNvCxnSpPr>
            <a:cxnSpLocks noChangeShapeType="1"/>
          </p:cNvCxnSpPr>
          <p:nvPr userDrawn="1"/>
        </p:nvCxnSpPr>
        <p:spPr bwMode="auto">
          <a:xfrm rot="16200000" flipH="1">
            <a:off x="3234532" y="4814095"/>
            <a:ext cx="698500" cy="595313"/>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sp>
        <p:nvSpPr>
          <p:cNvPr id="8" name="Content Placeholder 3"/>
          <p:cNvSpPr>
            <a:spLocks noGrp="1"/>
          </p:cNvSpPr>
          <p:nvPr>
            <p:ph sz="half" idx="17"/>
          </p:nvPr>
        </p:nvSpPr>
        <p:spPr>
          <a:xfrm>
            <a:off x="3881706" y="4986243"/>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9" name="Content Placeholder 3"/>
          <p:cNvSpPr>
            <a:spLocks noGrp="1"/>
          </p:cNvSpPr>
          <p:nvPr>
            <p:ph sz="half" idx="14"/>
          </p:nvPr>
        </p:nvSpPr>
        <p:spPr>
          <a:xfrm>
            <a:off x="479117" y="1441358"/>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5"/>
          </p:nvPr>
        </p:nvSpPr>
        <p:spPr>
          <a:xfrm>
            <a:off x="1612733" y="2622986"/>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6"/>
          </p:nvPr>
        </p:nvSpPr>
        <p:spPr>
          <a:xfrm>
            <a:off x="2755736" y="3804614"/>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18"/>
          </p:nvPr>
        </p:nvSpPr>
        <p:spPr/>
        <p:txBody>
          <a:bodyPr/>
          <a:lstStyle>
            <a:lvl1pPr>
              <a:defRPr/>
            </a:lvl1pPr>
          </a:lstStyle>
          <a:p>
            <a:fld id="{0C10D6D8-3B97-854D-B9A2-DD1E2B17F6F0}" type="slidenum">
              <a:rPr lang="en-US" altLang="en-US"/>
              <a:pPr/>
              <a:t>‹#›</a:t>
            </a:fld>
            <a:endParaRPr lang="en-US" altLang="en-US"/>
          </a:p>
        </p:txBody>
      </p:sp>
      <p:sp>
        <p:nvSpPr>
          <p:cNvPr id="16" name="Footer Placeholder 13"/>
          <p:cNvSpPr>
            <a:spLocks noGrp="1"/>
          </p:cNvSpPr>
          <p:nvPr>
            <p:ph type="ftr" sz="quarter" idx="19"/>
          </p:nvPr>
        </p:nvSpPr>
        <p:spPr/>
        <p:txBody>
          <a:bodyPr/>
          <a:lstStyle>
            <a:lvl1pPr>
              <a:defRPr smtClean="0"/>
            </a:lvl1pPr>
          </a:lstStyle>
          <a:p>
            <a:pPr>
              <a:defRPr/>
            </a:pPr>
            <a:r>
              <a:rPr lang="en-US"/>
              <a:t>Partnership Formation</a:t>
            </a:r>
          </a:p>
        </p:txBody>
      </p:sp>
    </p:spTree>
    <p:extLst>
      <p:ext uri="{BB962C8B-B14F-4D97-AF65-F5344CB8AC3E}">
        <p14:creationId xmlns:p14="http://schemas.microsoft.com/office/powerpoint/2010/main" val="417036888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7" name="Parallelogram 6"/>
          <p:cNvSpPr/>
          <p:nvPr userDrawn="1"/>
        </p:nvSpPr>
        <p:spPr bwMode="auto">
          <a:xfrm>
            <a:off x="712789" y="1782765"/>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8" name="Parallelogram 7"/>
          <p:cNvSpPr/>
          <p:nvPr userDrawn="1"/>
        </p:nvSpPr>
        <p:spPr bwMode="auto">
          <a:xfrm>
            <a:off x="712789" y="5300665"/>
            <a:ext cx="7969250" cy="530225"/>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14" name="Parallelogram 13"/>
          <p:cNvSpPr/>
          <p:nvPr userDrawn="1"/>
        </p:nvSpPr>
        <p:spPr bwMode="auto">
          <a:xfrm>
            <a:off x="712789" y="4129090"/>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15" name="Parallelogram 14"/>
          <p:cNvSpPr/>
          <p:nvPr userDrawn="1"/>
        </p:nvSpPr>
        <p:spPr bwMode="auto">
          <a:xfrm>
            <a:off x="712789" y="2955925"/>
            <a:ext cx="7969250" cy="528638"/>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9" name="Content Placeholder 3"/>
          <p:cNvSpPr>
            <a:spLocks noGrp="1"/>
          </p:cNvSpPr>
          <p:nvPr>
            <p:ph sz="half" idx="12"/>
          </p:nvPr>
        </p:nvSpPr>
        <p:spPr>
          <a:xfrm>
            <a:off x="708691" y="1501649"/>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0" name="Content Placeholder 3"/>
          <p:cNvSpPr>
            <a:spLocks noGrp="1"/>
          </p:cNvSpPr>
          <p:nvPr>
            <p:ph sz="half" idx="13"/>
          </p:nvPr>
        </p:nvSpPr>
        <p:spPr>
          <a:xfrm>
            <a:off x="708691" y="5019704"/>
            <a:ext cx="7450574" cy="789371"/>
          </a:xfrm>
          <a:prstGeom prst="parallelogram">
            <a:avLst/>
          </a:prstGeom>
          <a:solidFill>
            <a:schemeClr val="accent1"/>
          </a:solidFill>
          <a:ln w="6350">
            <a:noFill/>
          </a:ln>
        </p:spPr>
        <p:txBody>
          <a:bodyPr lIns="137160" tIns="137160" rIns="137160" bIns="137160" anchor="ctr"/>
          <a:lstStyle>
            <a:lvl1pPr marL="132160" marR="0" indent="-13216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1" name="Content Placeholder 3"/>
          <p:cNvSpPr>
            <a:spLocks noGrp="1"/>
          </p:cNvSpPr>
          <p:nvPr>
            <p:ph sz="half" idx="14"/>
          </p:nvPr>
        </p:nvSpPr>
        <p:spPr>
          <a:xfrm>
            <a:off x="708691" y="3847017"/>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2" name="Content Placeholder 3"/>
          <p:cNvSpPr>
            <a:spLocks noGrp="1"/>
          </p:cNvSpPr>
          <p:nvPr>
            <p:ph sz="half" idx="15"/>
          </p:nvPr>
        </p:nvSpPr>
        <p:spPr>
          <a:xfrm>
            <a:off x="708691" y="2674336"/>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16"/>
          </p:nvPr>
        </p:nvSpPr>
        <p:spPr/>
        <p:txBody>
          <a:bodyPr/>
          <a:lstStyle>
            <a:lvl1pPr>
              <a:defRPr/>
            </a:lvl1pPr>
          </a:lstStyle>
          <a:p>
            <a:fld id="{97E92AD8-7AD1-8240-8596-9839AB315E2F}" type="slidenum">
              <a:rPr lang="en-US" altLang="en-US"/>
              <a:pPr/>
              <a:t>‹#›</a:t>
            </a:fld>
            <a:endParaRPr lang="en-US" altLang="en-US"/>
          </a:p>
        </p:txBody>
      </p:sp>
      <p:sp>
        <p:nvSpPr>
          <p:cNvPr id="17" name="Footer Placeholder 14"/>
          <p:cNvSpPr>
            <a:spLocks noGrp="1"/>
          </p:cNvSpPr>
          <p:nvPr>
            <p:ph type="ftr" sz="quarter" idx="17"/>
          </p:nvPr>
        </p:nvSpPr>
        <p:spPr/>
        <p:txBody>
          <a:bodyPr/>
          <a:lstStyle>
            <a:lvl1pPr>
              <a:defRPr smtClean="0"/>
            </a:lvl1pPr>
          </a:lstStyle>
          <a:p>
            <a:pPr>
              <a:defRPr/>
            </a:pPr>
            <a:r>
              <a:rPr lang="en-US"/>
              <a:t>Partnership Formation</a:t>
            </a:r>
          </a:p>
        </p:txBody>
      </p:sp>
    </p:spTree>
    <p:extLst>
      <p:ext uri="{BB962C8B-B14F-4D97-AF65-F5344CB8AC3E}">
        <p14:creationId xmlns:p14="http://schemas.microsoft.com/office/powerpoint/2010/main" val="220640488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hases and threads with chevrons">
    <p:spTree>
      <p:nvGrpSpPr>
        <p:cNvPr id="1" name=""/>
        <p:cNvGrpSpPr/>
        <p:nvPr/>
      </p:nvGrpSpPr>
      <p:grpSpPr>
        <a:xfrm>
          <a:off x="0" y="0"/>
          <a:ext cx="0" cy="0"/>
          <a:chOff x="0" y="0"/>
          <a:chExt cx="0" cy="0"/>
        </a:xfrm>
      </p:grpSpPr>
      <p:cxnSp>
        <p:nvCxnSpPr>
          <p:cNvPr id="22" name="Straight Connector 8"/>
          <p:cNvCxnSpPr>
            <a:cxnSpLocks noChangeShapeType="1"/>
          </p:cNvCxnSpPr>
          <p:nvPr userDrawn="1"/>
        </p:nvCxnSpPr>
        <p:spPr bwMode="auto">
          <a:xfrm>
            <a:off x="477838" y="3294065"/>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3" name="Straight Connector 9"/>
          <p:cNvCxnSpPr>
            <a:cxnSpLocks noChangeShapeType="1"/>
          </p:cNvCxnSpPr>
          <p:nvPr userDrawn="1"/>
        </p:nvCxnSpPr>
        <p:spPr bwMode="auto">
          <a:xfrm>
            <a:off x="477838" y="4670425"/>
            <a:ext cx="7988300" cy="1588"/>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a:off x="477838" y="6046790"/>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sp>
        <p:nvSpPr>
          <p:cNvPr id="5" name="Text Placeholder 12"/>
          <p:cNvSpPr>
            <a:spLocks noGrp="1"/>
          </p:cNvSpPr>
          <p:nvPr>
            <p:ph type="body" sz="quarter" idx="12"/>
          </p:nvPr>
        </p:nvSpPr>
        <p:spPr>
          <a:xfrm>
            <a:off x="1582996" y="1290644"/>
            <a:ext cx="1870718" cy="600507"/>
          </a:xfrm>
          <a:prstGeom prst="homePlate">
            <a:avLst>
              <a:gd name="adj" fmla="val 31973"/>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6" name="Text Placeholder 12"/>
          <p:cNvSpPr>
            <a:spLocks noGrp="1"/>
          </p:cNvSpPr>
          <p:nvPr>
            <p:ph type="body" sz="quarter" idx="15"/>
          </p:nvPr>
        </p:nvSpPr>
        <p:spPr>
          <a:xfrm>
            <a:off x="689650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7" name="Text Placeholder 12"/>
          <p:cNvSpPr>
            <a:spLocks noGrp="1"/>
          </p:cNvSpPr>
          <p:nvPr>
            <p:ph type="body" sz="quarter" idx="30"/>
          </p:nvPr>
        </p:nvSpPr>
        <p:spPr>
          <a:xfrm>
            <a:off x="511428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marR="0" indent="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8" name="Text Placeholder 12"/>
          <p:cNvSpPr>
            <a:spLocks noGrp="1"/>
          </p:cNvSpPr>
          <p:nvPr>
            <p:ph type="body" sz="quarter" idx="31"/>
          </p:nvPr>
        </p:nvSpPr>
        <p:spPr>
          <a:xfrm>
            <a:off x="3332064"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9" name="Text Placeholder 12"/>
          <p:cNvSpPr>
            <a:spLocks noGrp="1"/>
          </p:cNvSpPr>
          <p:nvPr>
            <p:ph type="body" sz="quarter" idx="11"/>
          </p:nvPr>
        </p:nvSpPr>
        <p:spPr>
          <a:xfrm>
            <a:off x="457200" y="2068960"/>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900"/>
            </a:lvl5pPr>
          </a:lstStyle>
          <a:p>
            <a:pPr lvl="0"/>
            <a:r>
              <a:rPr lang="en-US"/>
              <a:t>Click to edit Master text styles</a:t>
            </a:r>
          </a:p>
        </p:txBody>
      </p:sp>
      <p:sp>
        <p:nvSpPr>
          <p:cNvPr id="10" name="Text Placeholder 12"/>
          <p:cNvSpPr>
            <a:spLocks noGrp="1"/>
          </p:cNvSpPr>
          <p:nvPr>
            <p:ph type="body" sz="quarter" idx="32"/>
          </p:nvPr>
        </p:nvSpPr>
        <p:spPr>
          <a:xfrm>
            <a:off x="457200" y="343666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1" name="Text Placeholder 12"/>
          <p:cNvSpPr>
            <a:spLocks noGrp="1"/>
          </p:cNvSpPr>
          <p:nvPr>
            <p:ph type="body" sz="quarter" idx="33"/>
          </p:nvPr>
        </p:nvSpPr>
        <p:spPr>
          <a:xfrm>
            <a:off x="457200" y="480248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2" name="Text Placeholder 12"/>
          <p:cNvSpPr>
            <a:spLocks noGrp="1"/>
          </p:cNvSpPr>
          <p:nvPr>
            <p:ph type="body" sz="quarter" idx="34"/>
          </p:nvPr>
        </p:nvSpPr>
        <p:spPr>
          <a:xfrm>
            <a:off x="1582996" y="2068960"/>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3" name="Text Placeholder 12"/>
          <p:cNvSpPr>
            <a:spLocks noGrp="1"/>
          </p:cNvSpPr>
          <p:nvPr>
            <p:ph type="body" sz="quarter" idx="35"/>
          </p:nvPr>
        </p:nvSpPr>
        <p:spPr>
          <a:xfrm>
            <a:off x="1582996" y="344150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4" name="Text Placeholder 12"/>
          <p:cNvSpPr>
            <a:spLocks noGrp="1"/>
          </p:cNvSpPr>
          <p:nvPr>
            <p:ph type="body" sz="quarter" idx="36"/>
          </p:nvPr>
        </p:nvSpPr>
        <p:spPr>
          <a:xfrm>
            <a:off x="1582996" y="480732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8" name="Text Placeholder 12"/>
          <p:cNvSpPr>
            <a:spLocks noGrp="1"/>
          </p:cNvSpPr>
          <p:nvPr>
            <p:ph type="body" sz="quarter" idx="37"/>
          </p:nvPr>
        </p:nvSpPr>
        <p:spPr>
          <a:xfrm>
            <a:off x="333206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9" name="Text Placeholder 12"/>
          <p:cNvSpPr>
            <a:spLocks noGrp="1"/>
          </p:cNvSpPr>
          <p:nvPr>
            <p:ph type="body" sz="quarter" idx="38"/>
          </p:nvPr>
        </p:nvSpPr>
        <p:spPr>
          <a:xfrm>
            <a:off x="333206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0" name="Text Placeholder 12"/>
          <p:cNvSpPr>
            <a:spLocks noGrp="1"/>
          </p:cNvSpPr>
          <p:nvPr>
            <p:ph type="body" sz="quarter" idx="39"/>
          </p:nvPr>
        </p:nvSpPr>
        <p:spPr>
          <a:xfrm>
            <a:off x="333206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1" name="Text Placeholder 12"/>
          <p:cNvSpPr>
            <a:spLocks noGrp="1"/>
          </p:cNvSpPr>
          <p:nvPr>
            <p:ph type="body" sz="quarter" idx="40"/>
          </p:nvPr>
        </p:nvSpPr>
        <p:spPr>
          <a:xfrm>
            <a:off x="511428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2" name="Text Placeholder 12"/>
          <p:cNvSpPr>
            <a:spLocks noGrp="1"/>
          </p:cNvSpPr>
          <p:nvPr>
            <p:ph type="body" sz="quarter" idx="41"/>
          </p:nvPr>
        </p:nvSpPr>
        <p:spPr>
          <a:xfrm>
            <a:off x="511428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3" name="Text Placeholder 12"/>
          <p:cNvSpPr>
            <a:spLocks noGrp="1"/>
          </p:cNvSpPr>
          <p:nvPr>
            <p:ph type="body" sz="quarter" idx="42"/>
          </p:nvPr>
        </p:nvSpPr>
        <p:spPr>
          <a:xfrm>
            <a:off x="511428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4" name="Text Placeholder 12"/>
          <p:cNvSpPr>
            <a:spLocks noGrp="1"/>
          </p:cNvSpPr>
          <p:nvPr>
            <p:ph type="body" sz="quarter" idx="43"/>
          </p:nvPr>
        </p:nvSpPr>
        <p:spPr>
          <a:xfrm>
            <a:off x="6896505"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5" name="Text Placeholder 12"/>
          <p:cNvSpPr>
            <a:spLocks noGrp="1"/>
          </p:cNvSpPr>
          <p:nvPr>
            <p:ph type="body" sz="quarter" idx="44"/>
          </p:nvPr>
        </p:nvSpPr>
        <p:spPr>
          <a:xfrm>
            <a:off x="6896505"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6" name="Text Placeholder 12"/>
          <p:cNvSpPr>
            <a:spLocks noGrp="1"/>
          </p:cNvSpPr>
          <p:nvPr>
            <p:ph type="body" sz="quarter" idx="45"/>
          </p:nvPr>
        </p:nvSpPr>
        <p:spPr>
          <a:xfrm>
            <a:off x="6896505"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5" name="Slide Number Placeholder 9"/>
          <p:cNvSpPr>
            <a:spLocks noGrp="1"/>
          </p:cNvSpPr>
          <p:nvPr>
            <p:ph type="sldNum" sz="quarter" idx="46"/>
          </p:nvPr>
        </p:nvSpPr>
        <p:spPr/>
        <p:txBody>
          <a:bodyPr/>
          <a:lstStyle>
            <a:lvl1pPr>
              <a:defRPr/>
            </a:lvl1pPr>
          </a:lstStyle>
          <a:p>
            <a:fld id="{BC9105C1-E9DE-DA45-BFF7-4F496C07EBDE}" type="slidenum">
              <a:rPr lang="en-US" altLang="en-US"/>
              <a:pPr/>
              <a:t>‹#›</a:t>
            </a:fld>
            <a:endParaRPr lang="en-US" altLang="en-US"/>
          </a:p>
        </p:txBody>
      </p:sp>
      <p:sp>
        <p:nvSpPr>
          <p:cNvPr id="26" name="Footer Placeholder 37"/>
          <p:cNvSpPr>
            <a:spLocks noGrp="1"/>
          </p:cNvSpPr>
          <p:nvPr>
            <p:ph type="ftr" sz="quarter" idx="47"/>
          </p:nvPr>
        </p:nvSpPr>
        <p:spPr/>
        <p:txBody>
          <a:bodyPr/>
          <a:lstStyle>
            <a:lvl1pPr>
              <a:defRPr smtClean="0"/>
            </a:lvl1pPr>
          </a:lstStyle>
          <a:p>
            <a:pPr>
              <a:defRPr/>
            </a:pPr>
            <a:r>
              <a:rPr lang="en-US"/>
              <a:t>Partnership Formation</a:t>
            </a:r>
          </a:p>
        </p:txBody>
      </p:sp>
    </p:spTree>
    <p:extLst>
      <p:ext uri="{BB962C8B-B14F-4D97-AF65-F5344CB8AC3E}">
        <p14:creationId xmlns:p14="http://schemas.microsoft.com/office/powerpoint/2010/main" val="3529466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Top / One Bottom">
    <p:spTree>
      <p:nvGrpSpPr>
        <p:cNvPr id="1" name=""/>
        <p:cNvGrpSpPr/>
        <p:nvPr/>
      </p:nvGrpSpPr>
      <p:grpSpPr>
        <a:xfrm>
          <a:off x="0" y="0"/>
          <a:ext cx="0" cy="0"/>
          <a:chOff x="0" y="0"/>
          <a:chExt cx="0" cy="0"/>
        </a:xfrm>
      </p:grpSpPr>
      <p:sp>
        <p:nvSpPr>
          <p:cNvPr id="11" name="Content Placeholder 10"/>
          <p:cNvSpPr>
            <a:spLocks noGrp="1"/>
          </p:cNvSpPr>
          <p:nvPr>
            <p:ph sz="quarter" idx="16"/>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6482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381000" y="3886200"/>
            <a:ext cx="83820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19"/>
          </p:nvPr>
        </p:nvSpPr>
        <p:spPr/>
        <p:txBody>
          <a:bodyPr/>
          <a:lstStyle>
            <a:lvl1pPr>
              <a:defRPr/>
            </a:lvl1pPr>
          </a:lstStyle>
          <a:p>
            <a:fld id="{DBDD9035-58B9-F243-8D2E-5AB7C4167337}" type="slidenum">
              <a:rPr lang="en-US" altLang="en-US"/>
              <a:pPr/>
              <a:t>‹#›</a:t>
            </a:fld>
            <a:endParaRPr lang="en-US" altLang="en-US"/>
          </a:p>
        </p:txBody>
      </p:sp>
      <p:sp>
        <p:nvSpPr>
          <p:cNvPr id="8" name="Footer Placeholder 12"/>
          <p:cNvSpPr>
            <a:spLocks noGrp="1"/>
          </p:cNvSpPr>
          <p:nvPr>
            <p:ph type="ftr" sz="quarter" idx="20"/>
          </p:nvPr>
        </p:nvSpPr>
        <p:spPr/>
        <p:txBody>
          <a:bodyPr/>
          <a:lstStyle>
            <a:lvl1pPr>
              <a:defRPr/>
            </a:lvl1pPr>
          </a:lstStyle>
          <a:p>
            <a:pPr>
              <a:defRPr/>
            </a:pPr>
            <a:r>
              <a:rPr lang="en-US"/>
              <a:t>Partnership Formation</a:t>
            </a:r>
          </a:p>
        </p:txBody>
      </p:sp>
    </p:spTree>
    <p:extLst>
      <p:ext uri="{BB962C8B-B14F-4D97-AF65-F5344CB8AC3E}">
        <p14:creationId xmlns:p14="http://schemas.microsoft.com/office/powerpoint/2010/main" val="195563222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metable">
    <p:spTree>
      <p:nvGrpSpPr>
        <p:cNvPr id="1" name=""/>
        <p:cNvGrpSpPr/>
        <p:nvPr/>
      </p:nvGrpSpPr>
      <p:grpSpPr>
        <a:xfrm>
          <a:off x="0" y="0"/>
          <a:ext cx="0" cy="0"/>
          <a:chOff x="0" y="0"/>
          <a:chExt cx="0" cy="0"/>
        </a:xfrm>
      </p:grpSpPr>
      <p:sp>
        <p:nvSpPr>
          <p:cNvPr id="22" name="Pentagon 11"/>
          <p:cNvSpPr>
            <a:spLocks noChangeArrowheads="1"/>
          </p:cNvSpPr>
          <p:nvPr userDrawn="1"/>
        </p:nvSpPr>
        <p:spPr bwMode="auto">
          <a:xfrm>
            <a:off x="2151064" y="1277938"/>
            <a:ext cx="6618287" cy="582612"/>
          </a:xfrm>
          <a:prstGeom prst="homePlate">
            <a:avLst>
              <a:gd name="adj" fmla="val 39286"/>
            </a:avLst>
          </a:prstGeom>
          <a:solidFill>
            <a:schemeClr val="accent1"/>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cxnSp>
        <p:nvCxnSpPr>
          <p:cNvPr id="23" name="Straight Connector 9"/>
          <p:cNvCxnSpPr>
            <a:cxnSpLocks noChangeShapeType="1"/>
          </p:cNvCxnSpPr>
          <p:nvPr userDrawn="1"/>
        </p:nvCxnSpPr>
        <p:spPr bwMode="auto">
          <a:xfrm>
            <a:off x="2160589" y="1568450"/>
            <a:ext cx="6608762" cy="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rot="16200000" flipH="1">
            <a:off x="-167481" y="3604420"/>
            <a:ext cx="4665662" cy="1270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grpSp>
        <p:nvGrpSpPr>
          <p:cNvPr id="25" name="Group 115"/>
          <p:cNvGrpSpPr>
            <a:grpSpLocks/>
          </p:cNvGrpSpPr>
          <p:nvPr userDrawn="1"/>
        </p:nvGrpSpPr>
        <p:grpSpPr bwMode="auto">
          <a:xfrm>
            <a:off x="2584450" y="1576388"/>
            <a:ext cx="5530850" cy="4367212"/>
            <a:chOff x="2585007" y="1576462"/>
            <a:chExt cx="5530617" cy="4041195"/>
          </a:xfrm>
        </p:grpSpPr>
        <p:cxnSp>
          <p:nvCxnSpPr>
            <p:cNvPr id="42" name="Straight Connector 12"/>
            <p:cNvCxnSpPr>
              <a:cxnSpLocks noChangeShapeType="1"/>
            </p:cNvCxnSpPr>
            <p:nvPr userDrawn="1"/>
          </p:nvCxnSpPr>
          <p:spPr bwMode="auto">
            <a:xfrm rot="5400000">
              <a:off x="564416" y="3597053"/>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6" name="Straight Connector 13"/>
            <p:cNvCxnSpPr>
              <a:cxnSpLocks noChangeShapeType="1"/>
            </p:cNvCxnSpPr>
            <p:nvPr userDrawn="1"/>
          </p:nvCxnSpPr>
          <p:spPr bwMode="auto">
            <a:xfrm rot="5400000">
              <a:off x="1415280" y="359705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8" name="Straight Connector 14"/>
            <p:cNvCxnSpPr>
              <a:cxnSpLocks noChangeShapeType="1"/>
            </p:cNvCxnSpPr>
            <p:nvPr userDrawn="1"/>
          </p:nvCxnSpPr>
          <p:spPr bwMode="auto">
            <a:xfrm rot="5400000">
              <a:off x="989848"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9" name="Straight Connector 15"/>
            <p:cNvCxnSpPr>
              <a:cxnSpLocks noChangeShapeType="1"/>
            </p:cNvCxnSpPr>
            <p:nvPr userDrawn="1"/>
          </p:nvCxnSpPr>
          <p:spPr bwMode="auto">
            <a:xfrm rot="5400000">
              <a:off x="2266144"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0" name="Straight Connector 16"/>
            <p:cNvCxnSpPr>
              <a:cxnSpLocks noChangeShapeType="1"/>
            </p:cNvCxnSpPr>
            <p:nvPr userDrawn="1"/>
          </p:nvCxnSpPr>
          <p:spPr bwMode="auto">
            <a:xfrm rot="5400000">
              <a:off x="1840712"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1" name="Straight Connector 17"/>
            <p:cNvCxnSpPr>
              <a:cxnSpLocks noChangeShapeType="1"/>
            </p:cNvCxnSpPr>
            <p:nvPr userDrawn="1"/>
          </p:nvCxnSpPr>
          <p:spPr bwMode="auto">
            <a:xfrm rot="5400000">
              <a:off x="3117008"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2" name="Straight Connector 18"/>
            <p:cNvCxnSpPr>
              <a:cxnSpLocks noChangeShapeType="1"/>
            </p:cNvCxnSpPr>
            <p:nvPr userDrawn="1"/>
          </p:nvCxnSpPr>
          <p:spPr bwMode="auto">
            <a:xfrm rot="5400000">
              <a:off x="2691576"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3" name="Straight Connector 19"/>
            <p:cNvCxnSpPr>
              <a:cxnSpLocks noChangeShapeType="1"/>
            </p:cNvCxnSpPr>
            <p:nvPr userDrawn="1"/>
          </p:nvCxnSpPr>
          <p:spPr bwMode="auto">
            <a:xfrm rot="5400000">
              <a:off x="3967872"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4" name="Straight Connector 20"/>
            <p:cNvCxnSpPr>
              <a:cxnSpLocks noChangeShapeType="1"/>
            </p:cNvCxnSpPr>
            <p:nvPr userDrawn="1"/>
          </p:nvCxnSpPr>
          <p:spPr bwMode="auto">
            <a:xfrm rot="5400000">
              <a:off x="3542440"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5" name="Straight Connector 21"/>
            <p:cNvCxnSpPr>
              <a:cxnSpLocks noChangeShapeType="1"/>
            </p:cNvCxnSpPr>
            <p:nvPr userDrawn="1"/>
          </p:nvCxnSpPr>
          <p:spPr bwMode="auto">
            <a:xfrm rot="5400000">
              <a:off x="4818736"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6" name="Straight Connector 22"/>
            <p:cNvCxnSpPr>
              <a:cxnSpLocks noChangeShapeType="1"/>
            </p:cNvCxnSpPr>
            <p:nvPr userDrawn="1"/>
          </p:nvCxnSpPr>
          <p:spPr bwMode="auto">
            <a:xfrm rot="5400000">
              <a:off x="4393304"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7" name="Straight Connector 23"/>
            <p:cNvCxnSpPr>
              <a:cxnSpLocks noChangeShapeType="1"/>
            </p:cNvCxnSpPr>
            <p:nvPr userDrawn="1"/>
          </p:nvCxnSpPr>
          <p:spPr bwMode="auto">
            <a:xfrm rot="5400000">
              <a:off x="5669600"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8" name="Straight Connector 24"/>
            <p:cNvCxnSpPr>
              <a:cxnSpLocks noChangeShapeType="1"/>
            </p:cNvCxnSpPr>
            <p:nvPr userDrawn="1"/>
          </p:nvCxnSpPr>
          <p:spPr bwMode="auto">
            <a:xfrm rot="5400000">
              <a:off x="5244168" y="3597064"/>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9" name="Straight Connector 25"/>
            <p:cNvCxnSpPr>
              <a:cxnSpLocks noChangeShapeType="1"/>
            </p:cNvCxnSpPr>
            <p:nvPr userDrawn="1"/>
          </p:nvCxnSpPr>
          <p:spPr bwMode="auto">
            <a:xfrm rot="5400000">
              <a:off x="6095032" y="359706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sp>
        <p:nvSpPr>
          <p:cNvPr id="60" name="Rectangle 30"/>
          <p:cNvSpPr>
            <a:spLocks noChangeArrowheads="1"/>
          </p:cNvSpPr>
          <p:nvPr userDrawn="1"/>
        </p:nvSpPr>
        <p:spPr bwMode="auto">
          <a:xfrm>
            <a:off x="468313" y="1860550"/>
            <a:ext cx="8069262" cy="4083050"/>
          </a:xfrm>
          <a:prstGeom prst="rect">
            <a:avLst/>
          </a:prstGeom>
          <a:noFill/>
          <a:ln w="12700">
            <a:solidFill>
              <a:srgbClr val="A9A9A9"/>
            </a:solidFill>
            <a:miter lim="800000"/>
            <a:headEnd/>
            <a:tailEnd/>
          </a:ln>
          <a:extLst>
            <a:ext uri="{909E8E84-426E-40DD-AFC4-6F175D3DCCD1}">
              <a14:hiddenFill xmlns:a14="http://schemas.microsoft.com/office/drawing/2010/main">
                <a:solidFill>
                  <a:srgbClr val="FFFFFF"/>
                </a:solidFill>
              </a14:hiddenFill>
            </a:ext>
          </a:extLst>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sp>
        <p:nvSpPr>
          <p:cNvPr id="61" name="Rectangle 31"/>
          <p:cNvSpPr>
            <a:spLocks noChangeArrowheads="1"/>
          </p:cNvSpPr>
          <p:nvPr userDrawn="1"/>
        </p:nvSpPr>
        <p:spPr bwMode="auto">
          <a:xfrm>
            <a:off x="468314" y="1277938"/>
            <a:ext cx="1692275" cy="582612"/>
          </a:xfrm>
          <a:prstGeom prst="rect">
            <a:avLst/>
          </a:prstGeom>
          <a:solidFill>
            <a:srgbClr val="4D4D4D"/>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cxnSp>
        <p:nvCxnSpPr>
          <p:cNvPr id="62" name="Straight Connector 28"/>
          <p:cNvCxnSpPr>
            <a:cxnSpLocks noChangeShapeType="1"/>
          </p:cNvCxnSpPr>
          <p:nvPr userDrawn="1"/>
        </p:nvCxnSpPr>
        <p:spPr bwMode="auto">
          <a:xfrm>
            <a:off x="473075" y="1277938"/>
            <a:ext cx="1676400" cy="582612"/>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sp>
        <p:nvSpPr>
          <p:cNvPr id="26" name="Text Placeholder 12"/>
          <p:cNvSpPr>
            <a:spLocks noGrp="1"/>
          </p:cNvSpPr>
          <p:nvPr>
            <p:ph type="body" sz="quarter" idx="28"/>
          </p:nvPr>
        </p:nvSpPr>
        <p:spPr>
          <a:xfrm>
            <a:off x="2159965" y="1282931"/>
            <a:ext cx="6372290" cy="294737"/>
          </a:xfrm>
          <a:prstGeom prst="rect">
            <a:avLst/>
          </a:prstGeom>
          <a:ln w="6350">
            <a:noFill/>
          </a:ln>
        </p:spPr>
        <p:txBody>
          <a:bodyPr anchor="ctr"/>
          <a:lstStyle>
            <a:lvl1pPr marL="0" indent="0">
              <a:lnSpc>
                <a:spcPct val="100000"/>
              </a:lnSpc>
              <a:spcBef>
                <a:spcPts val="0"/>
              </a:spcBef>
              <a:buFontTx/>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7" name="Text Placeholder 12"/>
          <p:cNvSpPr>
            <a:spLocks noGrp="1"/>
          </p:cNvSpPr>
          <p:nvPr>
            <p:ph type="body" sz="quarter" idx="31"/>
          </p:nvPr>
        </p:nvSpPr>
        <p:spPr>
          <a:xfrm>
            <a:off x="301612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8" name="Text Placeholder 12"/>
          <p:cNvSpPr>
            <a:spLocks noGrp="1"/>
          </p:cNvSpPr>
          <p:nvPr>
            <p:ph type="body" sz="quarter" idx="32"/>
          </p:nvPr>
        </p:nvSpPr>
        <p:spPr>
          <a:xfrm>
            <a:off x="344159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9" name="Text Placeholder 12"/>
          <p:cNvSpPr>
            <a:spLocks noGrp="1"/>
          </p:cNvSpPr>
          <p:nvPr>
            <p:ph type="body" sz="quarter" idx="33"/>
          </p:nvPr>
        </p:nvSpPr>
        <p:spPr>
          <a:xfrm>
            <a:off x="216517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0" name="Text Placeholder 12"/>
          <p:cNvSpPr>
            <a:spLocks noGrp="1"/>
          </p:cNvSpPr>
          <p:nvPr>
            <p:ph type="body" sz="quarter" idx="34"/>
          </p:nvPr>
        </p:nvSpPr>
        <p:spPr>
          <a:xfrm>
            <a:off x="2590645"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1" name="Text Placeholder 12"/>
          <p:cNvSpPr>
            <a:spLocks noGrp="1"/>
          </p:cNvSpPr>
          <p:nvPr>
            <p:ph type="body" sz="quarter" idx="35"/>
          </p:nvPr>
        </p:nvSpPr>
        <p:spPr>
          <a:xfrm>
            <a:off x="471802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2" name="Text Placeholder 12"/>
          <p:cNvSpPr>
            <a:spLocks noGrp="1"/>
          </p:cNvSpPr>
          <p:nvPr>
            <p:ph type="body" sz="quarter" idx="36"/>
          </p:nvPr>
        </p:nvSpPr>
        <p:spPr>
          <a:xfrm>
            <a:off x="5143501"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3" name="Text Placeholder 12"/>
          <p:cNvSpPr>
            <a:spLocks noGrp="1"/>
          </p:cNvSpPr>
          <p:nvPr>
            <p:ph type="body" sz="quarter" idx="37"/>
          </p:nvPr>
        </p:nvSpPr>
        <p:spPr>
          <a:xfrm>
            <a:off x="3867073"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4" name="Text Placeholder 12"/>
          <p:cNvSpPr>
            <a:spLocks noGrp="1"/>
          </p:cNvSpPr>
          <p:nvPr>
            <p:ph type="body" sz="quarter" idx="38"/>
          </p:nvPr>
        </p:nvSpPr>
        <p:spPr>
          <a:xfrm>
            <a:off x="429255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5" name="Text Placeholder 12"/>
          <p:cNvSpPr>
            <a:spLocks noGrp="1"/>
          </p:cNvSpPr>
          <p:nvPr>
            <p:ph type="body" sz="quarter" idx="39"/>
          </p:nvPr>
        </p:nvSpPr>
        <p:spPr>
          <a:xfrm>
            <a:off x="6419929"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6" name="Text Placeholder 12"/>
          <p:cNvSpPr>
            <a:spLocks noGrp="1"/>
          </p:cNvSpPr>
          <p:nvPr>
            <p:ph type="body" sz="quarter" idx="40"/>
          </p:nvPr>
        </p:nvSpPr>
        <p:spPr>
          <a:xfrm>
            <a:off x="684540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7" name="Text Placeholder 12"/>
          <p:cNvSpPr>
            <a:spLocks noGrp="1"/>
          </p:cNvSpPr>
          <p:nvPr>
            <p:ph type="body" sz="quarter" idx="41"/>
          </p:nvPr>
        </p:nvSpPr>
        <p:spPr>
          <a:xfrm>
            <a:off x="556897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8" name="Text Placeholder 12"/>
          <p:cNvSpPr>
            <a:spLocks noGrp="1"/>
          </p:cNvSpPr>
          <p:nvPr>
            <p:ph type="body" sz="quarter" idx="42"/>
          </p:nvPr>
        </p:nvSpPr>
        <p:spPr>
          <a:xfrm>
            <a:off x="599445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9" name="Text Placeholder 12"/>
          <p:cNvSpPr>
            <a:spLocks noGrp="1"/>
          </p:cNvSpPr>
          <p:nvPr>
            <p:ph type="body" sz="quarter" idx="43"/>
          </p:nvPr>
        </p:nvSpPr>
        <p:spPr>
          <a:xfrm>
            <a:off x="727088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44"/>
          </p:nvPr>
        </p:nvSpPr>
        <p:spPr>
          <a:xfrm>
            <a:off x="7696357"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45"/>
          </p:nvPr>
        </p:nvSpPr>
        <p:spPr>
          <a:xfrm>
            <a:off x="812183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46"/>
          </p:nvPr>
        </p:nvSpPr>
        <p:spPr>
          <a:xfrm>
            <a:off x="548056" y="1548247"/>
            <a:ext cx="645582" cy="280554"/>
          </a:xfrm>
          <a:prstGeom prst="rect">
            <a:avLst/>
          </a:prstGeom>
          <a:ln w="6350">
            <a:noFill/>
          </a:ln>
        </p:spPr>
        <p:txBody>
          <a:bodyPr lIns="0" tIns="0" rIns="0" bIns="0" anchor="ctr"/>
          <a:lstStyle>
            <a:lvl1pPr marL="0" indent="0">
              <a:lnSpc>
                <a:spcPct val="100000"/>
              </a:lnSpc>
              <a:spcBef>
                <a:spcPts val="0"/>
              </a:spcBef>
              <a:buNone/>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47"/>
          </p:nvPr>
        </p:nvSpPr>
        <p:spPr>
          <a:xfrm>
            <a:off x="1401427" y="1278089"/>
            <a:ext cx="645582" cy="561107"/>
          </a:xfrm>
          <a:prstGeom prst="rect">
            <a:avLst/>
          </a:prstGeom>
          <a:ln w="6350">
            <a:noFill/>
          </a:ln>
        </p:spPr>
        <p:txBody>
          <a:bodyPr lIns="0" tIns="0" rIns="0" bIns="0" anchor="ctr"/>
          <a:lstStyle>
            <a:lvl1pPr marL="0" marR="0" indent="0" algn="r" defTabSz="685800" rtl="0" eaLnBrk="1" fontAlgn="auto" latinLnBrk="0" hangingPunct="1">
              <a:lnSpc>
                <a:spcPts val="1275"/>
              </a:lnSpc>
              <a:spcBef>
                <a:spcPts val="0"/>
              </a:spcBef>
              <a:spcAft>
                <a:spcPts val="0"/>
              </a:spcAft>
              <a:buClrTx/>
              <a:buSzTx/>
              <a:buFont typeface="Arial" pitchFamily="34" charset="0"/>
              <a:buNone/>
              <a:tabLst/>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a:p>
            <a:pPr lvl="1"/>
            <a:r>
              <a:rPr lang="en-US"/>
              <a:t>Second level</a:t>
            </a:r>
          </a:p>
        </p:txBody>
      </p:sp>
      <p:sp>
        <p:nvSpPr>
          <p:cNvPr id="47" name="Text Placeholder 12"/>
          <p:cNvSpPr>
            <a:spLocks noGrp="1"/>
          </p:cNvSpPr>
          <p:nvPr>
            <p:ph type="body" sz="quarter" idx="18"/>
          </p:nvPr>
        </p:nvSpPr>
        <p:spPr>
          <a:xfrm>
            <a:off x="533400" y="1905000"/>
            <a:ext cx="1554480" cy="3977640"/>
          </a:xfrm>
          <a:prstGeom prst="rect">
            <a:avLst/>
          </a:prstGeom>
          <a:noFill/>
          <a:ln>
            <a:noFill/>
          </a:ln>
        </p:spPr>
        <p:txBody>
          <a:bodyPr wrap="square" lIns="91440" anchor="t" anchorCtr="0">
            <a:noAutofit/>
          </a:bodyPr>
          <a:lstStyle>
            <a:lvl1pPr marL="130302" indent="-130302" algn="l">
              <a:spcBef>
                <a:spcPts val="150"/>
              </a:spcBef>
              <a:buClr>
                <a:srgbClr val="B01C2E"/>
              </a:buClr>
              <a:buFont typeface="Wingdings" pitchFamily="2"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3" name="Slide Number Placeholder 9"/>
          <p:cNvSpPr>
            <a:spLocks noGrp="1"/>
          </p:cNvSpPr>
          <p:nvPr>
            <p:ph type="sldNum" sz="quarter" idx="48"/>
          </p:nvPr>
        </p:nvSpPr>
        <p:spPr/>
        <p:txBody>
          <a:bodyPr/>
          <a:lstStyle>
            <a:lvl1pPr>
              <a:defRPr/>
            </a:lvl1pPr>
          </a:lstStyle>
          <a:p>
            <a:fld id="{A2AEA599-6C77-BA4A-9F89-7B2425581CA4}" type="slidenum">
              <a:rPr lang="en-US" altLang="en-US"/>
              <a:pPr/>
              <a:t>‹#›</a:t>
            </a:fld>
            <a:endParaRPr lang="en-US" altLang="en-US"/>
          </a:p>
        </p:txBody>
      </p:sp>
      <p:sp>
        <p:nvSpPr>
          <p:cNvPr id="64" name="Footer Placeholder 47"/>
          <p:cNvSpPr>
            <a:spLocks noGrp="1"/>
          </p:cNvSpPr>
          <p:nvPr>
            <p:ph type="ftr" sz="quarter" idx="49"/>
          </p:nvPr>
        </p:nvSpPr>
        <p:spPr/>
        <p:txBody>
          <a:bodyPr/>
          <a:lstStyle>
            <a:lvl1pPr>
              <a:defRPr smtClean="0"/>
            </a:lvl1pPr>
          </a:lstStyle>
          <a:p>
            <a:pPr>
              <a:defRPr/>
            </a:pPr>
            <a:r>
              <a:rPr lang="en-US"/>
              <a:t>Partnership Formation</a:t>
            </a:r>
          </a:p>
        </p:txBody>
      </p:sp>
    </p:spTree>
    <p:extLst>
      <p:ext uri="{BB962C8B-B14F-4D97-AF65-F5344CB8AC3E}">
        <p14:creationId xmlns:p14="http://schemas.microsoft.com/office/powerpoint/2010/main" val="281138606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Gant chart or Timeline chart">
    <p:spTree>
      <p:nvGrpSpPr>
        <p:cNvPr id="1" name=""/>
        <p:cNvGrpSpPr/>
        <p:nvPr/>
      </p:nvGrpSpPr>
      <p:grpSpPr>
        <a:xfrm>
          <a:off x="0" y="0"/>
          <a:ext cx="0" cy="0"/>
          <a:chOff x="0" y="0"/>
          <a:chExt cx="0" cy="0"/>
        </a:xfrm>
      </p:grpSpPr>
      <p:sp>
        <p:nvSpPr>
          <p:cNvPr id="70" name="Rectangle 11"/>
          <p:cNvSpPr>
            <a:spLocks noChangeArrowheads="1"/>
          </p:cNvSpPr>
          <p:nvPr userDrawn="1"/>
        </p:nvSpPr>
        <p:spPr bwMode="auto">
          <a:xfrm>
            <a:off x="1555750" y="1828802"/>
            <a:ext cx="7131050" cy="379413"/>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a:latin typeface="Arial" charset="0"/>
            </a:endParaRPr>
          </a:p>
        </p:txBody>
      </p:sp>
      <p:sp>
        <p:nvSpPr>
          <p:cNvPr id="71" name="Rectangle 13"/>
          <p:cNvSpPr>
            <a:spLocks noChangeArrowheads="1"/>
          </p:cNvSpPr>
          <p:nvPr userDrawn="1"/>
        </p:nvSpPr>
        <p:spPr bwMode="auto">
          <a:xfrm>
            <a:off x="447675" y="2189163"/>
            <a:ext cx="1098550" cy="3287712"/>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a:latin typeface="Arial" charset="0"/>
            </a:endParaRPr>
          </a:p>
        </p:txBody>
      </p:sp>
      <p:grpSp>
        <p:nvGrpSpPr>
          <p:cNvPr id="72" name="Group 84"/>
          <p:cNvGrpSpPr>
            <a:grpSpLocks/>
          </p:cNvGrpSpPr>
          <p:nvPr userDrawn="1"/>
        </p:nvGrpSpPr>
        <p:grpSpPr bwMode="auto">
          <a:xfrm>
            <a:off x="442914" y="1819275"/>
            <a:ext cx="8234362" cy="3657600"/>
            <a:chOff x="443344" y="1819866"/>
            <a:chExt cx="8234523" cy="3657600"/>
          </a:xfrm>
        </p:grpSpPr>
        <p:grpSp>
          <p:nvGrpSpPr>
            <p:cNvPr id="73" name="Group 83"/>
            <p:cNvGrpSpPr>
              <a:grpSpLocks/>
            </p:cNvGrpSpPr>
            <p:nvPr userDrawn="1"/>
          </p:nvGrpSpPr>
          <p:grpSpPr bwMode="auto">
            <a:xfrm>
              <a:off x="443344" y="2565862"/>
              <a:ext cx="8229600" cy="2556366"/>
              <a:chOff x="443344" y="2565862"/>
              <a:chExt cx="8229600" cy="2556366"/>
            </a:xfrm>
          </p:grpSpPr>
          <p:cxnSp>
            <p:nvCxnSpPr>
              <p:cNvPr id="87" name="Straight Connector 27"/>
              <p:cNvCxnSpPr>
                <a:cxnSpLocks noChangeShapeType="1"/>
              </p:cNvCxnSpPr>
              <p:nvPr userDrawn="1"/>
            </p:nvCxnSpPr>
            <p:spPr bwMode="auto">
              <a:xfrm>
                <a:off x="443344" y="512064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8" name="Straight Connector 28"/>
              <p:cNvCxnSpPr>
                <a:cxnSpLocks noChangeShapeType="1"/>
              </p:cNvCxnSpPr>
              <p:nvPr userDrawn="1"/>
            </p:nvCxnSpPr>
            <p:spPr bwMode="auto">
              <a:xfrm>
                <a:off x="443344" y="47548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9" name="Straight Connector 29"/>
              <p:cNvCxnSpPr>
                <a:cxnSpLocks noChangeShapeType="1"/>
              </p:cNvCxnSpPr>
              <p:nvPr userDrawn="1"/>
            </p:nvCxnSpPr>
            <p:spPr bwMode="auto">
              <a:xfrm>
                <a:off x="443344" y="438912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0" name="Straight Connector 30"/>
              <p:cNvCxnSpPr>
                <a:cxnSpLocks noChangeShapeType="1"/>
              </p:cNvCxnSpPr>
              <p:nvPr userDrawn="1"/>
            </p:nvCxnSpPr>
            <p:spPr bwMode="auto">
              <a:xfrm>
                <a:off x="443344" y="402890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1" name="Straight Connector 31"/>
              <p:cNvCxnSpPr>
                <a:cxnSpLocks noChangeShapeType="1"/>
              </p:cNvCxnSpPr>
              <p:nvPr userDrawn="1"/>
            </p:nvCxnSpPr>
            <p:spPr bwMode="auto">
              <a:xfrm>
                <a:off x="443344" y="366314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2" name="Straight Connector 32"/>
              <p:cNvCxnSpPr>
                <a:cxnSpLocks noChangeShapeType="1"/>
              </p:cNvCxnSpPr>
              <p:nvPr userDrawn="1"/>
            </p:nvCxnSpPr>
            <p:spPr bwMode="auto">
              <a:xfrm>
                <a:off x="443344" y="3302924"/>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3" name="Straight Connector 33"/>
              <p:cNvCxnSpPr>
                <a:cxnSpLocks noChangeShapeType="1"/>
              </p:cNvCxnSpPr>
              <p:nvPr userDrawn="1"/>
            </p:nvCxnSpPr>
            <p:spPr bwMode="auto">
              <a:xfrm>
                <a:off x="443344" y="29260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4" name="Straight Connector 34"/>
              <p:cNvCxnSpPr>
                <a:cxnSpLocks noChangeShapeType="1"/>
              </p:cNvCxnSpPr>
              <p:nvPr userDrawn="1"/>
            </p:nvCxnSpPr>
            <p:spPr bwMode="auto">
              <a:xfrm>
                <a:off x="443344" y="256586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grpSp>
        <p:grpSp>
          <p:nvGrpSpPr>
            <p:cNvPr id="74" name="Group 82"/>
            <p:cNvGrpSpPr>
              <a:grpSpLocks/>
            </p:cNvGrpSpPr>
            <p:nvPr userDrawn="1"/>
          </p:nvGrpSpPr>
          <p:grpSpPr bwMode="auto">
            <a:xfrm>
              <a:off x="2202964" y="1819866"/>
              <a:ext cx="6474903" cy="3657600"/>
              <a:chOff x="2202964" y="1819866"/>
              <a:chExt cx="6474903" cy="3657600"/>
            </a:xfrm>
          </p:grpSpPr>
          <p:cxnSp>
            <p:nvCxnSpPr>
              <p:cNvPr id="75" name="Straight Connector 16"/>
              <p:cNvCxnSpPr>
                <a:cxnSpLocks noChangeShapeType="1"/>
              </p:cNvCxnSpPr>
              <p:nvPr userDrawn="1"/>
            </p:nvCxnSpPr>
            <p:spPr bwMode="auto">
              <a:xfrm rot="5400000">
                <a:off x="37495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6" name="Straight Connector 17"/>
              <p:cNvCxnSpPr>
                <a:cxnSpLocks noChangeShapeType="1"/>
              </p:cNvCxnSpPr>
              <p:nvPr userDrawn="1"/>
            </p:nvCxnSpPr>
            <p:spPr bwMode="auto">
              <a:xfrm rot="5400000">
                <a:off x="102229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7" name="Straight Connector 18"/>
              <p:cNvCxnSpPr>
                <a:cxnSpLocks noChangeShapeType="1"/>
              </p:cNvCxnSpPr>
              <p:nvPr userDrawn="1"/>
            </p:nvCxnSpPr>
            <p:spPr bwMode="auto">
              <a:xfrm rot="5400000">
                <a:off x="166962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9" name="Straight Connector 19"/>
              <p:cNvCxnSpPr>
                <a:cxnSpLocks noChangeShapeType="1"/>
              </p:cNvCxnSpPr>
              <p:nvPr userDrawn="1"/>
            </p:nvCxnSpPr>
            <p:spPr bwMode="auto">
              <a:xfrm rot="5400000">
                <a:off x="231695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0" name="Straight Connector 20"/>
              <p:cNvCxnSpPr>
                <a:cxnSpLocks noChangeShapeType="1"/>
              </p:cNvCxnSpPr>
              <p:nvPr userDrawn="1"/>
            </p:nvCxnSpPr>
            <p:spPr bwMode="auto">
              <a:xfrm rot="5400000">
                <a:off x="296428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1" name="Straight Connector 21"/>
              <p:cNvCxnSpPr>
                <a:cxnSpLocks noChangeShapeType="1"/>
              </p:cNvCxnSpPr>
              <p:nvPr userDrawn="1"/>
            </p:nvCxnSpPr>
            <p:spPr bwMode="auto">
              <a:xfrm rot="5400000">
                <a:off x="361161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2" name="Straight Connector 22"/>
              <p:cNvCxnSpPr>
                <a:cxnSpLocks noChangeShapeType="1"/>
              </p:cNvCxnSpPr>
              <p:nvPr userDrawn="1"/>
            </p:nvCxnSpPr>
            <p:spPr bwMode="auto">
              <a:xfrm rot="5400000">
                <a:off x="425895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3" name="Straight Connector 23"/>
              <p:cNvCxnSpPr>
                <a:cxnSpLocks noChangeShapeType="1"/>
              </p:cNvCxnSpPr>
              <p:nvPr userDrawn="1"/>
            </p:nvCxnSpPr>
            <p:spPr bwMode="auto">
              <a:xfrm rot="5400000">
                <a:off x="490628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4" name="Straight Connector 24"/>
              <p:cNvCxnSpPr>
                <a:cxnSpLocks noChangeShapeType="1"/>
              </p:cNvCxnSpPr>
              <p:nvPr userDrawn="1"/>
            </p:nvCxnSpPr>
            <p:spPr bwMode="auto">
              <a:xfrm rot="5400000">
                <a:off x="555361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5" name="Straight Connector 25"/>
              <p:cNvCxnSpPr>
                <a:cxnSpLocks noChangeShapeType="1"/>
              </p:cNvCxnSpPr>
              <p:nvPr userDrawn="1"/>
            </p:nvCxnSpPr>
            <p:spPr bwMode="auto">
              <a:xfrm rot="5400000">
                <a:off x="620094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6" name="Straight Connector 26"/>
              <p:cNvCxnSpPr>
                <a:cxnSpLocks noChangeShapeType="1"/>
              </p:cNvCxnSpPr>
              <p:nvPr userDrawn="1"/>
            </p:nvCxnSpPr>
            <p:spPr bwMode="auto">
              <a:xfrm rot="5400000">
                <a:off x="6848273"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grpSp>
      <p:sp>
        <p:nvSpPr>
          <p:cNvPr id="95" name="TextBox 36"/>
          <p:cNvSpPr txBox="1">
            <a:spLocks noChangeArrowheads="1"/>
          </p:cNvSpPr>
          <p:nvPr userDrawn="1"/>
        </p:nvSpPr>
        <p:spPr bwMode="auto">
          <a:xfrm>
            <a:off x="512764" y="1566865"/>
            <a:ext cx="884237"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1">
                <a:solidFill>
                  <a:srgbClr val="000000"/>
                </a:solidFill>
                <a:latin typeface="Arial" charset="0"/>
                <a:ea typeface="+mn-ea"/>
              </a:rPr>
              <a:t>WEEK NUMBER</a:t>
            </a:r>
          </a:p>
        </p:txBody>
      </p:sp>
      <p:sp>
        <p:nvSpPr>
          <p:cNvPr id="96" name="TextBox 37"/>
          <p:cNvSpPr txBox="1">
            <a:spLocks noChangeArrowheads="1"/>
          </p:cNvSpPr>
          <p:nvPr userDrawn="1"/>
        </p:nvSpPr>
        <p:spPr bwMode="auto">
          <a:xfrm>
            <a:off x="512764" y="1939925"/>
            <a:ext cx="884237"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1">
                <a:solidFill>
                  <a:srgbClr val="000000"/>
                </a:solidFill>
                <a:latin typeface="Arial" charset="0"/>
                <a:ea typeface="+mn-ea"/>
              </a:rPr>
              <a:t>STARTS ON</a:t>
            </a:r>
          </a:p>
        </p:txBody>
      </p:sp>
      <p:cxnSp>
        <p:nvCxnSpPr>
          <p:cNvPr id="97" name="Straight Connector 39"/>
          <p:cNvCxnSpPr>
            <a:cxnSpLocks noChangeShapeType="1"/>
          </p:cNvCxnSpPr>
          <p:nvPr userDrawn="1"/>
        </p:nvCxnSpPr>
        <p:spPr bwMode="auto">
          <a:xfrm>
            <a:off x="442913" y="2200275"/>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cxnSp>
        <p:nvCxnSpPr>
          <p:cNvPr id="98" name="Straight Connector 40"/>
          <p:cNvCxnSpPr>
            <a:cxnSpLocks noChangeShapeType="1"/>
          </p:cNvCxnSpPr>
          <p:nvPr userDrawn="1"/>
        </p:nvCxnSpPr>
        <p:spPr bwMode="auto">
          <a:xfrm>
            <a:off x="442913" y="5486400"/>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99" name="Freeform 40"/>
          <p:cNvSpPr>
            <a:spLocks/>
          </p:cNvSpPr>
          <p:nvPr userDrawn="1"/>
        </p:nvSpPr>
        <p:spPr bwMode="auto">
          <a:xfrm>
            <a:off x="1555751" y="1468440"/>
            <a:ext cx="7102475" cy="4027487"/>
          </a:xfrm>
          <a:custGeom>
            <a:avLst/>
            <a:gdLst>
              <a:gd name="T0" fmla="*/ 0 w 7101191"/>
              <a:gd name="T1" fmla="*/ 4028195 h 4027251"/>
              <a:gd name="T2" fmla="*/ 0 w 7101191"/>
              <a:gd name="T3" fmla="*/ 0 h 4027251"/>
              <a:gd name="T4" fmla="*/ 7106328 w 7101191"/>
              <a:gd name="T5" fmla="*/ 0 h 4027251"/>
              <a:gd name="T6" fmla="*/ 0 60000 65536"/>
              <a:gd name="T7" fmla="*/ 0 60000 65536"/>
              <a:gd name="T8" fmla="*/ 0 60000 65536"/>
            </a:gdLst>
            <a:ahLst/>
            <a:cxnLst>
              <a:cxn ang="T6">
                <a:pos x="T0" y="T1"/>
              </a:cxn>
              <a:cxn ang="T7">
                <a:pos x="T2" y="T3"/>
              </a:cxn>
              <a:cxn ang="T8">
                <a:pos x="T4" y="T5"/>
              </a:cxn>
            </a:cxnLst>
            <a:rect l="0" t="0" r="r" b="b"/>
            <a:pathLst>
              <a:path w="7101191" h="4027251">
                <a:moveTo>
                  <a:pt x="0" y="4027251"/>
                </a:moveTo>
                <a:lnTo>
                  <a:pt x="0" y="0"/>
                </a:lnTo>
                <a:lnTo>
                  <a:pt x="7101191" y="0"/>
                </a:lnTo>
              </a:path>
            </a:pathLst>
          </a:custGeom>
          <a:noFill/>
          <a:ln w="19050" cap="flat" cmpd="sng">
            <a:solidFill>
              <a:srgbClr val="6666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sz="1350"/>
          </a:p>
        </p:txBody>
      </p:sp>
      <p:cxnSp>
        <p:nvCxnSpPr>
          <p:cNvPr id="100" name="Straight Connector 42"/>
          <p:cNvCxnSpPr>
            <a:cxnSpLocks noChangeShapeType="1"/>
          </p:cNvCxnSpPr>
          <p:nvPr userDrawn="1"/>
        </p:nvCxnSpPr>
        <p:spPr bwMode="auto">
          <a:xfrm>
            <a:off x="1546226" y="1828800"/>
            <a:ext cx="649288" cy="228600"/>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39" name="Text Placeholder 12"/>
          <p:cNvSpPr>
            <a:spLocks noGrp="1"/>
          </p:cNvSpPr>
          <p:nvPr>
            <p:ph type="body" sz="quarter" idx="33"/>
          </p:nvPr>
        </p:nvSpPr>
        <p:spPr>
          <a:xfrm>
            <a:off x="1546225" y="1835813"/>
            <a:ext cx="645912"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34"/>
          </p:nvPr>
        </p:nvSpPr>
        <p:spPr>
          <a:xfrm>
            <a:off x="2203314" y="1835813"/>
            <a:ext cx="64688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35"/>
          </p:nvPr>
        </p:nvSpPr>
        <p:spPr>
          <a:xfrm>
            <a:off x="2850206"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2" name="Text Placeholder 12"/>
          <p:cNvSpPr>
            <a:spLocks noGrp="1"/>
          </p:cNvSpPr>
          <p:nvPr>
            <p:ph type="body" sz="quarter" idx="36"/>
          </p:nvPr>
        </p:nvSpPr>
        <p:spPr>
          <a:xfrm>
            <a:off x="3497094" y="1835813"/>
            <a:ext cx="642026"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37"/>
          </p:nvPr>
        </p:nvSpPr>
        <p:spPr>
          <a:xfrm>
            <a:off x="4139118"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38"/>
          </p:nvPr>
        </p:nvSpPr>
        <p:spPr>
          <a:xfrm>
            <a:off x="4795736"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5" name="Text Placeholder 12"/>
          <p:cNvSpPr>
            <a:spLocks noGrp="1"/>
          </p:cNvSpPr>
          <p:nvPr>
            <p:ph type="body" sz="quarter" idx="39"/>
          </p:nvPr>
        </p:nvSpPr>
        <p:spPr>
          <a:xfrm>
            <a:off x="5437760"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6" name="Text Placeholder 12"/>
          <p:cNvSpPr>
            <a:spLocks noGrp="1"/>
          </p:cNvSpPr>
          <p:nvPr>
            <p:ph type="body" sz="quarter" idx="40"/>
          </p:nvPr>
        </p:nvSpPr>
        <p:spPr>
          <a:xfrm>
            <a:off x="6084651"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7" name="Text Placeholder 12"/>
          <p:cNvSpPr>
            <a:spLocks noGrp="1"/>
          </p:cNvSpPr>
          <p:nvPr>
            <p:ph type="body" sz="quarter" idx="41"/>
          </p:nvPr>
        </p:nvSpPr>
        <p:spPr>
          <a:xfrm>
            <a:off x="6731540" y="1835813"/>
            <a:ext cx="646890"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8" name="Text Placeholder 12"/>
          <p:cNvSpPr>
            <a:spLocks noGrp="1"/>
          </p:cNvSpPr>
          <p:nvPr>
            <p:ph type="body" sz="quarter" idx="42"/>
          </p:nvPr>
        </p:nvSpPr>
        <p:spPr>
          <a:xfrm>
            <a:off x="7383292"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9" name="Text Placeholder 12"/>
          <p:cNvSpPr>
            <a:spLocks noGrp="1"/>
          </p:cNvSpPr>
          <p:nvPr>
            <p:ph type="body" sz="quarter" idx="43"/>
          </p:nvPr>
        </p:nvSpPr>
        <p:spPr>
          <a:xfrm>
            <a:off x="8025320" y="1835813"/>
            <a:ext cx="65316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0" name="Text Placeholder 12"/>
          <p:cNvSpPr>
            <a:spLocks noGrp="1"/>
          </p:cNvSpPr>
          <p:nvPr>
            <p:ph type="body" sz="quarter" idx="45"/>
          </p:nvPr>
        </p:nvSpPr>
        <p:spPr>
          <a:xfrm>
            <a:off x="469240" y="223026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1" name="Text Placeholder 12"/>
          <p:cNvSpPr>
            <a:spLocks noGrp="1"/>
          </p:cNvSpPr>
          <p:nvPr>
            <p:ph type="body" sz="quarter" idx="46"/>
          </p:nvPr>
        </p:nvSpPr>
        <p:spPr>
          <a:xfrm>
            <a:off x="469240" y="259557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2" name="Text Placeholder 12"/>
          <p:cNvSpPr>
            <a:spLocks noGrp="1"/>
          </p:cNvSpPr>
          <p:nvPr>
            <p:ph type="body" sz="quarter" idx="47"/>
          </p:nvPr>
        </p:nvSpPr>
        <p:spPr>
          <a:xfrm>
            <a:off x="469240" y="296088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3" name="Text Placeholder 12"/>
          <p:cNvSpPr>
            <a:spLocks noGrp="1"/>
          </p:cNvSpPr>
          <p:nvPr>
            <p:ph type="body" sz="quarter" idx="48"/>
          </p:nvPr>
        </p:nvSpPr>
        <p:spPr>
          <a:xfrm>
            <a:off x="469240" y="332619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4" name="Text Placeholder 12"/>
          <p:cNvSpPr>
            <a:spLocks noGrp="1"/>
          </p:cNvSpPr>
          <p:nvPr>
            <p:ph type="body" sz="quarter" idx="49"/>
          </p:nvPr>
        </p:nvSpPr>
        <p:spPr>
          <a:xfrm>
            <a:off x="469240" y="369150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5" name="Text Placeholder 12"/>
          <p:cNvSpPr>
            <a:spLocks noGrp="1"/>
          </p:cNvSpPr>
          <p:nvPr>
            <p:ph type="body" sz="quarter" idx="50"/>
          </p:nvPr>
        </p:nvSpPr>
        <p:spPr>
          <a:xfrm>
            <a:off x="469240" y="405681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6" name="Text Placeholder 12"/>
          <p:cNvSpPr>
            <a:spLocks noGrp="1"/>
          </p:cNvSpPr>
          <p:nvPr>
            <p:ph type="body" sz="quarter" idx="51"/>
          </p:nvPr>
        </p:nvSpPr>
        <p:spPr>
          <a:xfrm>
            <a:off x="469240" y="5152742"/>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7" name="Text Placeholder 12"/>
          <p:cNvSpPr>
            <a:spLocks noGrp="1"/>
          </p:cNvSpPr>
          <p:nvPr>
            <p:ph type="body" sz="quarter" idx="52"/>
          </p:nvPr>
        </p:nvSpPr>
        <p:spPr>
          <a:xfrm>
            <a:off x="469240" y="442212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8" name="Text Placeholder 12"/>
          <p:cNvSpPr>
            <a:spLocks noGrp="1"/>
          </p:cNvSpPr>
          <p:nvPr>
            <p:ph type="body" sz="quarter" idx="53"/>
          </p:nvPr>
        </p:nvSpPr>
        <p:spPr>
          <a:xfrm>
            <a:off x="469240" y="478743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9" name="Text Placeholder 12"/>
          <p:cNvSpPr>
            <a:spLocks noGrp="1"/>
          </p:cNvSpPr>
          <p:nvPr>
            <p:ph type="body" sz="quarter" idx="54"/>
          </p:nvPr>
        </p:nvSpPr>
        <p:spPr>
          <a:xfrm>
            <a:off x="1562267"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94301C"/>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0" name="Text Placeholder 12"/>
          <p:cNvSpPr>
            <a:spLocks noGrp="1"/>
          </p:cNvSpPr>
          <p:nvPr>
            <p:ph type="body" sz="quarter" idx="55"/>
          </p:nvPr>
        </p:nvSpPr>
        <p:spPr>
          <a:xfrm>
            <a:off x="220331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1" name="Text Placeholder 12"/>
          <p:cNvSpPr>
            <a:spLocks noGrp="1"/>
          </p:cNvSpPr>
          <p:nvPr>
            <p:ph type="body" sz="quarter" idx="56"/>
          </p:nvPr>
        </p:nvSpPr>
        <p:spPr>
          <a:xfrm>
            <a:off x="285020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2" name="Text Placeholder 12"/>
          <p:cNvSpPr>
            <a:spLocks noGrp="1"/>
          </p:cNvSpPr>
          <p:nvPr>
            <p:ph type="body" sz="quarter" idx="57"/>
          </p:nvPr>
        </p:nvSpPr>
        <p:spPr>
          <a:xfrm>
            <a:off x="349709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3" name="Text Placeholder 12"/>
          <p:cNvSpPr>
            <a:spLocks noGrp="1"/>
          </p:cNvSpPr>
          <p:nvPr>
            <p:ph type="body" sz="quarter" idx="58"/>
          </p:nvPr>
        </p:nvSpPr>
        <p:spPr>
          <a:xfrm>
            <a:off x="41391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4" name="Text Placeholder 12"/>
          <p:cNvSpPr>
            <a:spLocks noGrp="1"/>
          </p:cNvSpPr>
          <p:nvPr>
            <p:ph type="body" sz="quarter" idx="59"/>
          </p:nvPr>
        </p:nvSpPr>
        <p:spPr>
          <a:xfrm>
            <a:off x="4795736"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5" name="Text Placeholder 12"/>
          <p:cNvSpPr>
            <a:spLocks noGrp="1"/>
          </p:cNvSpPr>
          <p:nvPr>
            <p:ph type="body" sz="quarter" idx="60"/>
          </p:nvPr>
        </p:nvSpPr>
        <p:spPr>
          <a:xfrm>
            <a:off x="543776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6" name="Text Placeholder 12"/>
          <p:cNvSpPr>
            <a:spLocks noGrp="1"/>
          </p:cNvSpPr>
          <p:nvPr>
            <p:ph type="body" sz="quarter" idx="61"/>
          </p:nvPr>
        </p:nvSpPr>
        <p:spPr>
          <a:xfrm>
            <a:off x="608465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7" name="Text Placeholder 12"/>
          <p:cNvSpPr>
            <a:spLocks noGrp="1"/>
          </p:cNvSpPr>
          <p:nvPr>
            <p:ph type="body" sz="quarter" idx="62"/>
          </p:nvPr>
        </p:nvSpPr>
        <p:spPr>
          <a:xfrm>
            <a:off x="673154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8" name="Text Placeholder 12"/>
          <p:cNvSpPr>
            <a:spLocks noGrp="1"/>
          </p:cNvSpPr>
          <p:nvPr>
            <p:ph type="body" sz="quarter" idx="63"/>
          </p:nvPr>
        </p:nvSpPr>
        <p:spPr>
          <a:xfrm>
            <a:off x="7383292"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9" name="Text Placeholder 12"/>
          <p:cNvSpPr>
            <a:spLocks noGrp="1"/>
          </p:cNvSpPr>
          <p:nvPr>
            <p:ph type="body" sz="quarter" idx="64"/>
          </p:nvPr>
        </p:nvSpPr>
        <p:spPr>
          <a:xfrm>
            <a:off x="80253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79" name="Text Placeholder 178"/>
          <p:cNvSpPr>
            <a:spLocks noGrp="1"/>
          </p:cNvSpPr>
          <p:nvPr>
            <p:ph type="body" sz="quarter" idx="65"/>
          </p:nvPr>
        </p:nvSpPr>
        <p:spPr>
          <a:xfrm>
            <a:off x="1546225" y="232170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0" name="Text Placeholder 178"/>
          <p:cNvSpPr>
            <a:spLocks noGrp="1"/>
          </p:cNvSpPr>
          <p:nvPr>
            <p:ph type="body" sz="quarter" idx="66"/>
          </p:nvPr>
        </p:nvSpPr>
        <p:spPr>
          <a:xfrm>
            <a:off x="1546225" y="268701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1" name="Text Placeholder 178"/>
          <p:cNvSpPr>
            <a:spLocks noGrp="1"/>
          </p:cNvSpPr>
          <p:nvPr>
            <p:ph type="body" sz="quarter" idx="67"/>
          </p:nvPr>
        </p:nvSpPr>
        <p:spPr>
          <a:xfrm>
            <a:off x="1546225" y="305232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2" name="Text Placeholder 178"/>
          <p:cNvSpPr>
            <a:spLocks noGrp="1"/>
          </p:cNvSpPr>
          <p:nvPr>
            <p:ph type="body" sz="quarter" idx="68"/>
          </p:nvPr>
        </p:nvSpPr>
        <p:spPr>
          <a:xfrm>
            <a:off x="1546225" y="3417630"/>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3" name="Text Placeholder 178"/>
          <p:cNvSpPr>
            <a:spLocks noGrp="1"/>
          </p:cNvSpPr>
          <p:nvPr>
            <p:ph type="body" sz="quarter" idx="69"/>
          </p:nvPr>
        </p:nvSpPr>
        <p:spPr>
          <a:xfrm>
            <a:off x="1546225" y="3782940"/>
            <a:ext cx="45720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4" name="Text Placeholder 178"/>
          <p:cNvSpPr>
            <a:spLocks noGrp="1"/>
          </p:cNvSpPr>
          <p:nvPr>
            <p:ph type="body" sz="quarter" idx="70"/>
          </p:nvPr>
        </p:nvSpPr>
        <p:spPr>
          <a:xfrm>
            <a:off x="1546225" y="414825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5" name="Text Placeholder 178"/>
          <p:cNvSpPr>
            <a:spLocks noGrp="1"/>
          </p:cNvSpPr>
          <p:nvPr>
            <p:ph type="body" sz="quarter" idx="71"/>
          </p:nvPr>
        </p:nvSpPr>
        <p:spPr>
          <a:xfrm>
            <a:off x="1546225" y="451356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6" name="Text Placeholder 178"/>
          <p:cNvSpPr>
            <a:spLocks noGrp="1"/>
          </p:cNvSpPr>
          <p:nvPr>
            <p:ph type="body" sz="quarter" idx="72"/>
          </p:nvPr>
        </p:nvSpPr>
        <p:spPr>
          <a:xfrm>
            <a:off x="1546225" y="487887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7" name="Text Placeholder 178"/>
          <p:cNvSpPr>
            <a:spLocks noGrp="1"/>
          </p:cNvSpPr>
          <p:nvPr>
            <p:ph type="body" sz="quarter" idx="73"/>
          </p:nvPr>
        </p:nvSpPr>
        <p:spPr>
          <a:xfrm>
            <a:off x="1546225" y="5244182"/>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8" name="Text Placeholder 178"/>
          <p:cNvSpPr>
            <a:spLocks noGrp="1"/>
          </p:cNvSpPr>
          <p:nvPr>
            <p:ph type="body" sz="quarter" idx="74"/>
          </p:nvPr>
        </p:nvSpPr>
        <p:spPr>
          <a:xfrm>
            <a:off x="3436620"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0" name="Text Placeholder 12"/>
          <p:cNvSpPr>
            <a:spLocks noGrp="1"/>
          </p:cNvSpPr>
          <p:nvPr>
            <p:ph type="body" sz="quarter" idx="76"/>
          </p:nvPr>
        </p:nvSpPr>
        <p:spPr>
          <a:xfrm>
            <a:off x="3048000"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91" name="Text Placeholder 178"/>
          <p:cNvSpPr>
            <a:spLocks noGrp="1"/>
          </p:cNvSpPr>
          <p:nvPr>
            <p:ph type="body" sz="quarter" idx="77"/>
          </p:nvPr>
        </p:nvSpPr>
        <p:spPr>
          <a:xfrm>
            <a:off x="5355067"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2" name="Text Placeholder 12"/>
          <p:cNvSpPr>
            <a:spLocks noGrp="1"/>
          </p:cNvSpPr>
          <p:nvPr>
            <p:ph type="body" sz="quarter" idx="78"/>
          </p:nvPr>
        </p:nvSpPr>
        <p:spPr>
          <a:xfrm>
            <a:off x="4966447"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7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1" name="Slide Number Placeholder 9"/>
          <p:cNvSpPr>
            <a:spLocks noGrp="1"/>
          </p:cNvSpPr>
          <p:nvPr>
            <p:ph type="sldNum" sz="quarter" idx="79"/>
          </p:nvPr>
        </p:nvSpPr>
        <p:spPr/>
        <p:txBody>
          <a:bodyPr/>
          <a:lstStyle>
            <a:lvl1pPr>
              <a:defRPr/>
            </a:lvl1pPr>
          </a:lstStyle>
          <a:p>
            <a:fld id="{D003C6ED-C4A5-154D-A951-DFA096D6467B}" type="slidenum">
              <a:rPr lang="en-US" altLang="en-US"/>
              <a:pPr/>
              <a:t>‹#›</a:t>
            </a:fld>
            <a:endParaRPr lang="en-US" altLang="en-US"/>
          </a:p>
        </p:txBody>
      </p:sp>
      <p:sp>
        <p:nvSpPr>
          <p:cNvPr id="102" name="Footer Placeholder 79"/>
          <p:cNvSpPr>
            <a:spLocks noGrp="1"/>
          </p:cNvSpPr>
          <p:nvPr>
            <p:ph type="ftr" sz="quarter" idx="80"/>
          </p:nvPr>
        </p:nvSpPr>
        <p:spPr/>
        <p:txBody>
          <a:bodyPr/>
          <a:lstStyle>
            <a:lvl1pPr>
              <a:defRPr smtClean="0"/>
            </a:lvl1pPr>
          </a:lstStyle>
          <a:p>
            <a:pPr>
              <a:defRPr/>
            </a:pPr>
            <a:r>
              <a:rPr lang="en-US"/>
              <a:t>Partnership Formation</a:t>
            </a:r>
          </a:p>
        </p:txBody>
      </p:sp>
    </p:spTree>
    <p:extLst>
      <p:ext uri="{BB962C8B-B14F-4D97-AF65-F5344CB8AC3E}">
        <p14:creationId xmlns:p14="http://schemas.microsoft.com/office/powerpoint/2010/main" val="405268689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cxnSp>
        <p:nvCxnSpPr>
          <p:cNvPr id="9" name="Straight Connector 7"/>
          <p:cNvCxnSpPr>
            <a:cxnSpLocks noChangeShapeType="1"/>
          </p:cNvCxnSpPr>
          <p:nvPr userDrawn="1"/>
        </p:nvCxnSpPr>
        <p:spPr bwMode="auto">
          <a:xfrm>
            <a:off x="1779589" y="5981700"/>
            <a:ext cx="5495925" cy="1588"/>
          </a:xfrm>
          <a:prstGeom prst="line">
            <a:avLst/>
          </a:prstGeom>
          <a:noFill/>
          <a:ln w="9525">
            <a:solidFill>
              <a:srgbClr val="666666"/>
            </a:solidFill>
            <a:round/>
            <a:headEnd/>
            <a:tailEnd/>
          </a:ln>
          <a:extLst>
            <a:ext uri="{909E8E84-426E-40DD-AFC4-6F175D3DCCD1}">
              <a14:hiddenFill xmlns:a14="http://schemas.microsoft.com/office/drawing/2010/main">
                <a:noFill/>
              </a14:hiddenFill>
            </a:ext>
          </a:extLst>
        </p:spPr>
      </p:cxnSp>
      <p:sp>
        <p:nvSpPr>
          <p:cNvPr id="6" name="Title 1"/>
          <p:cNvSpPr>
            <a:spLocks noGrp="1"/>
          </p:cNvSpPr>
          <p:nvPr>
            <p:ph type="title"/>
          </p:nvPr>
        </p:nvSpPr>
        <p:spPr>
          <a:xfrm>
            <a:off x="1792288" y="5453937"/>
            <a:ext cx="5486400" cy="474325"/>
          </a:xfrm>
          <a:prstGeom prst="rect">
            <a:avLst/>
          </a:prstGeom>
        </p:spPr>
        <p:txBody>
          <a:bodyPr/>
          <a:lstStyle>
            <a:lvl1pPr algn="l">
              <a:defRPr sz="900" b="1"/>
            </a:lvl1pPr>
          </a:lstStyle>
          <a:p>
            <a:r>
              <a:rPr lang="en-US"/>
              <a:t>Click to edit Master title style</a:t>
            </a:r>
            <a:endParaRPr lang="en-US" dirty="0"/>
          </a:p>
        </p:txBody>
      </p:sp>
      <p:sp>
        <p:nvSpPr>
          <p:cNvPr id="7" name="Picture Placeholder 2"/>
          <p:cNvSpPr>
            <a:spLocks noGrp="1"/>
          </p:cNvSpPr>
          <p:nvPr>
            <p:ph type="pic" idx="1"/>
          </p:nvPr>
        </p:nvSpPr>
        <p:spPr>
          <a:xfrm>
            <a:off x="1792288" y="1166756"/>
            <a:ext cx="5486400" cy="4192689"/>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Drag picture to placeholder or click icon to add</a:t>
            </a:r>
          </a:p>
        </p:txBody>
      </p:sp>
      <p:sp>
        <p:nvSpPr>
          <p:cNvPr id="8" name="Text Placeholder 3"/>
          <p:cNvSpPr>
            <a:spLocks noGrp="1"/>
          </p:cNvSpPr>
          <p:nvPr>
            <p:ph type="body" sz="half" idx="2"/>
          </p:nvPr>
        </p:nvSpPr>
        <p:spPr>
          <a:xfrm>
            <a:off x="1792288" y="6042020"/>
            <a:ext cx="5486400" cy="311280"/>
          </a:xfrm>
          <a:prstGeom prst="rect">
            <a:avLst/>
          </a:prstGeom>
        </p:spPr>
        <p:txBody>
          <a:bodyPr/>
          <a:lstStyle>
            <a:lvl1pPr marL="0" indent="0">
              <a:buNone/>
              <a:defRPr sz="750" i="1">
                <a:solidFill>
                  <a:srgbClr val="4D4D4D"/>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10"/>
          <p:cNvSpPr>
            <a:spLocks noGrp="1"/>
          </p:cNvSpPr>
          <p:nvPr>
            <p:ph type="body" sz="quarter" idx="10"/>
          </p:nvPr>
        </p:nvSpPr>
        <p:spPr>
          <a:xfrm>
            <a:off x="769503" y="0"/>
            <a:ext cx="7604994" cy="896112"/>
          </a:xfrm>
          <a:prstGeom prst="rect">
            <a:avLst/>
          </a:prstGeom>
        </p:spPr>
        <p:txBody>
          <a:bodyPr anchor="b"/>
          <a:lstStyle>
            <a:lvl1pPr>
              <a:buNone/>
              <a:defRPr sz="1650">
                <a:latin typeface="+mj-lt"/>
              </a:defRPr>
            </a:lvl1pPr>
          </a:lstStyle>
          <a:p>
            <a:pPr lvl="0"/>
            <a:r>
              <a:rPr lang="en-US"/>
              <a:t>Click to edit Master text styles</a:t>
            </a:r>
          </a:p>
        </p:txBody>
      </p:sp>
      <p:sp>
        <p:nvSpPr>
          <p:cNvPr id="10" name="Slide Number Placeholder 9"/>
          <p:cNvSpPr>
            <a:spLocks noGrp="1"/>
          </p:cNvSpPr>
          <p:nvPr>
            <p:ph type="sldNum" sz="quarter" idx="11"/>
          </p:nvPr>
        </p:nvSpPr>
        <p:spPr/>
        <p:txBody>
          <a:bodyPr/>
          <a:lstStyle>
            <a:lvl1pPr>
              <a:defRPr/>
            </a:lvl1pPr>
          </a:lstStyle>
          <a:p>
            <a:fld id="{614CE4E3-D3DE-AB41-A281-30813EB5473F}" type="slidenum">
              <a:rPr lang="en-US" altLang="en-US"/>
              <a:pPr/>
              <a:t>‹#›</a:t>
            </a:fld>
            <a:endParaRPr lang="en-US" altLang="en-US"/>
          </a:p>
        </p:txBody>
      </p:sp>
      <p:sp>
        <p:nvSpPr>
          <p:cNvPr id="12" name="Footer Placeholder 9"/>
          <p:cNvSpPr>
            <a:spLocks noGrp="1"/>
          </p:cNvSpPr>
          <p:nvPr>
            <p:ph type="ftr" sz="quarter" idx="12"/>
          </p:nvPr>
        </p:nvSpPr>
        <p:spPr/>
        <p:txBody>
          <a:bodyPr/>
          <a:lstStyle>
            <a:lvl1pPr>
              <a:defRPr smtClean="0"/>
            </a:lvl1pPr>
          </a:lstStyle>
          <a:p>
            <a:pPr>
              <a:defRPr/>
            </a:pPr>
            <a:r>
              <a:rPr lang="en-US"/>
              <a:t>Partnership Formation</a:t>
            </a:r>
          </a:p>
        </p:txBody>
      </p:sp>
    </p:spTree>
    <p:extLst>
      <p:ext uri="{BB962C8B-B14F-4D97-AF65-F5344CB8AC3E}">
        <p14:creationId xmlns:p14="http://schemas.microsoft.com/office/powerpoint/2010/main" val="106665511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Text Placeholder 11"/>
          <p:cNvSpPr>
            <a:spLocks noGrp="1"/>
          </p:cNvSpPr>
          <p:nvPr>
            <p:ph type="body" sz="quarter" idx="11"/>
          </p:nvPr>
        </p:nvSpPr>
        <p:spPr>
          <a:xfrm>
            <a:off x="452441" y="1447800"/>
            <a:ext cx="1688123" cy="914400"/>
          </a:xfrm>
          <a:prstGeom prst="rect">
            <a:avLst/>
          </a:prstGeom>
        </p:spPr>
        <p:txBody>
          <a:bodyPr/>
          <a:lstStyle>
            <a:lvl1pPr>
              <a:buNone/>
              <a:defRPr sz="750"/>
            </a:lvl1pPr>
          </a:lstStyle>
          <a:p>
            <a:pPr lvl="0"/>
            <a:r>
              <a:rPr lang="en-US"/>
              <a:t>Click to edit Master text styles</a:t>
            </a:r>
          </a:p>
        </p:txBody>
      </p:sp>
      <p:sp>
        <p:nvSpPr>
          <p:cNvPr id="9" name="Text Placeholder 11"/>
          <p:cNvSpPr>
            <a:spLocks noGrp="1"/>
          </p:cNvSpPr>
          <p:nvPr>
            <p:ph type="body" sz="quarter" idx="12"/>
          </p:nvPr>
        </p:nvSpPr>
        <p:spPr>
          <a:xfrm>
            <a:off x="452441" y="2667000"/>
            <a:ext cx="1688123" cy="914400"/>
          </a:xfrm>
          <a:prstGeom prst="rect">
            <a:avLst/>
          </a:prstGeom>
        </p:spPr>
        <p:txBody>
          <a:bodyPr/>
          <a:lstStyle>
            <a:lvl1pPr>
              <a:buNone/>
              <a:defRPr sz="750"/>
            </a:lvl1pPr>
          </a:lstStyle>
          <a:p>
            <a:pPr lvl="0"/>
            <a:r>
              <a:rPr lang="en-US"/>
              <a:t>Click to edit Master text styles</a:t>
            </a:r>
          </a:p>
        </p:txBody>
      </p:sp>
      <p:sp>
        <p:nvSpPr>
          <p:cNvPr id="10" name="Text Placeholder 11"/>
          <p:cNvSpPr>
            <a:spLocks noGrp="1"/>
          </p:cNvSpPr>
          <p:nvPr>
            <p:ph type="body" sz="quarter" idx="13"/>
          </p:nvPr>
        </p:nvSpPr>
        <p:spPr>
          <a:xfrm>
            <a:off x="452441" y="5105400"/>
            <a:ext cx="1688123" cy="914400"/>
          </a:xfrm>
          <a:prstGeom prst="rect">
            <a:avLst/>
          </a:prstGeom>
        </p:spPr>
        <p:txBody>
          <a:bodyPr/>
          <a:lstStyle>
            <a:lvl1pPr>
              <a:buNone/>
              <a:defRPr sz="750"/>
            </a:lvl1pPr>
          </a:lstStyle>
          <a:p>
            <a:pPr lvl="0"/>
            <a:r>
              <a:rPr lang="en-US"/>
              <a:t>Click to edit Master text styles</a:t>
            </a:r>
          </a:p>
        </p:txBody>
      </p:sp>
      <p:sp>
        <p:nvSpPr>
          <p:cNvPr id="11" name="Text Placeholder 11"/>
          <p:cNvSpPr>
            <a:spLocks noGrp="1"/>
          </p:cNvSpPr>
          <p:nvPr>
            <p:ph type="body" sz="quarter" idx="14"/>
          </p:nvPr>
        </p:nvSpPr>
        <p:spPr>
          <a:xfrm>
            <a:off x="7003443" y="1447800"/>
            <a:ext cx="1688123" cy="914400"/>
          </a:xfrm>
          <a:prstGeom prst="rect">
            <a:avLst/>
          </a:prstGeom>
        </p:spPr>
        <p:txBody>
          <a:bodyPr/>
          <a:lstStyle>
            <a:lvl1pPr>
              <a:buNone/>
              <a:defRPr sz="750"/>
            </a:lvl1pPr>
          </a:lstStyle>
          <a:p>
            <a:pPr lvl="0"/>
            <a:r>
              <a:rPr lang="en-US"/>
              <a:t>Click to edit Master text styles</a:t>
            </a:r>
          </a:p>
        </p:txBody>
      </p:sp>
      <p:sp>
        <p:nvSpPr>
          <p:cNvPr id="12" name="Text Placeholder 11"/>
          <p:cNvSpPr>
            <a:spLocks noGrp="1"/>
          </p:cNvSpPr>
          <p:nvPr>
            <p:ph type="body" sz="quarter" idx="15"/>
          </p:nvPr>
        </p:nvSpPr>
        <p:spPr>
          <a:xfrm>
            <a:off x="7003443" y="2667000"/>
            <a:ext cx="1688123" cy="914400"/>
          </a:xfrm>
          <a:prstGeom prst="rect">
            <a:avLst/>
          </a:prstGeom>
        </p:spPr>
        <p:txBody>
          <a:bodyPr/>
          <a:lstStyle>
            <a:lvl1pPr>
              <a:buNone/>
              <a:defRPr sz="750"/>
            </a:lvl1pPr>
          </a:lstStyle>
          <a:p>
            <a:pPr lvl="0"/>
            <a:r>
              <a:rPr lang="en-US"/>
              <a:t>Click to edit Master text styles</a:t>
            </a:r>
          </a:p>
        </p:txBody>
      </p:sp>
      <p:sp>
        <p:nvSpPr>
          <p:cNvPr id="13" name="Text Placeholder 11"/>
          <p:cNvSpPr>
            <a:spLocks noGrp="1"/>
          </p:cNvSpPr>
          <p:nvPr>
            <p:ph type="body" sz="quarter" idx="16"/>
          </p:nvPr>
        </p:nvSpPr>
        <p:spPr>
          <a:xfrm>
            <a:off x="7003443" y="3886200"/>
            <a:ext cx="1688123" cy="914400"/>
          </a:xfrm>
          <a:prstGeom prst="rect">
            <a:avLst/>
          </a:prstGeom>
        </p:spPr>
        <p:txBody>
          <a:bodyPr/>
          <a:lstStyle>
            <a:lvl1pPr>
              <a:buNone/>
              <a:defRPr sz="750"/>
            </a:lvl1pPr>
          </a:lstStyle>
          <a:p>
            <a:pPr lvl="0"/>
            <a:r>
              <a:rPr lang="en-US"/>
              <a:t>Click to edit Master text styles</a:t>
            </a:r>
          </a:p>
        </p:txBody>
      </p:sp>
      <p:sp>
        <p:nvSpPr>
          <p:cNvPr id="14" name="Text Placeholder 11"/>
          <p:cNvSpPr>
            <a:spLocks noGrp="1"/>
          </p:cNvSpPr>
          <p:nvPr>
            <p:ph type="body" sz="quarter" idx="17"/>
          </p:nvPr>
        </p:nvSpPr>
        <p:spPr>
          <a:xfrm>
            <a:off x="7003443" y="5105400"/>
            <a:ext cx="1688123" cy="914400"/>
          </a:xfrm>
          <a:prstGeom prst="rect">
            <a:avLst/>
          </a:prstGeom>
        </p:spPr>
        <p:txBody>
          <a:bodyPr/>
          <a:lstStyle>
            <a:lvl1pPr>
              <a:buNone/>
              <a:defRPr sz="750"/>
            </a:lvl1pPr>
          </a:lstStyle>
          <a:p>
            <a:pPr lvl="0"/>
            <a:r>
              <a:rPr lang="en-US"/>
              <a:t>Click to edit Master text styles</a:t>
            </a:r>
          </a:p>
        </p:txBody>
      </p:sp>
      <p:sp>
        <p:nvSpPr>
          <p:cNvPr id="15" name="Text Placeholder 11"/>
          <p:cNvSpPr>
            <a:spLocks noGrp="1"/>
          </p:cNvSpPr>
          <p:nvPr>
            <p:ph type="body" sz="quarter" idx="18"/>
          </p:nvPr>
        </p:nvSpPr>
        <p:spPr>
          <a:xfrm>
            <a:off x="452441" y="3886200"/>
            <a:ext cx="1688123" cy="914400"/>
          </a:xfrm>
          <a:prstGeom prst="rect">
            <a:avLst/>
          </a:prstGeom>
        </p:spPr>
        <p:txBody>
          <a:bodyPr/>
          <a:lstStyle>
            <a:lvl1pPr>
              <a:buNone/>
              <a:defRPr sz="750"/>
            </a:lvl1pPr>
          </a:lstStyle>
          <a:p>
            <a:pPr lvl="0"/>
            <a:r>
              <a:rPr lang="en-US"/>
              <a:t>Click to edit Master text styles</a:t>
            </a:r>
          </a:p>
        </p:txBody>
      </p:sp>
      <p:sp>
        <p:nvSpPr>
          <p:cNvPr id="16" name="Slide Number Placeholder 9"/>
          <p:cNvSpPr>
            <a:spLocks noGrp="1"/>
          </p:cNvSpPr>
          <p:nvPr>
            <p:ph type="sldNum" sz="quarter" idx="19"/>
          </p:nvPr>
        </p:nvSpPr>
        <p:spPr/>
        <p:txBody>
          <a:bodyPr/>
          <a:lstStyle>
            <a:lvl1pPr>
              <a:defRPr/>
            </a:lvl1pPr>
          </a:lstStyle>
          <a:p>
            <a:fld id="{1B28FF10-2575-714D-9D0B-AB6D45C94EAE}" type="slidenum">
              <a:rPr lang="en-US" altLang="en-US"/>
              <a:pPr/>
              <a:t>‹#›</a:t>
            </a:fld>
            <a:endParaRPr lang="en-US" altLang="en-US"/>
          </a:p>
        </p:txBody>
      </p:sp>
      <p:sp>
        <p:nvSpPr>
          <p:cNvPr id="17" name="Footer Placeholder 12"/>
          <p:cNvSpPr>
            <a:spLocks noGrp="1"/>
          </p:cNvSpPr>
          <p:nvPr>
            <p:ph type="ftr" sz="quarter" idx="20"/>
          </p:nvPr>
        </p:nvSpPr>
        <p:spPr/>
        <p:txBody>
          <a:bodyPr/>
          <a:lstStyle>
            <a:lvl1pPr>
              <a:defRPr/>
            </a:lvl1pPr>
          </a:lstStyle>
          <a:p>
            <a:pPr>
              <a:defRPr/>
            </a:pPr>
            <a:r>
              <a:rPr lang="en-US"/>
              <a:t>Partnership Formation</a:t>
            </a:r>
          </a:p>
        </p:txBody>
      </p:sp>
    </p:spTree>
    <p:extLst>
      <p:ext uri="{BB962C8B-B14F-4D97-AF65-F5344CB8AC3E}">
        <p14:creationId xmlns:p14="http://schemas.microsoft.com/office/powerpoint/2010/main" val="16609654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Map with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6159380" y="1419225"/>
            <a:ext cx="2532185" cy="4800600"/>
          </a:xfrm>
          <a:prstGeom prst="rect">
            <a:avLst/>
          </a:prstGeom>
        </p:spPr>
        <p:txBody>
          <a:bodyPr/>
          <a:lstStyle>
            <a:lvl1pPr marL="171450" indent="-171450">
              <a:buClr>
                <a:srgbClr val="B01C2E"/>
              </a:buClr>
              <a:buFont typeface="Wingdings 2" pitchFamily="18" charset="2"/>
              <a:buChar char=""/>
              <a:defRPr sz="825"/>
            </a:lvl1pPr>
            <a:lvl2pPr marL="342900" indent="-171450">
              <a:buClr>
                <a:srgbClr val="B01C2E"/>
              </a:buClr>
              <a:buSzPct val="125000"/>
              <a:buFont typeface="Arial" pitchFamily="34" charset="0"/>
              <a:buChar char="•"/>
              <a:defRPr sz="825"/>
            </a:lvl2pPr>
            <a:lvl3pPr marL="514350">
              <a:buClr>
                <a:srgbClr val="B01C2E"/>
              </a:buClr>
              <a:buFont typeface="Arial" pitchFamily="34" charset="0"/>
              <a:buChar char="–"/>
              <a:defRPr sz="825"/>
            </a:lvl3pPr>
            <a:lvl4pPr marL="685800">
              <a:buClr>
                <a:srgbClr val="B01C2E"/>
              </a:buClr>
              <a:buFont typeface="Arial" pitchFamily="34" charset="0"/>
              <a:buChar char="–"/>
              <a:defRPr sz="825"/>
            </a:lvl4pPr>
            <a:lvl5pPr marL="857250">
              <a:buClr>
                <a:srgbClr val="B01C2E"/>
              </a:buClr>
              <a:buFont typeface="Arial" pitchFamily="34" charset="0"/>
              <a:buChar char="–"/>
              <a:defRPr sz="825"/>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4" name="Slide Number Placeholder 9"/>
          <p:cNvSpPr>
            <a:spLocks noGrp="1"/>
          </p:cNvSpPr>
          <p:nvPr>
            <p:ph type="sldNum" sz="quarter" idx="10"/>
          </p:nvPr>
        </p:nvSpPr>
        <p:spPr/>
        <p:txBody>
          <a:bodyPr/>
          <a:lstStyle>
            <a:lvl1pPr>
              <a:defRPr/>
            </a:lvl1pPr>
          </a:lstStyle>
          <a:p>
            <a:fld id="{3B598768-D1F4-594C-B51E-99B1ED06033F}" type="slidenum">
              <a:rPr lang="en-US" altLang="en-US"/>
              <a:pPr/>
              <a:t>‹#›</a:t>
            </a:fld>
            <a:endParaRPr lang="en-US" altLang="en-US"/>
          </a:p>
        </p:txBody>
      </p:sp>
      <p:sp>
        <p:nvSpPr>
          <p:cNvPr id="6" name="Footer Placeholder 12"/>
          <p:cNvSpPr>
            <a:spLocks noGrp="1"/>
          </p:cNvSpPr>
          <p:nvPr>
            <p:ph type="ftr" sz="quarter" idx="11"/>
          </p:nvPr>
        </p:nvSpPr>
        <p:spPr/>
        <p:txBody>
          <a:bodyPr/>
          <a:lstStyle>
            <a:lvl1pPr>
              <a:defRPr/>
            </a:lvl1pPr>
          </a:lstStyle>
          <a:p>
            <a:pPr>
              <a:defRPr/>
            </a:pPr>
            <a:r>
              <a:rPr lang="en-US"/>
              <a:t>Partnership Formation</a:t>
            </a:r>
          </a:p>
        </p:txBody>
      </p:sp>
    </p:spTree>
    <p:extLst>
      <p:ext uri="{BB962C8B-B14F-4D97-AF65-F5344CB8AC3E}">
        <p14:creationId xmlns:p14="http://schemas.microsoft.com/office/powerpoint/2010/main" val="386157165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ef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3575052"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457201"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219B113F-1BA8-CA4E-A6B3-92D1D8C0C887}"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Partnership Formation</a:t>
            </a:r>
          </a:p>
        </p:txBody>
      </p:sp>
    </p:spTree>
    <p:extLst>
      <p:ext uri="{BB962C8B-B14F-4D97-AF65-F5344CB8AC3E}">
        <p14:creationId xmlns:p14="http://schemas.microsoft.com/office/powerpoint/2010/main" val="421603157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Righ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457201"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5773265"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524011BE-5C53-0E48-93A9-5E9857491FB1}"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Partnership Formation</a:t>
            </a:r>
          </a:p>
        </p:txBody>
      </p:sp>
    </p:spTree>
    <p:extLst>
      <p:ext uri="{BB962C8B-B14F-4D97-AF65-F5344CB8AC3E}">
        <p14:creationId xmlns:p14="http://schemas.microsoft.com/office/powerpoint/2010/main" val="143076411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ttorney Bio">
    <p:spTree>
      <p:nvGrpSpPr>
        <p:cNvPr id="1" name=""/>
        <p:cNvGrpSpPr/>
        <p:nvPr/>
      </p:nvGrpSpPr>
      <p:grpSpPr>
        <a:xfrm>
          <a:off x="0" y="0"/>
          <a:ext cx="0" cy="0"/>
          <a:chOff x="0" y="0"/>
          <a:chExt cx="0" cy="0"/>
        </a:xfrm>
      </p:grpSpPr>
      <p:sp>
        <p:nvSpPr>
          <p:cNvPr id="12" name="Line 22"/>
          <p:cNvSpPr>
            <a:spLocks noChangeShapeType="1"/>
          </p:cNvSpPr>
          <p:nvPr/>
        </p:nvSpPr>
        <p:spPr bwMode="auto">
          <a:xfrm>
            <a:off x="2076450" y="2667000"/>
            <a:ext cx="66294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3" name="TextBox 13"/>
          <p:cNvSpPr txBox="1">
            <a:spLocks noChangeArrowheads="1"/>
          </p:cNvSpPr>
          <p:nvPr userDrawn="1"/>
        </p:nvSpPr>
        <p:spPr bwMode="auto">
          <a:xfrm>
            <a:off x="2066925" y="1108077"/>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a:solidFill>
                  <a:srgbClr val="B01C2E"/>
                </a:solidFill>
                <a:latin typeface="Arial" charset="0"/>
                <a:ea typeface="+mn-ea"/>
              </a:rPr>
              <a:t>Specialization</a:t>
            </a:r>
          </a:p>
        </p:txBody>
      </p:sp>
      <p:sp>
        <p:nvSpPr>
          <p:cNvPr id="14" name="TextBox 14"/>
          <p:cNvSpPr txBox="1">
            <a:spLocks noChangeArrowheads="1"/>
          </p:cNvSpPr>
          <p:nvPr userDrawn="1"/>
        </p:nvSpPr>
        <p:spPr bwMode="auto">
          <a:xfrm>
            <a:off x="5505450" y="1108077"/>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a:solidFill>
                  <a:srgbClr val="B01C2E"/>
                </a:solidFill>
                <a:latin typeface="Arial" charset="0"/>
                <a:ea typeface="+mn-ea"/>
              </a:rPr>
              <a:t>Education</a:t>
            </a:r>
          </a:p>
        </p:txBody>
      </p:sp>
      <p:sp>
        <p:nvSpPr>
          <p:cNvPr id="17" name="Text Placeholder 16"/>
          <p:cNvSpPr>
            <a:spLocks noGrp="1"/>
          </p:cNvSpPr>
          <p:nvPr>
            <p:ph type="body" sz="quarter" idx="17"/>
          </p:nvPr>
        </p:nvSpPr>
        <p:spPr>
          <a:xfrm>
            <a:off x="2067306" y="2743200"/>
            <a:ext cx="6638544" cy="3429000"/>
          </a:xfrm>
          <a:prstGeom prst="rect">
            <a:avLst/>
          </a:prstGeom>
          <a:ln>
            <a:noFill/>
          </a:ln>
        </p:spPr>
        <p:txBody>
          <a:bodyPr lIns="27432" anchor="t"/>
          <a:lstStyle>
            <a:lvl1pPr marL="0" indent="0" algn="l">
              <a:lnSpc>
                <a:spcPts val="900"/>
              </a:lnSpc>
              <a:spcBef>
                <a:spcPts val="0"/>
              </a:spcBef>
              <a:spcAft>
                <a:spcPts val="450"/>
              </a:spcAft>
              <a:buFont typeface="Arial" pitchFamily="34" charset="0"/>
              <a:buChar char=" "/>
              <a:defRPr sz="750" b="0" baseline="0">
                <a:latin typeface="+mn-lt"/>
              </a:defRPr>
            </a:lvl1pPr>
            <a:lvl2pPr marL="0" indent="0">
              <a:lnSpc>
                <a:spcPts val="900"/>
              </a:lnSpc>
              <a:spcBef>
                <a:spcPts val="0"/>
              </a:spcBef>
              <a:spcAft>
                <a:spcPts val="900"/>
              </a:spcAft>
              <a:buFont typeface="Arial" pitchFamily="34" charset="0"/>
              <a:buChar char=" "/>
              <a:defRPr sz="750" b="1" baseline="0">
                <a:solidFill>
                  <a:srgbClr val="666666"/>
                </a:solidFill>
                <a:latin typeface="Arial" pitchFamily="34" charset="0"/>
              </a:defRPr>
            </a:lvl2pPr>
            <a:lvl3pPr marL="171450" indent="-171450">
              <a:buClr>
                <a:srgbClr val="B01C2E"/>
              </a:buClr>
              <a:buFont typeface="Wingdings 2" pitchFamily="18" charset="2"/>
              <a:buChar char="¡"/>
              <a:defRPr sz="750" baseline="0">
                <a:latin typeface="Arial" pitchFamily="34" charset="0"/>
              </a:defRPr>
            </a:lvl3pPr>
            <a:lvl4pPr marL="342900" indent="-171450">
              <a:buClr>
                <a:srgbClr val="B01C2E"/>
              </a:buClr>
              <a:buFont typeface="Arial" pitchFamily="34" charset="0"/>
              <a:buChar char="–"/>
              <a:defRPr sz="750" baseline="0">
                <a:latin typeface="Arial" pitchFamily="34" charset="0"/>
              </a:defRPr>
            </a:lvl4pPr>
            <a:lvl5pPr marL="514350" indent="-171450">
              <a:buClr>
                <a:srgbClr val="B01C2E"/>
              </a:buClr>
              <a:buFont typeface="Arial" pitchFamily="34" charset="0"/>
              <a:buChar char="–"/>
              <a:defRPr sz="750" baseline="0">
                <a:latin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aseline="0"/>
            </a:lvl1pPr>
          </a:lstStyle>
          <a:p>
            <a:pPr lvl="0"/>
            <a:r>
              <a:rPr lang="en-US"/>
              <a:t>Click to edit Master title style</a:t>
            </a:r>
            <a:endParaRPr lang="en-US" dirty="0"/>
          </a:p>
        </p:txBody>
      </p:sp>
      <p:sp>
        <p:nvSpPr>
          <p:cNvPr id="18" name="Picture Placeholder 9"/>
          <p:cNvSpPr>
            <a:spLocks noGrp="1"/>
          </p:cNvSpPr>
          <p:nvPr>
            <p:ph type="pic" sz="quarter" idx="13"/>
          </p:nvPr>
        </p:nvSpPr>
        <p:spPr>
          <a:xfrm>
            <a:off x="455612" y="1108074"/>
            <a:ext cx="1170432" cy="1563624"/>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22" name="Text Placeholder 7"/>
          <p:cNvSpPr>
            <a:spLocks noGrp="1"/>
          </p:cNvSpPr>
          <p:nvPr>
            <p:ph type="body" sz="quarter" idx="12"/>
          </p:nvPr>
        </p:nvSpPr>
        <p:spPr>
          <a:xfrm>
            <a:off x="455615" y="2722996"/>
            <a:ext cx="1525587" cy="553604"/>
          </a:xfrm>
          <a:prstGeom prst="rect">
            <a:avLst/>
          </a:prstGeom>
        </p:spPr>
        <p:txBody>
          <a:bodyPr lIns="0"/>
          <a:lstStyle>
            <a:lvl1pPr marL="0" indent="0">
              <a:lnSpc>
                <a:spcPts val="750"/>
              </a:lnSpc>
              <a:buNone/>
              <a:defRPr sz="750" b="0"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p:txBody>
      </p:sp>
      <p:sp>
        <p:nvSpPr>
          <p:cNvPr id="40" name="Text Placeholder 12"/>
          <p:cNvSpPr>
            <a:spLocks noGrp="1"/>
          </p:cNvSpPr>
          <p:nvPr>
            <p:ph type="body" sz="quarter" idx="37"/>
          </p:nvPr>
        </p:nvSpPr>
        <p:spPr>
          <a:xfrm>
            <a:off x="5505450"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2" name="Text Placeholder 12"/>
          <p:cNvSpPr>
            <a:spLocks noGrp="1"/>
          </p:cNvSpPr>
          <p:nvPr>
            <p:ph type="body" sz="quarter" idx="39"/>
          </p:nvPr>
        </p:nvSpPr>
        <p:spPr>
          <a:xfrm>
            <a:off x="2067306"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4" name="Text Placeholder 16"/>
          <p:cNvSpPr>
            <a:spLocks noGrp="1"/>
          </p:cNvSpPr>
          <p:nvPr>
            <p:ph type="body" sz="quarter" idx="41"/>
          </p:nvPr>
        </p:nvSpPr>
        <p:spPr>
          <a:xfrm>
            <a:off x="2067306"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6" name="Text Placeholder 16"/>
          <p:cNvSpPr>
            <a:spLocks noGrp="1"/>
          </p:cNvSpPr>
          <p:nvPr>
            <p:ph type="body" sz="quarter" idx="42"/>
          </p:nvPr>
        </p:nvSpPr>
        <p:spPr>
          <a:xfrm>
            <a:off x="5505450"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7" name="Text Placeholder 19"/>
          <p:cNvSpPr>
            <a:spLocks noGrp="1"/>
          </p:cNvSpPr>
          <p:nvPr>
            <p:ph type="body" sz="quarter" idx="29"/>
          </p:nvPr>
        </p:nvSpPr>
        <p:spPr>
          <a:xfrm>
            <a:off x="2067306"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NSimSun" pitchFamily="49" charset="-122"/>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48" name="Text Placeholder 19"/>
          <p:cNvSpPr>
            <a:spLocks noGrp="1"/>
          </p:cNvSpPr>
          <p:nvPr>
            <p:ph type="body" sz="quarter" idx="43"/>
          </p:nvPr>
        </p:nvSpPr>
        <p:spPr>
          <a:xfrm>
            <a:off x="5505450"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Arial" pitchFamily="34" charset="0"/>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15" name="Slide Number Placeholder 9"/>
          <p:cNvSpPr>
            <a:spLocks noGrp="1"/>
          </p:cNvSpPr>
          <p:nvPr>
            <p:ph type="sldNum" sz="quarter" idx="44"/>
          </p:nvPr>
        </p:nvSpPr>
        <p:spPr/>
        <p:txBody>
          <a:bodyPr/>
          <a:lstStyle>
            <a:lvl1pPr>
              <a:defRPr/>
            </a:lvl1pPr>
          </a:lstStyle>
          <a:p>
            <a:fld id="{3D17329F-BDC0-3444-A6CB-5CFB4AFF00F8}" type="slidenum">
              <a:rPr lang="en-US" altLang="en-US"/>
              <a:pPr/>
              <a:t>‹#›</a:t>
            </a:fld>
            <a:endParaRPr lang="en-US" altLang="en-US"/>
          </a:p>
        </p:txBody>
      </p:sp>
      <p:sp>
        <p:nvSpPr>
          <p:cNvPr id="16" name="Footer Placeholder 15"/>
          <p:cNvSpPr>
            <a:spLocks noGrp="1"/>
          </p:cNvSpPr>
          <p:nvPr>
            <p:ph type="ftr" sz="quarter" idx="45"/>
          </p:nvPr>
        </p:nvSpPr>
        <p:spPr/>
        <p:txBody>
          <a:bodyPr/>
          <a:lstStyle>
            <a:lvl1pPr>
              <a:defRPr smtClean="0"/>
            </a:lvl1pPr>
          </a:lstStyle>
          <a:p>
            <a:pPr>
              <a:defRPr/>
            </a:pPr>
            <a:r>
              <a:rPr lang="en-US"/>
              <a:t>Partnership Formation</a:t>
            </a:r>
          </a:p>
        </p:txBody>
      </p:sp>
    </p:spTree>
    <p:extLst>
      <p:ext uri="{BB962C8B-B14F-4D97-AF65-F5344CB8AC3E}">
        <p14:creationId xmlns:p14="http://schemas.microsoft.com/office/powerpoint/2010/main" val="185393604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e Team with Pictures">
    <p:spTree>
      <p:nvGrpSpPr>
        <p:cNvPr id="1" name=""/>
        <p:cNvGrpSpPr/>
        <p:nvPr/>
      </p:nvGrpSpPr>
      <p:grpSpPr>
        <a:xfrm>
          <a:off x="0" y="0"/>
          <a:ext cx="0" cy="0"/>
          <a:chOff x="0" y="0"/>
          <a:chExt cx="0" cy="0"/>
        </a:xfrm>
      </p:grpSpPr>
      <p:sp>
        <p:nvSpPr>
          <p:cNvPr id="5" name="Text Placeholder 7"/>
          <p:cNvSpPr>
            <a:spLocks noGrp="1"/>
          </p:cNvSpPr>
          <p:nvPr>
            <p:ph type="body" sz="quarter" idx="12"/>
          </p:nvPr>
        </p:nvSpPr>
        <p:spPr>
          <a:xfrm>
            <a:off x="576987" y="2982769"/>
            <a:ext cx="1428461" cy="934604"/>
          </a:xfrm>
          <a:prstGeom prst="rect">
            <a:avLst/>
          </a:prstGeom>
        </p:spPr>
        <p:txBody>
          <a:bodyPr/>
          <a:lstStyle>
            <a:lvl1pPr marL="0" indent="0">
              <a:lnSpc>
                <a:spcPts val="750"/>
              </a:lnSpc>
              <a:buNone/>
              <a:defRPr sz="750" b="1"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Picture Placeholder 9"/>
          <p:cNvSpPr>
            <a:spLocks noGrp="1"/>
          </p:cNvSpPr>
          <p:nvPr>
            <p:ph type="pic" sz="quarter" idx="13"/>
          </p:nvPr>
        </p:nvSpPr>
        <p:spPr>
          <a:xfrm>
            <a:off x="576985"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7" name="Text Placeholder 11"/>
          <p:cNvSpPr>
            <a:spLocks noGrp="1"/>
          </p:cNvSpPr>
          <p:nvPr>
            <p:ph type="body" sz="quarter" idx="14"/>
          </p:nvPr>
        </p:nvSpPr>
        <p:spPr>
          <a:xfrm>
            <a:off x="467882" y="1246188"/>
            <a:ext cx="8188325" cy="228600"/>
          </a:xfrm>
          <a:prstGeom prst="rect">
            <a:avLst/>
          </a:prstGeom>
        </p:spPr>
        <p:txBody>
          <a:bodyPr/>
          <a:lstStyle>
            <a:lvl1pPr>
              <a:buFontTx/>
              <a:buNone/>
              <a:defRPr sz="900" b="1" cap="all" baseline="0">
                <a:solidFill>
                  <a:srgbClr val="C00000"/>
                </a:solidFill>
              </a:defRPr>
            </a:lvl1pPr>
          </a:lstStyle>
          <a:p>
            <a:pPr lvl="0"/>
            <a:r>
              <a:rPr lang="en-US"/>
              <a:t>Click to edit Master text styles</a:t>
            </a:r>
          </a:p>
        </p:txBody>
      </p:sp>
      <p:sp>
        <p:nvSpPr>
          <p:cNvPr id="8" name="Text Placeholder 7"/>
          <p:cNvSpPr>
            <a:spLocks noGrp="1"/>
          </p:cNvSpPr>
          <p:nvPr>
            <p:ph type="body" sz="quarter" idx="15"/>
          </p:nvPr>
        </p:nvSpPr>
        <p:spPr>
          <a:xfrm>
            <a:off x="2197969"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Picture Placeholder 9"/>
          <p:cNvSpPr>
            <a:spLocks noGrp="1"/>
          </p:cNvSpPr>
          <p:nvPr>
            <p:ph type="pic" sz="quarter" idx="16"/>
          </p:nvPr>
        </p:nvSpPr>
        <p:spPr>
          <a:xfrm>
            <a:off x="2197967" y="1589235"/>
            <a:ext cx="1069975" cy="1330325"/>
          </a:xfrm>
          <a:prstGeom prst="rect">
            <a:avLst/>
          </a:prstGeom>
        </p:spPr>
        <p:txBody>
          <a:bodyPr/>
          <a:lstStyle>
            <a:lvl1pPr>
              <a:buFont typeface="Wingdings 2" pitchFamily="18" charset="2"/>
              <a:buChar char=""/>
              <a:defRPr lang="en-US" sz="1200" kern="1200" noProof="0">
                <a:solidFill>
                  <a:schemeClr val="tx1"/>
                </a:solidFill>
                <a:latin typeface="+mn-lt"/>
                <a:ea typeface="+mn-ea"/>
                <a:cs typeface="+mn-cs"/>
              </a:defRPr>
            </a:lvl1pPr>
          </a:lstStyle>
          <a:p>
            <a:pPr lvl="0"/>
            <a:r>
              <a:rPr lang="en-US" noProof="0"/>
              <a:t>Drag picture to placeholder or click icon to add</a:t>
            </a:r>
          </a:p>
        </p:txBody>
      </p:sp>
      <p:sp>
        <p:nvSpPr>
          <p:cNvPr id="10" name="Text Placeholder 7"/>
          <p:cNvSpPr>
            <a:spLocks noGrp="1"/>
          </p:cNvSpPr>
          <p:nvPr>
            <p:ph type="body" sz="quarter" idx="17"/>
          </p:nvPr>
        </p:nvSpPr>
        <p:spPr>
          <a:xfrm>
            <a:off x="3850124"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9"/>
          <p:cNvSpPr>
            <a:spLocks noGrp="1"/>
          </p:cNvSpPr>
          <p:nvPr>
            <p:ph type="pic" sz="quarter" idx="18"/>
          </p:nvPr>
        </p:nvSpPr>
        <p:spPr>
          <a:xfrm>
            <a:off x="3850124"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12" name="Text Placeholder 7"/>
          <p:cNvSpPr>
            <a:spLocks noGrp="1"/>
          </p:cNvSpPr>
          <p:nvPr>
            <p:ph type="body" sz="quarter" idx="19"/>
          </p:nvPr>
        </p:nvSpPr>
        <p:spPr>
          <a:xfrm>
            <a:off x="5491888"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9"/>
          <p:cNvSpPr>
            <a:spLocks noGrp="1"/>
          </p:cNvSpPr>
          <p:nvPr>
            <p:ph type="pic" sz="quarter" idx="21"/>
          </p:nvPr>
        </p:nvSpPr>
        <p:spPr>
          <a:xfrm>
            <a:off x="5491886"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14" name="Text Placeholder 7"/>
          <p:cNvSpPr>
            <a:spLocks noGrp="1"/>
          </p:cNvSpPr>
          <p:nvPr>
            <p:ph type="body" sz="quarter" idx="22"/>
          </p:nvPr>
        </p:nvSpPr>
        <p:spPr>
          <a:xfrm>
            <a:off x="7144042"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9"/>
          <p:cNvSpPr>
            <a:spLocks noGrp="1"/>
          </p:cNvSpPr>
          <p:nvPr>
            <p:ph type="pic" sz="quarter" idx="23"/>
          </p:nvPr>
        </p:nvSpPr>
        <p:spPr>
          <a:xfrm>
            <a:off x="7144042"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16" name="Text Placeholder 7"/>
          <p:cNvSpPr>
            <a:spLocks noGrp="1"/>
          </p:cNvSpPr>
          <p:nvPr>
            <p:ph type="body" sz="quarter" idx="24"/>
          </p:nvPr>
        </p:nvSpPr>
        <p:spPr>
          <a:xfrm>
            <a:off x="576987"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Picture Placeholder 9"/>
          <p:cNvSpPr>
            <a:spLocks noGrp="1"/>
          </p:cNvSpPr>
          <p:nvPr>
            <p:ph type="pic" sz="quarter" idx="25"/>
          </p:nvPr>
        </p:nvSpPr>
        <p:spPr>
          <a:xfrm>
            <a:off x="576985"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18" name="Text Placeholder 7"/>
          <p:cNvSpPr>
            <a:spLocks noGrp="1"/>
          </p:cNvSpPr>
          <p:nvPr>
            <p:ph type="body" sz="quarter" idx="26"/>
          </p:nvPr>
        </p:nvSpPr>
        <p:spPr>
          <a:xfrm>
            <a:off x="2197969"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9"/>
          <p:cNvSpPr>
            <a:spLocks noGrp="1"/>
          </p:cNvSpPr>
          <p:nvPr>
            <p:ph type="pic" sz="quarter" idx="27"/>
          </p:nvPr>
        </p:nvSpPr>
        <p:spPr>
          <a:xfrm>
            <a:off x="2197967"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20" name="Text Placeholder 7"/>
          <p:cNvSpPr>
            <a:spLocks noGrp="1"/>
          </p:cNvSpPr>
          <p:nvPr>
            <p:ph type="body" sz="quarter" idx="28"/>
          </p:nvPr>
        </p:nvSpPr>
        <p:spPr>
          <a:xfrm>
            <a:off x="3850124"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9"/>
          <p:cNvSpPr>
            <a:spLocks noGrp="1"/>
          </p:cNvSpPr>
          <p:nvPr>
            <p:ph type="pic" sz="quarter" idx="29"/>
          </p:nvPr>
        </p:nvSpPr>
        <p:spPr>
          <a:xfrm>
            <a:off x="3850124"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22" name="Text Placeholder 7"/>
          <p:cNvSpPr>
            <a:spLocks noGrp="1"/>
          </p:cNvSpPr>
          <p:nvPr>
            <p:ph type="body" sz="quarter" idx="30"/>
          </p:nvPr>
        </p:nvSpPr>
        <p:spPr>
          <a:xfrm>
            <a:off x="5491888"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9"/>
          <p:cNvSpPr>
            <a:spLocks noGrp="1"/>
          </p:cNvSpPr>
          <p:nvPr>
            <p:ph type="pic" sz="quarter" idx="31"/>
          </p:nvPr>
        </p:nvSpPr>
        <p:spPr>
          <a:xfrm>
            <a:off x="5491886"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24" name="Text Placeholder 7"/>
          <p:cNvSpPr>
            <a:spLocks noGrp="1"/>
          </p:cNvSpPr>
          <p:nvPr>
            <p:ph type="body" sz="quarter" idx="32"/>
          </p:nvPr>
        </p:nvSpPr>
        <p:spPr>
          <a:xfrm>
            <a:off x="7144042"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Picture Placeholder 9"/>
          <p:cNvSpPr>
            <a:spLocks noGrp="1"/>
          </p:cNvSpPr>
          <p:nvPr>
            <p:ph type="pic" sz="quarter" idx="33"/>
          </p:nvPr>
        </p:nvSpPr>
        <p:spPr>
          <a:xfrm>
            <a:off x="7144042" y="3962402"/>
            <a:ext cx="1069975" cy="1330325"/>
          </a:xfrm>
          <a:prstGeom prst="rect">
            <a:avLst/>
          </a:prstGeom>
        </p:spPr>
        <p:txBody>
          <a:bodyPr/>
          <a:lstStyle>
            <a:lvl1pPr>
              <a:defRPr lang="en-US" sz="1200" kern="1200" noProof="0" dirty="0">
                <a:solidFill>
                  <a:schemeClr val="tx1"/>
                </a:solidFill>
                <a:latin typeface="+mn-lt"/>
                <a:ea typeface="+mn-ea"/>
                <a:cs typeface="+mn-cs"/>
              </a:defRPr>
            </a:lvl1pPr>
            <a:lvl2pPr>
              <a:defRPr lang="en-US" sz="1200" kern="1200" noProof="0" dirty="0">
                <a:solidFill>
                  <a:schemeClr val="tx1"/>
                </a:solidFill>
                <a:latin typeface="+mn-lt"/>
                <a:ea typeface="+mn-ea"/>
                <a:cs typeface="+mn-cs"/>
              </a:defRPr>
            </a:lvl2pPr>
          </a:lstStyle>
          <a:p>
            <a:pPr lvl="0"/>
            <a:r>
              <a:rPr lang="en-US" noProof="0"/>
              <a:t>Drag picture to placeholder or click icon to add</a:t>
            </a:r>
          </a:p>
        </p:txBody>
      </p:sp>
      <p:sp>
        <p:nvSpPr>
          <p:cNvPr id="2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7" name="Slide Number Placeholder 9"/>
          <p:cNvSpPr>
            <a:spLocks noGrp="1"/>
          </p:cNvSpPr>
          <p:nvPr>
            <p:ph type="sldNum" sz="quarter" idx="34"/>
          </p:nvPr>
        </p:nvSpPr>
        <p:spPr/>
        <p:txBody>
          <a:bodyPr/>
          <a:lstStyle>
            <a:lvl1pPr>
              <a:defRPr/>
            </a:lvl1pPr>
          </a:lstStyle>
          <a:p>
            <a:fld id="{516D5A61-1BB2-3C40-A809-0A00CE29D5F0}" type="slidenum">
              <a:rPr lang="en-US" altLang="en-US"/>
              <a:pPr/>
              <a:t>‹#›</a:t>
            </a:fld>
            <a:endParaRPr lang="en-US" altLang="en-US"/>
          </a:p>
        </p:txBody>
      </p:sp>
      <p:sp>
        <p:nvSpPr>
          <p:cNvPr id="28" name="Footer Placeholder 12"/>
          <p:cNvSpPr>
            <a:spLocks noGrp="1"/>
          </p:cNvSpPr>
          <p:nvPr>
            <p:ph type="ftr" sz="quarter" idx="35"/>
          </p:nvPr>
        </p:nvSpPr>
        <p:spPr/>
        <p:txBody>
          <a:bodyPr/>
          <a:lstStyle>
            <a:lvl1pPr>
              <a:defRPr/>
            </a:lvl1pPr>
          </a:lstStyle>
          <a:p>
            <a:pPr>
              <a:defRPr/>
            </a:pPr>
            <a:r>
              <a:rPr lang="en-US"/>
              <a:t>Partnership Formation</a:t>
            </a:r>
          </a:p>
        </p:txBody>
      </p:sp>
    </p:spTree>
    <p:extLst>
      <p:ext uri="{BB962C8B-B14F-4D97-AF65-F5344CB8AC3E}">
        <p14:creationId xmlns:p14="http://schemas.microsoft.com/office/powerpoint/2010/main" val="405993404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e Team - Full Page">
    <p:spTree>
      <p:nvGrpSpPr>
        <p:cNvPr id="1" name=""/>
        <p:cNvGrpSpPr/>
        <p:nvPr/>
      </p:nvGrpSpPr>
      <p:grpSpPr>
        <a:xfrm>
          <a:off x="0" y="0"/>
          <a:ext cx="0" cy="0"/>
          <a:chOff x="0" y="0"/>
          <a:chExt cx="0" cy="0"/>
        </a:xfrm>
      </p:grpSpPr>
      <p:sp>
        <p:nvSpPr>
          <p:cNvPr id="10" name="Text Box 12"/>
          <p:cNvSpPr txBox="1">
            <a:spLocks noChangeArrowheads="1"/>
          </p:cNvSpPr>
          <p:nvPr/>
        </p:nvSpPr>
        <p:spPr bwMode="auto">
          <a:xfrm>
            <a:off x="441325" y="14398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a:solidFill>
                  <a:srgbClr val="C00000"/>
                </a:solidFill>
                <a:latin typeface="Arial" charset="0"/>
                <a:ea typeface="+mn-ea"/>
                <a:cs typeface="+mn-cs"/>
              </a:rPr>
              <a:t>PARTNERS</a:t>
            </a:r>
          </a:p>
        </p:txBody>
      </p:sp>
      <p:sp>
        <p:nvSpPr>
          <p:cNvPr id="11" name="Line 22"/>
          <p:cNvSpPr>
            <a:spLocks noChangeShapeType="1"/>
          </p:cNvSpPr>
          <p:nvPr/>
        </p:nvSpPr>
        <p:spPr bwMode="auto">
          <a:xfrm>
            <a:off x="438151" y="18970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2" name="Text Box 23"/>
          <p:cNvSpPr txBox="1">
            <a:spLocks noChangeArrowheads="1"/>
          </p:cNvSpPr>
          <p:nvPr/>
        </p:nvSpPr>
        <p:spPr bwMode="auto">
          <a:xfrm>
            <a:off x="441325" y="32686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a:solidFill>
                  <a:srgbClr val="C00000"/>
                </a:solidFill>
                <a:latin typeface="Arial" charset="0"/>
                <a:ea typeface="+mn-ea"/>
                <a:cs typeface="+mn-cs"/>
              </a:rPr>
              <a:t>ASSOCIATES</a:t>
            </a:r>
          </a:p>
        </p:txBody>
      </p:sp>
      <p:sp>
        <p:nvSpPr>
          <p:cNvPr id="13" name="Line 24"/>
          <p:cNvSpPr>
            <a:spLocks noChangeShapeType="1"/>
          </p:cNvSpPr>
          <p:nvPr/>
        </p:nvSpPr>
        <p:spPr bwMode="auto">
          <a:xfrm>
            <a:off x="438151" y="37258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8" name="Text Placeholder 27"/>
          <p:cNvSpPr>
            <a:spLocks noGrp="1"/>
          </p:cNvSpPr>
          <p:nvPr>
            <p:ph type="body" sz="quarter" idx="10"/>
          </p:nvPr>
        </p:nvSpPr>
        <p:spPr>
          <a:xfrm>
            <a:off x="260858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2" name="Text Placeholder 31"/>
          <p:cNvSpPr>
            <a:spLocks noGrp="1"/>
          </p:cNvSpPr>
          <p:nvPr>
            <p:ph type="body" sz="quarter" idx="11"/>
          </p:nvPr>
        </p:nvSpPr>
        <p:spPr>
          <a:xfrm>
            <a:off x="477901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4" name="Text Placeholder 33"/>
          <p:cNvSpPr>
            <a:spLocks noGrp="1"/>
          </p:cNvSpPr>
          <p:nvPr>
            <p:ph type="body" sz="quarter" idx="12"/>
          </p:nvPr>
        </p:nvSpPr>
        <p:spPr>
          <a:xfrm>
            <a:off x="6949440"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7" name="Text Placeholder 16"/>
          <p:cNvSpPr>
            <a:spLocks noGrp="1"/>
          </p:cNvSpPr>
          <p:nvPr>
            <p:ph type="body" sz="quarter" idx="17"/>
          </p:nvPr>
        </p:nvSpPr>
        <p:spPr>
          <a:xfrm>
            <a:off x="1481328"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5" name="Text Placeholder 14"/>
          <p:cNvSpPr>
            <a:spLocks noGrp="1"/>
          </p:cNvSpPr>
          <p:nvPr>
            <p:ph type="body" sz="quarter" idx="18"/>
          </p:nvPr>
        </p:nvSpPr>
        <p:spPr>
          <a:xfrm>
            <a:off x="4724400"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0" name="Text Placeholder 14"/>
          <p:cNvSpPr>
            <a:spLocks noGrp="1"/>
          </p:cNvSpPr>
          <p:nvPr>
            <p:ph type="body" sz="quarter" idx="19"/>
          </p:nvPr>
        </p:nvSpPr>
        <p:spPr>
          <a:xfrm>
            <a:off x="1481328" y="4800600"/>
            <a:ext cx="6217920" cy="54864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21" name="Text Placeholder 27"/>
          <p:cNvSpPr>
            <a:spLocks noGrp="1"/>
          </p:cNvSpPr>
          <p:nvPr>
            <p:ph type="body" sz="quarter" idx="20"/>
          </p:nvPr>
        </p:nvSpPr>
        <p:spPr>
          <a:xfrm>
            <a:off x="43815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4" name="Slide Number Placeholder 9"/>
          <p:cNvSpPr>
            <a:spLocks noGrp="1"/>
          </p:cNvSpPr>
          <p:nvPr>
            <p:ph type="sldNum" sz="quarter" idx="21"/>
          </p:nvPr>
        </p:nvSpPr>
        <p:spPr/>
        <p:txBody>
          <a:bodyPr/>
          <a:lstStyle>
            <a:lvl1pPr>
              <a:defRPr/>
            </a:lvl1pPr>
          </a:lstStyle>
          <a:p>
            <a:fld id="{B0AC1651-679E-F444-9932-326657929C56}"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Partnership Formation</a:t>
            </a:r>
          </a:p>
        </p:txBody>
      </p:sp>
    </p:spTree>
    <p:extLst>
      <p:ext uri="{BB962C8B-B14F-4D97-AF65-F5344CB8AC3E}">
        <p14:creationId xmlns:p14="http://schemas.microsoft.com/office/powerpoint/2010/main" val="12582299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Left / One Right">
    <p:spTree>
      <p:nvGrpSpPr>
        <p:cNvPr id="1" name=""/>
        <p:cNvGrpSpPr/>
        <p:nvPr/>
      </p:nvGrpSpPr>
      <p:grpSpPr>
        <a:xfrm>
          <a:off x="0" y="0"/>
          <a:ext cx="0" cy="0"/>
          <a:chOff x="0" y="0"/>
          <a:chExt cx="0" cy="0"/>
        </a:xfrm>
      </p:grpSpPr>
      <p:sp>
        <p:nvSpPr>
          <p:cNvPr id="11" name="Content Placeholder 10"/>
          <p:cNvSpPr>
            <a:spLocks noGrp="1"/>
          </p:cNvSpPr>
          <p:nvPr>
            <p:ph sz="quarter" idx="17"/>
          </p:nvPr>
        </p:nvSpPr>
        <p:spPr>
          <a:xfrm>
            <a:off x="4648200" y="1417320"/>
            <a:ext cx="4114800" cy="48006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8"/>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2"/>
          <p:cNvSpPr>
            <a:spLocks noGrp="1"/>
          </p:cNvSpPr>
          <p:nvPr>
            <p:ph sz="quarter" idx="19"/>
          </p:nvPr>
        </p:nvSpPr>
        <p:spPr>
          <a:xfrm>
            <a:off x="381000" y="39319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20"/>
          </p:nvPr>
        </p:nvSpPr>
        <p:spPr/>
        <p:txBody>
          <a:bodyPr/>
          <a:lstStyle>
            <a:lvl1pPr>
              <a:defRPr/>
            </a:lvl1pPr>
          </a:lstStyle>
          <a:p>
            <a:fld id="{6C93E8D5-2692-0D44-9EA4-C6015F0C54D7}" type="slidenum">
              <a:rPr lang="en-US" altLang="en-US"/>
              <a:pPr/>
              <a:t>‹#›</a:t>
            </a:fld>
            <a:endParaRPr lang="en-US" altLang="en-US"/>
          </a:p>
        </p:txBody>
      </p:sp>
      <p:sp>
        <p:nvSpPr>
          <p:cNvPr id="8" name="Footer Placeholder 12"/>
          <p:cNvSpPr>
            <a:spLocks noGrp="1"/>
          </p:cNvSpPr>
          <p:nvPr>
            <p:ph type="ftr" sz="quarter" idx="21"/>
          </p:nvPr>
        </p:nvSpPr>
        <p:spPr/>
        <p:txBody>
          <a:bodyPr/>
          <a:lstStyle>
            <a:lvl1pPr>
              <a:defRPr/>
            </a:lvl1pPr>
          </a:lstStyle>
          <a:p>
            <a:pPr>
              <a:defRPr/>
            </a:pPr>
            <a:r>
              <a:rPr lang="en-US"/>
              <a:t>Partnership Formation</a:t>
            </a:r>
          </a:p>
        </p:txBody>
      </p:sp>
    </p:spTree>
    <p:extLst>
      <p:ext uri="{BB962C8B-B14F-4D97-AF65-F5344CB8AC3E}">
        <p14:creationId xmlns:p14="http://schemas.microsoft.com/office/powerpoint/2010/main" val="196408458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ombstone - HIGHLIGHTS V1">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0" name="Text Placeholder 36"/>
          <p:cNvSpPr>
            <a:spLocks noGrp="1"/>
          </p:cNvSpPr>
          <p:nvPr>
            <p:ph type="body" sz="quarter" idx="112"/>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36"/>
          <p:cNvSpPr>
            <a:spLocks noGrp="1"/>
          </p:cNvSpPr>
          <p:nvPr>
            <p:ph type="body" sz="quarter" idx="113"/>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2" name="Text Placeholder 36"/>
          <p:cNvSpPr>
            <a:spLocks noGrp="1"/>
          </p:cNvSpPr>
          <p:nvPr>
            <p:ph type="body" sz="quarter" idx="114"/>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36"/>
          <p:cNvSpPr>
            <a:spLocks noGrp="1"/>
          </p:cNvSpPr>
          <p:nvPr>
            <p:ph type="body" sz="quarter" idx="115"/>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4" name="Text Placeholder 36"/>
          <p:cNvSpPr>
            <a:spLocks noGrp="1"/>
          </p:cNvSpPr>
          <p:nvPr>
            <p:ph type="body" sz="quarter" idx="116"/>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36"/>
          <p:cNvSpPr>
            <a:spLocks noGrp="1"/>
          </p:cNvSpPr>
          <p:nvPr>
            <p:ph type="body" sz="quarter" idx="117"/>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6" name="Text Placeholder 36"/>
          <p:cNvSpPr>
            <a:spLocks noGrp="1"/>
          </p:cNvSpPr>
          <p:nvPr>
            <p:ph type="body" sz="quarter" idx="118"/>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36"/>
          <p:cNvSpPr>
            <a:spLocks noGrp="1"/>
          </p:cNvSpPr>
          <p:nvPr>
            <p:ph type="body" sz="quarter" idx="119"/>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8" name="Text Placeholder 36"/>
          <p:cNvSpPr>
            <a:spLocks noGrp="1"/>
          </p:cNvSpPr>
          <p:nvPr>
            <p:ph type="body" sz="quarter" idx="12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36"/>
          <p:cNvSpPr>
            <a:spLocks noGrp="1"/>
          </p:cNvSpPr>
          <p:nvPr>
            <p:ph type="body" sz="quarter" idx="12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0" name="Text Placeholder 36"/>
          <p:cNvSpPr>
            <a:spLocks noGrp="1"/>
          </p:cNvSpPr>
          <p:nvPr>
            <p:ph type="body" sz="quarter" idx="12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36"/>
          <p:cNvSpPr>
            <a:spLocks noGrp="1"/>
          </p:cNvSpPr>
          <p:nvPr>
            <p:ph type="body" sz="quarter" idx="12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2" name="Text Placeholder 36"/>
          <p:cNvSpPr>
            <a:spLocks noGrp="1"/>
          </p:cNvSpPr>
          <p:nvPr>
            <p:ph type="body" sz="quarter" idx="124"/>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Text Placeholder 36"/>
          <p:cNvSpPr>
            <a:spLocks noGrp="1"/>
          </p:cNvSpPr>
          <p:nvPr>
            <p:ph type="body" sz="quarter" idx="125"/>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4" name="Text Placeholder 36"/>
          <p:cNvSpPr>
            <a:spLocks noGrp="1"/>
          </p:cNvSpPr>
          <p:nvPr>
            <p:ph type="body" sz="quarter" idx="126"/>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36"/>
          <p:cNvSpPr>
            <a:spLocks noGrp="1"/>
          </p:cNvSpPr>
          <p:nvPr>
            <p:ph type="body" sz="quarter" idx="127"/>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6" name="Text Placeholder 36"/>
          <p:cNvSpPr>
            <a:spLocks noGrp="1"/>
          </p:cNvSpPr>
          <p:nvPr>
            <p:ph type="body" sz="quarter" idx="128"/>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7" name="Text Placeholder 36"/>
          <p:cNvSpPr>
            <a:spLocks noGrp="1"/>
          </p:cNvSpPr>
          <p:nvPr>
            <p:ph type="body" sz="quarter" idx="129"/>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8" name="Text Placeholder 36"/>
          <p:cNvSpPr>
            <a:spLocks noGrp="1"/>
          </p:cNvSpPr>
          <p:nvPr>
            <p:ph type="body" sz="quarter" idx="130"/>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Text Placeholder 36"/>
          <p:cNvSpPr>
            <a:spLocks noGrp="1"/>
          </p:cNvSpPr>
          <p:nvPr>
            <p:ph type="body" sz="quarter" idx="131"/>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2"/>
          </p:nvPr>
        </p:nvSpPr>
        <p:spPr/>
        <p:txBody>
          <a:bodyPr/>
          <a:lstStyle>
            <a:lvl1pPr>
              <a:defRPr/>
            </a:lvl1pPr>
          </a:lstStyle>
          <a:p>
            <a:fld id="{77461BCF-BBA5-5E4A-ABD5-3E5D9382F9DD}" type="slidenum">
              <a:rPr lang="en-US" altLang="en-US"/>
              <a:pPr/>
              <a:t>‹#›</a:t>
            </a:fld>
            <a:endParaRPr lang="en-US" altLang="en-US"/>
          </a:p>
        </p:txBody>
      </p:sp>
      <p:sp>
        <p:nvSpPr>
          <p:cNvPr id="34" name="Footer Placeholder 12"/>
          <p:cNvSpPr>
            <a:spLocks noGrp="1"/>
          </p:cNvSpPr>
          <p:nvPr>
            <p:ph type="ftr" sz="quarter" idx="133"/>
          </p:nvPr>
        </p:nvSpPr>
        <p:spPr/>
        <p:txBody>
          <a:bodyPr/>
          <a:lstStyle>
            <a:lvl1pPr>
              <a:defRPr/>
            </a:lvl1pPr>
          </a:lstStyle>
          <a:p>
            <a:pPr>
              <a:defRPr/>
            </a:pPr>
            <a:r>
              <a:rPr lang="en-US"/>
              <a:t>Partnership Formation</a:t>
            </a:r>
          </a:p>
        </p:txBody>
      </p:sp>
    </p:spTree>
    <p:extLst>
      <p:ext uri="{BB962C8B-B14F-4D97-AF65-F5344CB8AC3E}">
        <p14:creationId xmlns:p14="http://schemas.microsoft.com/office/powerpoint/2010/main" val="416789458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ombstone - HIGHLIGHTS V2">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6" name="Text Placeholder 36"/>
          <p:cNvSpPr>
            <a:spLocks noGrp="1"/>
          </p:cNvSpPr>
          <p:nvPr>
            <p:ph type="body" sz="quarter" idx="11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6"/>
          <p:cNvSpPr>
            <a:spLocks noGrp="1"/>
          </p:cNvSpPr>
          <p:nvPr>
            <p:ph type="body" sz="quarter" idx="11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8" name="Text Placeholder 36"/>
          <p:cNvSpPr>
            <a:spLocks noGrp="1"/>
          </p:cNvSpPr>
          <p:nvPr>
            <p:ph type="body" sz="quarter" idx="114"/>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36"/>
          <p:cNvSpPr>
            <a:spLocks noGrp="1"/>
          </p:cNvSpPr>
          <p:nvPr>
            <p:ph type="body" sz="quarter" idx="115"/>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0" name="Text Placeholder 36"/>
          <p:cNvSpPr>
            <a:spLocks noGrp="1"/>
          </p:cNvSpPr>
          <p:nvPr>
            <p:ph type="body" sz="quarter" idx="116"/>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6"/>
          <p:cNvSpPr>
            <a:spLocks noGrp="1"/>
          </p:cNvSpPr>
          <p:nvPr>
            <p:ph type="body" sz="quarter" idx="117"/>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2" name="Text Placeholder 36"/>
          <p:cNvSpPr>
            <a:spLocks noGrp="1"/>
          </p:cNvSpPr>
          <p:nvPr>
            <p:ph type="body" sz="quarter" idx="118"/>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36"/>
          <p:cNvSpPr>
            <a:spLocks noGrp="1"/>
          </p:cNvSpPr>
          <p:nvPr>
            <p:ph type="body" sz="quarter" idx="119"/>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4" name="Text Placeholder 36"/>
          <p:cNvSpPr>
            <a:spLocks noGrp="1"/>
          </p:cNvSpPr>
          <p:nvPr>
            <p:ph type="body" sz="quarter" idx="120"/>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36"/>
          <p:cNvSpPr>
            <a:spLocks noGrp="1"/>
          </p:cNvSpPr>
          <p:nvPr>
            <p:ph type="body" sz="quarter" idx="121"/>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6" name="Text Placeholder 36"/>
          <p:cNvSpPr>
            <a:spLocks noGrp="1"/>
          </p:cNvSpPr>
          <p:nvPr>
            <p:ph type="body" sz="quarter" idx="122"/>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36"/>
          <p:cNvSpPr>
            <a:spLocks noGrp="1"/>
          </p:cNvSpPr>
          <p:nvPr>
            <p:ph type="body" sz="quarter" idx="123"/>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8" name="Text Placeholder 36"/>
          <p:cNvSpPr>
            <a:spLocks noGrp="1"/>
          </p:cNvSpPr>
          <p:nvPr>
            <p:ph type="body" sz="quarter" idx="124"/>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36"/>
          <p:cNvSpPr>
            <a:spLocks noGrp="1"/>
          </p:cNvSpPr>
          <p:nvPr>
            <p:ph type="body" sz="quarter" idx="125"/>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0" name="Text Placeholder 36"/>
          <p:cNvSpPr>
            <a:spLocks noGrp="1"/>
          </p:cNvSpPr>
          <p:nvPr>
            <p:ph type="body" sz="quarter" idx="126"/>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6"/>
          <p:cNvSpPr>
            <a:spLocks noGrp="1"/>
          </p:cNvSpPr>
          <p:nvPr>
            <p:ph type="body" sz="quarter" idx="127"/>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2" name="Text Placeholder 36"/>
          <p:cNvSpPr>
            <a:spLocks noGrp="1"/>
          </p:cNvSpPr>
          <p:nvPr>
            <p:ph type="body" sz="quarter" idx="128"/>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36"/>
          <p:cNvSpPr>
            <a:spLocks noGrp="1"/>
          </p:cNvSpPr>
          <p:nvPr>
            <p:ph type="body" sz="quarter" idx="129"/>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4" name="Text Placeholder 36"/>
          <p:cNvSpPr>
            <a:spLocks noGrp="1"/>
          </p:cNvSpPr>
          <p:nvPr>
            <p:ph type="body" sz="quarter" idx="13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6"/>
          <p:cNvSpPr>
            <a:spLocks noGrp="1"/>
          </p:cNvSpPr>
          <p:nvPr>
            <p:ph type="body" sz="quarter" idx="13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2"/>
          </p:nvPr>
        </p:nvSpPr>
        <p:spPr/>
        <p:txBody>
          <a:bodyPr/>
          <a:lstStyle>
            <a:lvl1pPr>
              <a:defRPr/>
            </a:lvl1pPr>
          </a:lstStyle>
          <a:p>
            <a:fld id="{31BEBA66-216E-7243-B012-B44CAA5F986C}" type="slidenum">
              <a:rPr lang="en-US" altLang="en-US"/>
              <a:pPr/>
              <a:t>‹#›</a:t>
            </a:fld>
            <a:endParaRPr lang="en-US" altLang="en-US"/>
          </a:p>
        </p:txBody>
      </p:sp>
      <p:sp>
        <p:nvSpPr>
          <p:cNvPr id="38" name="Footer Placeholder 12"/>
          <p:cNvSpPr>
            <a:spLocks noGrp="1"/>
          </p:cNvSpPr>
          <p:nvPr>
            <p:ph type="ftr" sz="quarter" idx="133"/>
          </p:nvPr>
        </p:nvSpPr>
        <p:spPr/>
        <p:txBody>
          <a:bodyPr/>
          <a:lstStyle>
            <a:lvl1pPr>
              <a:defRPr/>
            </a:lvl1pPr>
          </a:lstStyle>
          <a:p>
            <a:pPr>
              <a:defRPr/>
            </a:pPr>
            <a:r>
              <a:rPr lang="en-US"/>
              <a:t>Partnership Formation</a:t>
            </a:r>
          </a:p>
        </p:txBody>
      </p:sp>
    </p:spTree>
    <p:extLst>
      <p:ext uri="{BB962C8B-B14F-4D97-AF65-F5344CB8AC3E}">
        <p14:creationId xmlns:p14="http://schemas.microsoft.com/office/powerpoint/2010/main" val="372596236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mbstone - Awards V1">
    <p:spTree>
      <p:nvGrpSpPr>
        <p:cNvPr id="1" name=""/>
        <p:cNvGrpSpPr/>
        <p:nvPr/>
      </p:nvGrpSpPr>
      <p:grpSpPr>
        <a:xfrm>
          <a:off x="0" y="0"/>
          <a:ext cx="0" cy="0"/>
          <a:chOff x="0" y="0"/>
          <a:chExt cx="0" cy="0"/>
        </a:xfrm>
      </p:grpSpPr>
      <p:sp>
        <p:nvSpPr>
          <p:cNvPr id="37" name="Text Placeholder 21"/>
          <p:cNvSpPr>
            <a:spLocks noGrp="1"/>
          </p:cNvSpPr>
          <p:nvPr>
            <p:ph type="body" sz="quarter" idx="106"/>
          </p:nvPr>
        </p:nvSpPr>
        <p:spPr>
          <a:xfrm>
            <a:off x="45085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ext Placeholder 21"/>
          <p:cNvSpPr>
            <a:spLocks noGrp="1"/>
          </p:cNvSpPr>
          <p:nvPr>
            <p:ph type="body" sz="quarter" idx="107"/>
          </p:nvPr>
        </p:nvSpPr>
        <p:spPr>
          <a:xfrm>
            <a:off x="450850" y="46228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1"/>
          <p:cNvSpPr>
            <a:spLocks noGrp="1"/>
          </p:cNvSpPr>
          <p:nvPr>
            <p:ph type="body" sz="quarter" idx="101"/>
          </p:nvPr>
        </p:nvSpPr>
        <p:spPr>
          <a:xfrm>
            <a:off x="45085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21"/>
          <p:cNvSpPr>
            <a:spLocks noGrp="1"/>
          </p:cNvSpPr>
          <p:nvPr>
            <p:ph type="body" sz="quarter" idx="102"/>
          </p:nvPr>
        </p:nvSpPr>
        <p:spPr>
          <a:xfrm>
            <a:off x="2113838"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1"/>
          <p:cNvSpPr>
            <a:spLocks noGrp="1"/>
          </p:cNvSpPr>
          <p:nvPr>
            <p:ph type="body" sz="quarter" idx="103"/>
          </p:nvPr>
        </p:nvSpPr>
        <p:spPr>
          <a:xfrm>
            <a:off x="3776826"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1"/>
          <p:cNvSpPr>
            <a:spLocks noGrp="1"/>
          </p:cNvSpPr>
          <p:nvPr>
            <p:ph type="body" sz="quarter" idx="104"/>
          </p:nvPr>
        </p:nvSpPr>
        <p:spPr>
          <a:xfrm>
            <a:off x="5439814"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1"/>
          <p:cNvSpPr>
            <a:spLocks noGrp="1"/>
          </p:cNvSpPr>
          <p:nvPr>
            <p:ph type="body" sz="quarter" idx="105"/>
          </p:nvPr>
        </p:nvSpPr>
        <p:spPr>
          <a:xfrm>
            <a:off x="710280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21"/>
          <p:cNvSpPr>
            <a:spLocks noGrp="1"/>
          </p:cNvSpPr>
          <p:nvPr>
            <p:ph type="body" sz="quarter" idx="108"/>
          </p:nvPr>
        </p:nvSpPr>
        <p:spPr>
          <a:xfrm>
            <a:off x="2113838"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21"/>
          <p:cNvSpPr>
            <a:spLocks noGrp="1"/>
          </p:cNvSpPr>
          <p:nvPr>
            <p:ph type="body" sz="quarter" idx="109"/>
          </p:nvPr>
        </p:nvSpPr>
        <p:spPr>
          <a:xfrm>
            <a:off x="2113838"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u="none"/>
            </a:lvl1pPr>
            <a:lvl2pPr marL="0" indent="0">
              <a:lnSpc>
                <a:spcPct val="100000"/>
              </a:lnSpc>
              <a:spcBef>
                <a:spcPts val="0"/>
              </a:spcBef>
              <a:buNone/>
              <a:defRPr sz="525" b="0" i="0" u="none">
                <a:solidFill>
                  <a:srgbClr val="808080"/>
                </a:solidFill>
              </a:defRPr>
            </a:lvl2pPr>
            <a:lvl3pPr marL="0" indent="0">
              <a:lnSpc>
                <a:spcPct val="100000"/>
              </a:lnSpc>
              <a:spcBef>
                <a:spcPts val="75"/>
              </a:spcBef>
              <a:buNone/>
              <a:defRPr sz="525" b="0" i="0" u="none">
                <a:solidFill>
                  <a:srgbClr val="808080"/>
                </a:solidFill>
              </a:defRPr>
            </a:lvl3pPr>
            <a:lvl4pPr marL="0" indent="0">
              <a:lnSpc>
                <a:spcPct val="100000"/>
              </a:lnSpc>
              <a:spcBef>
                <a:spcPts val="75"/>
              </a:spcBef>
              <a:buNone/>
              <a:defRPr sz="525" b="0" i="0" u="none">
                <a:solidFill>
                  <a:srgbClr val="808080"/>
                </a:solidFill>
              </a:defRPr>
            </a:lvl4pPr>
            <a:lvl5pPr marL="0" indent="0">
              <a:lnSpc>
                <a:spcPct val="100000"/>
              </a:lnSpc>
              <a:spcBef>
                <a:spcPts val="75"/>
              </a:spcBef>
              <a:buNone/>
              <a:defRPr sz="525" b="0" i="0" u="none">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21"/>
          <p:cNvSpPr>
            <a:spLocks noGrp="1"/>
          </p:cNvSpPr>
          <p:nvPr>
            <p:ph type="body" sz="quarter" idx="110"/>
          </p:nvPr>
        </p:nvSpPr>
        <p:spPr>
          <a:xfrm>
            <a:off x="3776826"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21"/>
          <p:cNvSpPr>
            <a:spLocks noGrp="1"/>
          </p:cNvSpPr>
          <p:nvPr>
            <p:ph type="body" sz="quarter" idx="111"/>
          </p:nvPr>
        </p:nvSpPr>
        <p:spPr>
          <a:xfrm>
            <a:off x="3776826"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21"/>
          <p:cNvSpPr>
            <a:spLocks noGrp="1"/>
          </p:cNvSpPr>
          <p:nvPr>
            <p:ph type="body" sz="quarter" idx="112"/>
          </p:nvPr>
        </p:nvSpPr>
        <p:spPr>
          <a:xfrm>
            <a:off x="5439814"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21"/>
          <p:cNvSpPr>
            <a:spLocks noGrp="1"/>
          </p:cNvSpPr>
          <p:nvPr>
            <p:ph type="body" sz="quarter" idx="113"/>
          </p:nvPr>
        </p:nvSpPr>
        <p:spPr>
          <a:xfrm>
            <a:off x="5439814"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21"/>
          <p:cNvSpPr>
            <a:spLocks noGrp="1"/>
          </p:cNvSpPr>
          <p:nvPr>
            <p:ph type="body" sz="quarter" idx="114"/>
          </p:nvPr>
        </p:nvSpPr>
        <p:spPr>
          <a:xfrm>
            <a:off x="710280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21"/>
          <p:cNvSpPr>
            <a:spLocks noGrp="1"/>
          </p:cNvSpPr>
          <p:nvPr>
            <p:ph type="body" sz="quarter" idx="115"/>
          </p:nvPr>
        </p:nvSpPr>
        <p:spPr>
          <a:xfrm>
            <a:off x="7102800"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8" name="Text Placeholder 21"/>
          <p:cNvSpPr>
            <a:spLocks noGrp="1"/>
          </p:cNvSpPr>
          <p:nvPr>
            <p:ph type="body" sz="quarter" idx="116"/>
          </p:nvPr>
        </p:nvSpPr>
        <p:spPr>
          <a:xfrm>
            <a:off x="45085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69" name="Text Placeholder 21"/>
          <p:cNvSpPr>
            <a:spLocks noGrp="1"/>
          </p:cNvSpPr>
          <p:nvPr>
            <p:ph type="body" sz="quarter" idx="117"/>
          </p:nvPr>
        </p:nvSpPr>
        <p:spPr>
          <a:xfrm>
            <a:off x="450850" y="6020181"/>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0" name="Text Placeholder 21"/>
          <p:cNvSpPr>
            <a:spLocks noGrp="1"/>
          </p:cNvSpPr>
          <p:nvPr>
            <p:ph type="body" sz="quarter" idx="118"/>
          </p:nvPr>
        </p:nvSpPr>
        <p:spPr>
          <a:xfrm>
            <a:off x="45085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1"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p:txBody>
      </p:sp>
      <p:sp>
        <p:nvSpPr>
          <p:cNvPr id="71" name="Text Placeholder 21"/>
          <p:cNvSpPr>
            <a:spLocks noGrp="1"/>
          </p:cNvSpPr>
          <p:nvPr>
            <p:ph type="body" sz="quarter" idx="119"/>
          </p:nvPr>
        </p:nvSpPr>
        <p:spPr>
          <a:xfrm>
            <a:off x="2113838"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chemeClr val="tx1"/>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2" name="Text Placeholder 21"/>
          <p:cNvSpPr>
            <a:spLocks noGrp="1"/>
          </p:cNvSpPr>
          <p:nvPr>
            <p:ph type="body" sz="quarter" idx="120"/>
          </p:nvPr>
        </p:nvSpPr>
        <p:spPr>
          <a:xfrm>
            <a:off x="3776826"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3" name="Text Placeholder 21"/>
          <p:cNvSpPr>
            <a:spLocks noGrp="1"/>
          </p:cNvSpPr>
          <p:nvPr>
            <p:ph type="body" sz="quarter" idx="121"/>
          </p:nvPr>
        </p:nvSpPr>
        <p:spPr>
          <a:xfrm>
            <a:off x="5439814"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4" name="Text Placeholder 21"/>
          <p:cNvSpPr>
            <a:spLocks noGrp="1"/>
          </p:cNvSpPr>
          <p:nvPr>
            <p:ph type="body" sz="quarter" idx="122"/>
          </p:nvPr>
        </p:nvSpPr>
        <p:spPr>
          <a:xfrm>
            <a:off x="710280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5" name="Text Placeholder 21"/>
          <p:cNvSpPr>
            <a:spLocks noGrp="1"/>
          </p:cNvSpPr>
          <p:nvPr>
            <p:ph type="body" sz="quarter" idx="123"/>
          </p:nvPr>
        </p:nvSpPr>
        <p:spPr>
          <a:xfrm>
            <a:off x="2113838"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6" name="Text Placeholder 21"/>
          <p:cNvSpPr>
            <a:spLocks noGrp="1"/>
          </p:cNvSpPr>
          <p:nvPr>
            <p:ph type="body" sz="quarter" idx="124"/>
          </p:nvPr>
        </p:nvSpPr>
        <p:spPr>
          <a:xfrm>
            <a:off x="2113838"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7" name="Text Placeholder 21"/>
          <p:cNvSpPr>
            <a:spLocks noGrp="1"/>
          </p:cNvSpPr>
          <p:nvPr>
            <p:ph type="body" sz="quarter" idx="125"/>
          </p:nvPr>
        </p:nvSpPr>
        <p:spPr>
          <a:xfrm>
            <a:off x="3776826"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8" name="Text Placeholder 21"/>
          <p:cNvSpPr>
            <a:spLocks noGrp="1"/>
          </p:cNvSpPr>
          <p:nvPr>
            <p:ph type="body" sz="quarter" idx="126"/>
          </p:nvPr>
        </p:nvSpPr>
        <p:spPr>
          <a:xfrm>
            <a:off x="3776826"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9" name="Text Placeholder 21"/>
          <p:cNvSpPr>
            <a:spLocks noGrp="1"/>
          </p:cNvSpPr>
          <p:nvPr>
            <p:ph type="body" sz="quarter" idx="127"/>
          </p:nvPr>
        </p:nvSpPr>
        <p:spPr>
          <a:xfrm>
            <a:off x="5439814"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0" name="Text Placeholder 21"/>
          <p:cNvSpPr>
            <a:spLocks noGrp="1"/>
          </p:cNvSpPr>
          <p:nvPr>
            <p:ph type="body" sz="quarter" idx="128"/>
          </p:nvPr>
        </p:nvSpPr>
        <p:spPr>
          <a:xfrm>
            <a:off x="5439814"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1" name="Text Placeholder 21"/>
          <p:cNvSpPr>
            <a:spLocks noGrp="1"/>
          </p:cNvSpPr>
          <p:nvPr>
            <p:ph type="body" sz="quarter" idx="129"/>
          </p:nvPr>
        </p:nvSpPr>
        <p:spPr>
          <a:xfrm>
            <a:off x="710280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2" name="Text Placeholder 21"/>
          <p:cNvSpPr>
            <a:spLocks noGrp="1"/>
          </p:cNvSpPr>
          <p:nvPr>
            <p:ph type="body" sz="quarter" idx="130"/>
          </p:nvPr>
        </p:nvSpPr>
        <p:spPr>
          <a:xfrm>
            <a:off x="7102800"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36"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1"/>
          </p:nvPr>
        </p:nvSpPr>
        <p:spPr/>
        <p:txBody>
          <a:bodyPr/>
          <a:lstStyle>
            <a:lvl1pPr>
              <a:defRPr/>
            </a:lvl1pPr>
          </a:lstStyle>
          <a:p>
            <a:fld id="{44A3DAED-98CA-ED44-BD8D-010557C4E8AD}" type="slidenum">
              <a:rPr lang="en-US" altLang="en-US"/>
              <a:pPr/>
              <a:t>‹#›</a:t>
            </a:fld>
            <a:endParaRPr lang="en-US" altLang="en-US"/>
          </a:p>
        </p:txBody>
      </p:sp>
      <p:sp>
        <p:nvSpPr>
          <p:cNvPr id="34" name="Footer Placeholder 12"/>
          <p:cNvSpPr>
            <a:spLocks noGrp="1"/>
          </p:cNvSpPr>
          <p:nvPr>
            <p:ph type="ftr" sz="quarter" idx="132"/>
          </p:nvPr>
        </p:nvSpPr>
        <p:spPr/>
        <p:txBody>
          <a:bodyPr/>
          <a:lstStyle>
            <a:lvl1pPr>
              <a:defRPr/>
            </a:lvl1pPr>
          </a:lstStyle>
          <a:p>
            <a:pPr>
              <a:defRPr/>
            </a:pPr>
            <a:r>
              <a:rPr lang="en-US"/>
              <a:t>Partnership Formation</a:t>
            </a:r>
          </a:p>
        </p:txBody>
      </p:sp>
    </p:spTree>
    <p:extLst>
      <p:ext uri="{BB962C8B-B14F-4D97-AF65-F5344CB8AC3E}">
        <p14:creationId xmlns:p14="http://schemas.microsoft.com/office/powerpoint/2010/main" val="1757963441"/>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mbstone - AWARDS V2">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280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5123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465CD288-24B3-4B48-8EA0-67784588A8A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Partnership Formation</a:t>
            </a:r>
          </a:p>
        </p:txBody>
      </p:sp>
    </p:spTree>
    <p:extLst>
      <p:ext uri="{BB962C8B-B14F-4D97-AF65-F5344CB8AC3E}">
        <p14:creationId xmlns:p14="http://schemas.microsoft.com/office/powerpoint/2010/main" val="1436236829"/>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ombstone - AWARDS V3">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90FE7E78-F63E-6945-90BC-87516667A72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Partnership Formation</a:t>
            </a:r>
          </a:p>
        </p:txBody>
      </p:sp>
    </p:spTree>
    <p:extLst>
      <p:ext uri="{BB962C8B-B14F-4D97-AF65-F5344CB8AC3E}">
        <p14:creationId xmlns:p14="http://schemas.microsoft.com/office/powerpoint/2010/main" val="692486721"/>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a:prstGeom prst="rect">
            <a:avLst/>
          </a:prstGeo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a:xfrm>
            <a:off x="628650" y="6356351"/>
            <a:ext cx="2057400"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r>
              <a:rPr lang="en-US"/>
              <a:t>Partnership Formation</a:t>
            </a:r>
          </a:p>
        </p:txBody>
      </p:sp>
      <p:sp>
        <p:nvSpPr>
          <p:cNvPr id="6" name="Slide Number Placeholder 5"/>
          <p:cNvSpPr>
            <a:spLocks noGrp="1"/>
          </p:cNvSpPr>
          <p:nvPr>
            <p:ph type="sldNum" sz="quarter" idx="12"/>
          </p:nvPr>
        </p:nvSpPr>
        <p:spPr/>
        <p:txBody>
          <a:bodyPr/>
          <a:lstStyle/>
          <a:p>
            <a:fld id="{96D85B43-D788-46F7-A773-91C165729B06}" type="slidenum">
              <a:rPr lang="en-US" smtClean="0"/>
              <a:t>‹#›</a:t>
            </a:fld>
            <a:endParaRPr lang="en-US"/>
          </a:p>
        </p:txBody>
      </p:sp>
    </p:spTree>
    <p:extLst>
      <p:ext uri="{BB962C8B-B14F-4D97-AF65-F5344CB8AC3E}">
        <p14:creationId xmlns:p14="http://schemas.microsoft.com/office/powerpoint/2010/main" val="922394927"/>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a:prstGeom prst="rect">
            <a:avLst/>
          </a:prstGeo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5" name="Footer Placeholder 4"/>
          <p:cNvSpPr>
            <a:spLocks noGrp="1"/>
          </p:cNvSpPr>
          <p:nvPr>
            <p:ph type="ftr" sz="quarter" idx="11"/>
          </p:nvPr>
        </p:nvSpPr>
        <p:spPr/>
        <p:txBody>
          <a:bodyPr/>
          <a:lstStyle/>
          <a:p>
            <a:r>
              <a:rPr lang="en-US"/>
              <a:t>Partnership Formation</a:t>
            </a:r>
            <a:endParaRPr lang="en-US" dirty="0"/>
          </a:p>
        </p:txBody>
      </p:sp>
      <p:sp>
        <p:nvSpPr>
          <p:cNvPr id="6" name="Slide Number Placeholder 5"/>
          <p:cNvSpPr>
            <a:spLocks noGrp="1"/>
          </p:cNvSpPr>
          <p:nvPr>
            <p:ph type="sldNum" sz="quarter" idx="12"/>
          </p:nvPr>
        </p:nvSpPr>
        <p:spPr/>
        <p:txBody>
          <a:bodyPr/>
          <a:lstStyle/>
          <a:p>
            <a:fld id="{96D85B43-D788-46F7-A773-91C165729B06}" type="slidenum">
              <a:rPr lang="en-US" smtClean="0"/>
              <a:t>‹#›</a:t>
            </a:fld>
            <a:endParaRPr lang="en-US"/>
          </a:p>
        </p:txBody>
      </p:sp>
    </p:spTree>
    <p:extLst>
      <p:ext uri="{BB962C8B-B14F-4D97-AF65-F5344CB8AC3E}">
        <p14:creationId xmlns:p14="http://schemas.microsoft.com/office/powerpoint/2010/main" val="664724302"/>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609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85800" y="914400"/>
            <a:ext cx="77724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p:cNvSpPr>
            <a:spLocks noGrp="1" noChangeArrowheads="1"/>
          </p:cNvSpPr>
          <p:nvPr>
            <p:ph type="ftr" sz="quarter" idx="10"/>
          </p:nvPr>
        </p:nvSpPr>
        <p:spPr/>
        <p:txBody>
          <a:bodyPr/>
          <a:lstStyle>
            <a:lvl1pPr>
              <a:defRPr b="0"/>
            </a:lvl1pPr>
          </a:lstStyle>
          <a:p>
            <a:r>
              <a:rPr lang="en-US" dirty="0"/>
              <a:t>Partnership Formation</a:t>
            </a:r>
          </a:p>
        </p:txBody>
      </p:sp>
      <p:sp>
        <p:nvSpPr>
          <p:cNvPr id="5" name="Rectangle 4"/>
          <p:cNvSpPr>
            <a:spLocks noGrp="1" noChangeArrowheads="1"/>
          </p:cNvSpPr>
          <p:nvPr>
            <p:ph type="sldNum" sz="quarter" idx="11"/>
          </p:nvPr>
        </p:nvSpPr>
        <p:spPr/>
        <p:txBody>
          <a:bodyPr/>
          <a:lstStyle>
            <a:lvl1pPr>
              <a:defRPr/>
            </a:lvl1pPr>
          </a:lstStyle>
          <a:p>
            <a:endParaRPr lang="en-US">
              <a:latin typeface="Calibri"/>
            </a:endParaRPr>
          </a:p>
          <a:p>
            <a:fld id="{32A47CA8-1D40-3C49-82CF-CF2201A41E4F}" type="slidenum">
              <a:rPr lang="en-US" smtClean="0">
                <a:latin typeface="Calibri"/>
              </a:rPr>
              <a:pPr/>
              <a:t>‹#›</a:t>
            </a:fld>
            <a:endParaRPr lang="en-US">
              <a:latin typeface="Calibri"/>
            </a:endParaRPr>
          </a:p>
        </p:txBody>
      </p:sp>
    </p:spTree>
    <p:extLst>
      <p:ext uri="{BB962C8B-B14F-4D97-AF65-F5344CB8AC3E}">
        <p14:creationId xmlns:p14="http://schemas.microsoft.com/office/powerpoint/2010/main" val="2189156802"/>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225745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 name="Slide Number Placeholder 9"/>
          <p:cNvSpPr>
            <a:spLocks noGrp="1"/>
          </p:cNvSpPr>
          <p:nvPr>
            <p:ph type="sldNum" sz="quarter" idx="10"/>
          </p:nvPr>
        </p:nvSpPr>
        <p:spPr/>
        <p:txBody>
          <a:bodyPr/>
          <a:lstStyle>
            <a:lvl1pPr>
              <a:defRPr/>
            </a:lvl1pPr>
          </a:lstStyle>
          <a:p>
            <a:fld id="{395527EB-3756-C241-BFD3-DBB1E111190F}" type="slidenum">
              <a:rPr lang="en-US" altLang="en-US"/>
              <a:pPr/>
              <a:t>‹#›</a:t>
            </a:fld>
            <a:endParaRPr lang="en-US" altLang="en-US"/>
          </a:p>
        </p:txBody>
      </p:sp>
      <p:sp>
        <p:nvSpPr>
          <p:cNvPr id="4" name="Footer Placeholder 12"/>
          <p:cNvSpPr>
            <a:spLocks noGrp="1"/>
          </p:cNvSpPr>
          <p:nvPr>
            <p:ph type="ftr" sz="quarter" idx="11"/>
          </p:nvPr>
        </p:nvSpPr>
        <p:spPr/>
        <p:txBody>
          <a:bodyPr/>
          <a:lstStyle>
            <a:lvl1pPr>
              <a:defRPr/>
            </a:lvl1pPr>
          </a:lstStyle>
          <a:p>
            <a:pPr>
              <a:defRPr/>
            </a:pPr>
            <a:r>
              <a:rPr lang="en-US"/>
              <a:t>Partnership Formation</a:t>
            </a:r>
          </a:p>
        </p:txBody>
      </p:sp>
    </p:spTree>
    <p:extLst>
      <p:ext uri="{BB962C8B-B14F-4D97-AF65-F5344CB8AC3E}">
        <p14:creationId xmlns:p14="http://schemas.microsoft.com/office/powerpoint/2010/main" val="3248938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84048" y="805002"/>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4724400" y="814835"/>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379412" y="1195227"/>
            <a:ext cx="4041648" cy="4955707"/>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195227"/>
            <a:ext cx="4041648" cy="4955707"/>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Partnership Formation</a:t>
            </a:r>
          </a:p>
        </p:txBody>
      </p:sp>
      <p:sp>
        <p:nvSpPr>
          <p:cNvPr id="15" name="Rectangle 14"/>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 name="Rectangle 2"/>
          <p:cNvSpPr>
            <a:spLocks noGrp="1" noChangeArrowheads="1"/>
          </p:cNvSpPr>
          <p:nvPr>
            <p:ph type="title"/>
          </p:nvPr>
        </p:nvSpPr>
        <p:spPr bwMode="gray">
          <a:xfrm>
            <a:off x="384048" y="3"/>
            <a:ext cx="8458200" cy="38959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1"/>
            </a:lvl1pPr>
          </a:lstStyle>
          <a:p>
            <a:pPr lvl="0"/>
            <a:r>
              <a:rPr lang="en-US" dirty="0"/>
              <a:t>Click to edit Master title style</a:t>
            </a:r>
          </a:p>
        </p:txBody>
      </p:sp>
    </p:spTree>
    <p:extLst>
      <p:ext uri="{BB962C8B-B14F-4D97-AF65-F5344CB8AC3E}">
        <p14:creationId xmlns:p14="http://schemas.microsoft.com/office/powerpoint/2010/main" val="23263724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79413"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4724400"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379412" y="1807534"/>
            <a:ext cx="4041648"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807534"/>
            <a:ext cx="4041648" cy="434340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Partnership Formation</a:t>
            </a:r>
          </a:p>
        </p:txBody>
      </p:sp>
    </p:spTree>
    <p:extLst>
      <p:ext uri="{BB962C8B-B14F-4D97-AF65-F5344CB8AC3E}">
        <p14:creationId xmlns:p14="http://schemas.microsoft.com/office/powerpoint/2010/main" val="3524835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 by Side Arrow Right">
    <p:spTree>
      <p:nvGrpSpPr>
        <p:cNvPr id="1" name=""/>
        <p:cNvGrpSpPr/>
        <p:nvPr/>
      </p:nvGrpSpPr>
      <p:grpSpPr>
        <a:xfrm>
          <a:off x="0" y="0"/>
          <a:ext cx="0" cy="0"/>
          <a:chOff x="0" y="0"/>
          <a:chExt cx="0" cy="0"/>
        </a:xfrm>
      </p:grpSpPr>
      <p:sp>
        <p:nvSpPr>
          <p:cNvPr id="10" name="Right Arrow 9"/>
          <p:cNvSpPr/>
          <p:nvPr userDrawn="1"/>
        </p:nvSpPr>
        <p:spPr bwMode="auto">
          <a:xfrm>
            <a:off x="4038600" y="3046413"/>
            <a:ext cx="990600" cy="1009650"/>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marR="0" indent="0" algn="l"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21"/>
          </p:nvPr>
        </p:nvSpPr>
        <p:spPr>
          <a:xfrm>
            <a:off x="5029200" y="1828800"/>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Slide Number Placeholder 2"/>
          <p:cNvSpPr>
            <a:spLocks noGrp="1"/>
          </p:cNvSpPr>
          <p:nvPr>
            <p:ph type="sldNum" sz="quarter" idx="22"/>
          </p:nvPr>
        </p:nvSpPr>
        <p:spPr/>
        <p:txBody>
          <a:bodyPr/>
          <a:lstStyle>
            <a:lvl1pPr>
              <a:defRPr/>
            </a:lvl1pPr>
          </a:lstStyle>
          <a:p>
            <a:fld id="{652385A1-7A9F-1D44-AA51-16856D64E5B5}" type="slidenum">
              <a:rPr lang="en-US" altLang="en-US"/>
              <a:pPr/>
              <a:t>‹#›</a:t>
            </a:fld>
            <a:endParaRPr lang="en-US" altLang="en-US"/>
          </a:p>
        </p:txBody>
      </p:sp>
      <p:sp>
        <p:nvSpPr>
          <p:cNvPr id="14" name="Footer Placeholder 9"/>
          <p:cNvSpPr>
            <a:spLocks noGrp="1"/>
          </p:cNvSpPr>
          <p:nvPr>
            <p:ph type="ftr" sz="quarter" idx="23"/>
          </p:nvPr>
        </p:nvSpPr>
        <p:spPr/>
        <p:txBody>
          <a:bodyPr/>
          <a:lstStyle>
            <a:lvl1pPr>
              <a:defRPr smtClean="0"/>
            </a:lvl1pPr>
          </a:lstStyle>
          <a:p>
            <a:pPr>
              <a:defRPr/>
            </a:pPr>
            <a:r>
              <a:rPr lang="en-US"/>
              <a:t>Partnership Formation</a:t>
            </a:r>
          </a:p>
        </p:txBody>
      </p:sp>
    </p:spTree>
    <p:extLst>
      <p:ext uri="{BB962C8B-B14F-4D97-AF65-F5344CB8AC3E}">
        <p14:creationId xmlns:p14="http://schemas.microsoft.com/office/powerpoint/2010/main" val="2723659426"/>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theme" Target="../theme/theme1.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8" name="Line 88"/>
          <p:cNvSpPr>
            <a:spLocks noChangeShapeType="1"/>
          </p:cNvSpPr>
          <p:nvPr/>
        </p:nvSpPr>
        <p:spPr bwMode="gray">
          <a:xfrm>
            <a:off x="0" y="6423027"/>
            <a:ext cx="9144000" cy="0"/>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 name="Slide Number Placeholder 9"/>
          <p:cNvSpPr>
            <a:spLocks noGrp="1"/>
          </p:cNvSpPr>
          <p:nvPr>
            <p:ph type="sldNum" sz="quarter" idx="4"/>
          </p:nvPr>
        </p:nvSpPr>
        <p:spPr>
          <a:xfrm>
            <a:off x="8610600" y="6436635"/>
            <a:ext cx="457200" cy="365125"/>
          </a:xfrm>
          <a:prstGeom prst="rect">
            <a:avLst/>
          </a:prstGeom>
        </p:spPr>
        <p:txBody>
          <a:bodyPr vert="horz" wrap="square" lIns="91440" tIns="45720" rIns="91440" bIns="45720" numCol="1" anchor="ctr" anchorCtr="0" compatLnSpc="1">
            <a:prstTxWarp prst="textNoShape">
              <a:avLst/>
            </a:prstTxWarp>
          </a:bodyPr>
          <a:lstStyle>
            <a:lvl1pPr>
              <a:defRPr sz="800" b="0">
                <a:solidFill>
                  <a:schemeClr val="tx1">
                    <a:lumMod val="50000"/>
                    <a:lumOff val="50000"/>
                  </a:schemeClr>
                </a:solidFill>
                <a:latin typeface="+mn-lt"/>
              </a:defRPr>
            </a:lvl1pPr>
          </a:lstStyle>
          <a:p>
            <a:pPr algn="r"/>
            <a:fld id="{D9D5F7EB-196B-A148-8812-2A4F7A2FBBD6}" type="slidenum">
              <a:rPr lang="en-US" altLang="en-US" smtClean="0"/>
              <a:pPr algn="r"/>
              <a:t>‹#›</a:t>
            </a:fld>
            <a:endParaRPr lang="en-US" altLang="en-US" dirty="0"/>
          </a:p>
        </p:txBody>
      </p:sp>
      <p:sp>
        <p:nvSpPr>
          <p:cNvPr id="13" name="Footer Placeholder 12"/>
          <p:cNvSpPr>
            <a:spLocks noGrp="1"/>
          </p:cNvSpPr>
          <p:nvPr>
            <p:ph type="ftr" sz="quarter" idx="3"/>
          </p:nvPr>
        </p:nvSpPr>
        <p:spPr>
          <a:xfrm>
            <a:off x="3124200" y="6442488"/>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000" b="1" smtClean="0">
                <a:solidFill>
                  <a:srgbClr val="898989"/>
                </a:solidFill>
                <a:latin typeface="+mn-lt"/>
                <a:ea typeface="+mn-ea"/>
              </a:defRPr>
            </a:lvl1pPr>
          </a:lstStyle>
          <a:p>
            <a:pPr>
              <a:defRPr/>
            </a:pPr>
            <a:r>
              <a:rPr lang="en-US" dirty="0"/>
              <a:t>Partnership Formation</a:t>
            </a:r>
          </a:p>
        </p:txBody>
      </p:sp>
      <p:sp>
        <p:nvSpPr>
          <p:cNvPr id="9" name="Footer Placeholder 3"/>
          <p:cNvSpPr txBox="1">
            <a:spLocks/>
          </p:cNvSpPr>
          <p:nvPr userDrawn="1"/>
        </p:nvSpPr>
        <p:spPr>
          <a:xfrm>
            <a:off x="72409" y="6423029"/>
            <a:ext cx="2362200" cy="365125"/>
          </a:xfrm>
          <a:prstGeom prst="rect">
            <a:avLst/>
          </a:prstGeom>
        </p:spPr>
        <p:txBody>
          <a:bodyPr vert="horz" wrap="square" lIns="68580" tIns="34290" rIns="68580" bIns="34290" numCol="1" anchor="ctr" anchorCtr="0" compatLnSpc="1">
            <a:prstTxWarp prst="textNoShape">
              <a:avLst/>
            </a:prstTxWarp>
          </a:bodyPr>
          <a:lstStyle>
            <a:defPPr>
              <a:defRPr lang="en-US"/>
            </a:defPPr>
            <a:lvl1pPr algn="ctr" rtl="0" fontAlgn="base">
              <a:spcBef>
                <a:spcPct val="0"/>
              </a:spcBef>
              <a:spcAft>
                <a:spcPct val="0"/>
              </a:spcAft>
              <a:defRPr sz="1200" kern="1200" smtClean="0">
                <a:solidFill>
                  <a:srgbClr val="898989"/>
                </a:solidFill>
                <a:latin typeface="Arial" charset="0"/>
                <a:ea typeface="+mn-ea"/>
                <a:cs typeface="Arial" charset="0"/>
              </a:defRPr>
            </a:lvl1pPr>
            <a:lvl2pPr marL="457200" algn="l" rtl="0" fontAlgn="base">
              <a:spcBef>
                <a:spcPct val="0"/>
              </a:spcBef>
              <a:spcAft>
                <a:spcPct val="0"/>
              </a:spcAft>
              <a:defRPr kern="1200">
                <a:solidFill>
                  <a:schemeClr val="tx1"/>
                </a:solidFill>
                <a:latin typeface="Calibri" charset="0"/>
                <a:ea typeface="Arial" charset="0"/>
                <a:cs typeface="Arial" charset="0"/>
              </a:defRPr>
            </a:lvl2pPr>
            <a:lvl3pPr marL="914400" algn="l" rtl="0" fontAlgn="base">
              <a:spcBef>
                <a:spcPct val="0"/>
              </a:spcBef>
              <a:spcAft>
                <a:spcPct val="0"/>
              </a:spcAft>
              <a:defRPr kern="1200">
                <a:solidFill>
                  <a:schemeClr val="tx1"/>
                </a:solidFill>
                <a:latin typeface="Calibri" charset="0"/>
                <a:ea typeface="Arial" charset="0"/>
                <a:cs typeface="Arial" charset="0"/>
              </a:defRPr>
            </a:lvl3pPr>
            <a:lvl4pPr marL="1371600" algn="l" rtl="0" fontAlgn="base">
              <a:spcBef>
                <a:spcPct val="0"/>
              </a:spcBef>
              <a:spcAft>
                <a:spcPct val="0"/>
              </a:spcAft>
              <a:defRPr kern="1200">
                <a:solidFill>
                  <a:schemeClr val="tx1"/>
                </a:solidFill>
                <a:latin typeface="Calibri" charset="0"/>
                <a:ea typeface="Arial" charset="0"/>
                <a:cs typeface="Arial" charset="0"/>
              </a:defRPr>
            </a:lvl4pPr>
            <a:lvl5pPr marL="1828800" algn="l" rtl="0" fontAlgn="base">
              <a:spcBef>
                <a:spcPct val="0"/>
              </a:spcBef>
              <a:spcAft>
                <a:spcPct val="0"/>
              </a:spcAft>
              <a:defRPr kern="1200">
                <a:solidFill>
                  <a:schemeClr val="tx1"/>
                </a:solidFill>
                <a:latin typeface="Calibri" charset="0"/>
                <a:ea typeface="Arial" charset="0"/>
                <a:cs typeface="Arial" charset="0"/>
              </a:defRPr>
            </a:lvl5pPr>
            <a:lvl6pPr marL="2286000" algn="l" defTabSz="914400" rtl="0" eaLnBrk="1" latinLnBrk="0" hangingPunct="1">
              <a:defRPr kern="1200">
                <a:solidFill>
                  <a:schemeClr val="tx1"/>
                </a:solidFill>
                <a:latin typeface="Calibri" charset="0"/>
                <a:ea typeface="Arial" charset="0"/>
                <a:cs typeface="Arial" charset="0"/>
              </a:defRPr>
            </a:lvl6pPr>
            <a:lvl7pPr marL="2743200" algn="l" defTabSz="914400" rtl="0" eaLnBrk="1" latinLnBrk="0" hangingPunct="1">
              <a:defRPr kern="1200">
                <a:solidFill>
                  <a:schemeClr val="tx1"/>
                </a:solidFill>
                <a:latin typeface="Calibri" charset="0"/>
                <a:ea typeface="Arial" charset="0"/>
                <a:cs typeface="Arial" charset="0"/>
              </a:defRPr>
            </a:lvl7pPr>
            <a:lvl8pPr marL="3200400" algn="l" defTabSz="914400" rtl="0" eaLnBrk="1" latinLnBrk="0" hangingPunct="1">
              <a:defRPr kern="1200">
                <a:solidFill>
                  <a:schemeClr val="tx1"/>
                </a:solidFill>
                <a:latin typeface="Calibri" charset="0"/>
                <a:ea typeface="Arial" charset="0"/>
                <a:cs typeface="Arial" charset="0"/>
              </a:defRPr>
            </a:lvl8pPr>
            <a:lvl9pPr marL="3657600" algn="l" defTabSz="914400" rtl="0" eaLnBrk="1" latinLnBrk="0" hangingPunct="1">
              <a:defRPr kern="1200">
                <a:solidFill>
                  <a:schemeClr val="tx1"/>
                </a:solidFill>
                <a:latin typeface="Calibri" charset="0"/>
                <a:ea typeface="Arial" charset="0"/>
                <a:cs typeface="Arial" charset="0"/>
              </a:defRPr>
            </a:lvl9pPr>
          </a:lstStyle>
          <a:p>
            <a:pPr algn="l">
              <a:defRPr/>
            </a:pPr>
            <a:r>
              <a:rPr lang="en-US" sz="800" baseline="0" dirty="0">
                <a:latin typeface="+mn-lt"/>
              </a:rPr>
              <a:t>PSH_Formation_23</a:t>
            </a:r>
            <a:endParaRPr lang="en-US" sz="800" dirty="0">
              <a:latin typeface="+mn-lt"/>
            </a:endParaRPr>
          </a:p>
        </p:txBody>
      </p:sp>
    </p:spTree>
    <p:extLst>
      <p:ext uri="{BB962C8B-B14F-4D97-AF65-F5344CB8AC3E}">
        <p14:creationId xmlns:p14="http://schemas.microsoft.com/office/powerpoint/2010/main" val="1593836428"/>
      </p:ext>
    </p:extLst>
  </p:cSld>
  <p:clrMap bg1="lt1" tx1="dk1" bg2="lt2" tx2="dk2" accent1="accent1" accent2="accent2" accent3="accent3" accent4="accent4" accent5="accent5" accent6="accent6" hlink="hlink" folHlink="folHlink"/>
  <p:sldLayoutIdLst>
    <p:sldLayoutId id="2147483846" r:id="rId1"/>
    <p:sldLayoutId id="2147483847" r:id="rId2"/>
    <p:sldLayoutId id="2147483848" r:id="rId3"/>
    <p:sldLayoutId id="2147483849" r:id="rId4"/>
    <p:sldLayoutId id="2147483850" r:id="rId5"/>
    <p:sldLayoutId id="2147483851" r:id="rId6"/>
    <p:sldLayoutId id="2147483852" r:id="rId7"/>
    <p:sldLayoutId id="2147483853" r:id="rId8"/>
    <p:sldLayoutId id="2147483854" r:id="rId9"/>
    <p:sldLayoutId id="2147483855" r:id="rId10"/>
    <p:sldLayoutId id="2147483856" r:id="rId11"/>
    <p:sldLayoutId id="2147483857" r:id="rId12"/>
    <p:sldLayoutId id="2147483858" r:id="rId13"/>
    <p:sldLayoutId id="2147483859" r:id="rId14"/>
    <p:sldLayoutId id="2147483860" r:id="rId15"/>
    <p:sldLayoutId id="2147483861" r:id="rId16"/>
    <p:sldLayoutId id="2147483862" r:id="rId17"/>
    <p:sldLayoutId id="2147483863" r:id="rId18"/>
    <p:sldLayoutId id="2147483864" r:id="rId19"/>
    <p:sldLayoutId id="2147483865" r:id="rId20"/>
    <p:sldLayoutId id="2147483866" r:id="rId21"/>
    <p:sldLayoutId id="2147483867" r:id="rId22"/>
    <p:sldLayoutId id="2147483868" r:id="rId23"/>
    <p:sldLayoutId id="2147483869" r:id="rId24"/>
    <p:sldLayoutId id="2147483870" r:id="rId25"/>
    <p:sldLayoutId id="2147483871" r:id="rId26"/>
    <p:sldLayoutId id="2147483872" r:id="rId27"/>
    <p:sldLayoutId id="2147483873" r:id="rId28"/>
    <p:sldLayoutId id="2147483874" r:id="rId29"/>
    <p:sldLayoutId id="2147483875" r:id="rId30"/>
    <p:sldLayoutId id="2147483876" r:id="rId31"/>
    <p:sldLayoutId id="2147483877" r:id="rId32"/>
    <p:sldLayoutId id="2147483878" r:id="rId33"/>
    <p:sldLayoutId id="2147483879" r:id="rId34"/>
    <p:sldLayoutId id="2147483880" r:id="rId35"/>
    <p:sldLayoutId id="2147483881" r:id="rId36"/>
    <p:sldLayoutId id="2147483882" r:id="rId37"/>
    <p:sldLayoutId id="2147483883" r:id="rId38"/>
    <p:sldLayoutId id="2147483884" r:id="rId39"/>
    <p:sldLayoutId id="2147483885" r:id="rId40"/>
    <p:sldLayoutId id="2147483886" r:id="rId41"/>
    <p:sldLayoutId id="2147483887" r:id="rId42"/>
    <p:sldLayoutId id="2147483888" r:id="rId43"/>
    <p:sldLayoutId id="2147483889" r:id="rId44"/>
    <p:sldLayoutId id="2147483890" r:id="rId45"/>
    <p:sldLayoutId id="2147483891" r:id="rId46"/>
    <p:sldLayoutId id="2147483892" r:id="rId47"/>
    <p:sldLayoutId id="2147483893" r:id="rId48"/>
    <p:sldLayoutId id="2147483894" r:id="rId49"/>
    <p:sldLayoutId id="2147483895" r:id="rId50"/>
    <p:sldLayoutId id="2147483896" r:id="rId51"/>
    <p:sldLayoutId id="2147483897" r:id="rId52"/>
    <p:sldLayoutId id="2147483898" r:id="rId53"/>
    <p:sldLayoutId id="2147483899" r:id="rId54"/>
    <p:sldLayoutId id="2147483902" r:id="rId55"/>
    <p:sldLayoutId id="2147483903" r:id="rId56"/>
    <p:sldLayoutId id="2147483900" r:id="rId57"/>
    <p:sldLayoutId id="2147483901" r:id="rId58"/>
  </p:sldLayoutIdLst>
  <p:hf hdr="0" dt="0"/>
  <p:txStyles>
    <p:titleStyle>
      <a:lvl1pPr algn="ctr" rtl="0" eaLnBrk="1" fontAlgn="base" hangingPunct="1">
        <a:spcBef>
          <a:spcPct val="0"/>
        </a:spcBef>
        <a:spcAft>
          <a:spcPct val="0"/>
        </a:spcAft>
        <a:defRPr sz="3300" kern="1200">
          <a:solidFill>
            <a:schemeClr val="tx1"/>
          </a:solidFill>
          <a:latin typeface="+mj-lt"/>
          <a:ea typeface="+mj-ea"/>
          <a:cs typeface="+mj-cs"/>
        </a:defRPr>
      </a:lvl1pPr>
      <a:lvl2pPr algn="ctr" rtl="0" eaLnBrk="1" fontAlgn="base" hangingPunct="1">
        <a:spcBef>
          <a:spcPct val="0"/>
        </a:spcBef>
        <a:spcAft>
          <a:spcPct val="0"/>
        </a:spcAft>
        <a:defRPr sz="3300">
          <a:solidFill>
            <a:schemeClr val="tx1"/>
          </a:solidFill>
          <a:latin typeface="Arial" charset="0"/>
        </a:defRPr>
      </a:lvl2pPr>
      <a:lvl3pPr algn="ctr" rtl="0" eaLnBrk="1" fontAlgn="base" hangingPunct="1">
        <a:spcBef>
          <a:spcPct val="0"/>
        </a:spcBef>
        <a:spcAft>
          <a:spcPct val="0"/>
        </a:spcAft>
        <a:defRPr sz="3300">
          <a:solidFill>
            <a:schemeClr val="tx1"/>
          </a:solidFill>
          <a:latin typeface="Arial" charset="0"/>
        </a:defRPr>
      </a:lvl3pPr>
      <a:lvl4pPr algn="ctr" rtl="0" eaLnBrk="1" fontAlgn="base" hangingPunct="1">
        <a:spcBef>
          <a:spcPct val="0"/>
        </a:spcBef>
        <a:spcAft>
          <a:spcPct val="0"/>
        </a:spcAft>
        <a:defRPr sz="3300">
          <a:solidFill>
            <a:schemeClr val="tx1"/>
          </a:solidFill>
          <a:latin typeface="Arial" charset="0"/>
        </a:defRPr>
      </a:lvl4pPr>
      <a:lvl5pPr algn="ctr" rtl="0" eaLnBrk="1" fontAlgn="base" hangingPunct="1">
        <a:spcBef>
          <a:spcPct val="0"/>
        </a:spcBef>
        <a:spcAft>
          <a:spcPct val="0"/>
        </a:spcAft>
        <a:defRPr sz="3300">
          <a:solidFill>
            <a:schemeClr val="tx1"/>
          </a:solidFill>
          <a:latin typeface="Arial" charset="0"/>
        </a:defRPr>
      </a:lvl5pPr>
      <a:lvl6pPr marL="342900" algn="ctr" rtl="0" eaLnBrk="1" fontAlgn="base" hangingPunct="1">
        <a:spcBef>
          <a:spcPct val="0"/>
        </a:spcBef>
        <a:spcAft>
          <a:spcPct val="0"/>
        </a:spcAft>
        <a:defRPr sz="3300">
          <a:solidFill>
            <a:schemeClr val="tx1"/>
          </a:solidFill>
          <a:latin typeface="Arial" charset="0"/>
        </a:defRPr>
      </a:lvl6pPr>
      <a:lvl7pPr marL="685800" algn="ctr" rtl="0" eaLnBrk="1" fontAlgn="base" hangingPunct="1">
        <a:spcBef>
          <a:spcPct val="0"/>
        </a:spcBef>
        <a:spcAft>
          <a:spcPct val="0"/>
        </a:spcAft>
        <a:defRPr sz="3300">
          <a:solidFill>
            <a:schemeClr val="tx1"/>
          </a:solidFill>
          <a:latin typeface="Arial" charset="0"/>
        </a:defRPr>
      </a:lvl7pPr>
      <a:lvl8pPr marL="1028700" algn="ctr" rtl="0" eaLnBrk="1" fontAlgn="base" hangingPunct="1">
        <a:spcBef>
          <a:spcPct val="0"/>
        </a:spcBef>
        <a:spcAft>
          <a:spcPct val="0"/>
        </a:spcAft>
        <a:defRPr sz="3300">
          <a:solidFill>
            <a:schemeClr val="tx1"/>
          </a:solidFill>
          <a:latin typeface="Arial" charset="0"/>
        </a:defRPr>
      </a:lvl8pPr>
      <a:lvl9pPr marL="1371600" algn="ctr" rtl="0" eaLnBrk="1" fontAlgn="base" hangingPunct="1">
        <a:spcBef>
          <a:spcPct val="0"/>
        </a:spcBef>
        <a:spcAft>
          <a:spcPct val="0"/>
        </a:spcAft>
        <a:defRPr sz="3300">
          <a:solidFill>
            <a:schemeClr val="tx1"/>
          </a:solidFill>
          <a:latin typeface="Arial" charset="0"/>
        </a:defRPr>
      </a:lvl9pPr>
    </p:titleStyle>
    <p:bodyStyle>
      <a:lvl1pPr marL="257175" indent="-257175"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1pPr>
      <a:lvl2pPr marL="557213" indent="-214313" algn="l" rtl="0" eaLnBrk="1" fontAlgn="base" hangingPunct="1">
        <a:spcBef>
          <a:spcPct val="20000"/>
        </a:spcBef>
        <a:spcAft>
          <a:spcPct val="0"/>
        </a:spcAft>
        <a:buFont typeface="Arial" charset="0"/>
        <a:buChar char="–"/>
        <a:defRPr sz="2100" kern="1200">
          <a:solidFill>
            <a:schemeClr val="tx1"/>
          </a:solidFill>
          <a:latin typeface="+mn-lt"/>
          <a:ea typeface="+mn-ea"/>
          <a:cs typeface="+mn-cs"/>
        </a:defRPr>
      </a:lvl2pPr>
      <a:lvl3pPr marL="857250" indent="-171450" algn="l" rtl="0" eaLnBrk="1" fontAlgn="base" hangingPunct="1">
        <a:spcBef>
          <a:spcPct val="20000"/>
        </a:spcBef>
        <a:spcAft>
          <a:spcPct val="0"/>
        </a:spcAft>
        <a:buFont typeface="Arial" charset="0"/>
        <a:buChar char="•"/>
        <a:defRPr sz="1800" kern="1200">
          <a:solidFill>
            <a:schemeClr val="tx1"/>
          </a:solidFill>
          <a:latin typeface="+mn-lt"/>
          <a:ea typeface="+mn-ea"/>
          <a:cs typeface="+mn-cs"/>
        </a:defRPr>
      </a:lvl3pPr>
      <a:lvl4pPr marL="12001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4pPr>
      <a:lvl5pPr marL="15430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41D81-AF17-715D-73A5-81B9627AFDD3}"/>
              </a:ext>
            </a:extLst>
          </p:cNvPr>
          <p:cNvSpPr>
            <a:spLocks noGrp="1"/>
          </p:cNvSpPr>
          <p:nvPr>
            <p:ph type="ctrTitle"/>
          </p:nvPr>
        </p:nvSpPr>
        <p:spPr>
          <a:xfrm>
            <a:off x="0" y="1122363"/>
            <a:ext cx="8991600" cy="2387600"/>
          </a:xfrm>
        </p:spPr>
        <p:txBody>
          <a:bodyPr/>
          <a:lstStyle/>
          <a:p>
            <a:r>
              <a:rPr lang="en-US" dirty="0"/>
              <a:t>Partnership Taxation</a:t>
            </a:r>
            <a:br>
              <a:rPr lang="en-US" dirty="0"/>
            </a:br>
            <a:r>
              <a:rPr lang="en-US" sz="4000" i="1" dirty="0"/>
              <a:t>Partnership Formation and Contributions</a:t>
            </a:r>
            <a:endParaRPr lang="en-US" dirty="0"/>
          </a:p>
        </p:txBody>
      </p:sp>
      <p:sp>
        <p:nvSpPr>
          <p:cNvPr id="3" name="Subtitle 2">
            <a:extLst>
              <a:ext uri="{FF2B5EF4-FFF2-40B4-BE49-F238E27FC236}">
                <a16:creationId xmlns:a16="http://schemas.microsoft.com/office/drawing/2014/main" id="{99DF1F37-BD5F-87AA-48EF-62D2D9013DAD}"/>
              </a:ext>
            </a:extLst>
          </p:cNvPr>
          <p:cNvSpPr>
            <a:spLocks noGrp="1"/>
          </p:cNvSpPr>
          <p:nvPr>
            <p:ph type="subTitle" idx="1"/>
          </p:nvPr>
        </p:nvSpPr>
        <p:spPr/>
        <p:txBody>
          <a:bodyPr/>
          <a:lstStyle/>
          <a:p>
            <a:endParaRPr lang="en-US" b="1" dirty="0"/>
          </a:p>
          <a:p>
            <a:r>
              <a:rPr lang="en-US" b="1" dirty="0"/>
              <a:t>Prof. Colon</a:t>
            </a:r>
          </a:p>
          <a:p>
            <a:r>
              <a:rPr lang="en-US" b="1" dirty="0"/>
              <a:t>Fall 2023</a:t>
            </a:r>
          </a:p>
        </p:txBody>
      </p:sp>
      <p:sp>
        <p:nvSpPr>
          <p:cNvPr id="4" name="Footer Placeholder 3">
            <a:extLst>
              <a:ext uri="{FF2B5EF4-FFF2-40B4-BE49-F238E27FC236}">
                <a16:creationId xmlns:a16="http://schemas.microsoft.com/office/drawing/2014/main" id="{28DD0BD5-3748-B1CF-D6F6-07CC956F2036}"/>
              </a:ext>
            </a:extLst>
          </p:cNvPr>
          <p:cNvSpPr>
            <a:spLocks noGrp="1"/>
          </p:cNvSpPr>
          <p:nvPr>
            <p:ph type="ftr" sz="quarter" idx="11"/>
          </p:nvPr>
        </p:nvSpPr>
        <p:spPr/>
        <p:txBody>
          <a:bodyPr/>
          <a:lstStyle/>
          <a:p>
            <a:r>
              <a:rPr lang="en-US"/>
              <a:t>Partnership Formation</a:t>
            </a:r>
            <a:endParaRPr lang="en-US" dirty="0"/>
          </a:p>
        </p:txBody>
      </p:sp>
      <p:sp>
        <p:nvSpPr>
          <p:cNvPr id="5" name="Slide Number Placeholder 4">
            <a:extLst>
              <a:ext uri="{FF2B5EF4-FFF2-40B4-BE49-F238E27FC236}">
                <a16:creationId xmlns:a16="http://schemas.microsoft.com/office/drawing/2014/main" id="{7CAF479C-2394-458B-573E-C5CFFACE70C4}"/>
              </a:ext>
            </a:extLst>
          </p:cNvPr>
          <p:cNvSpPr>
            <a:spLocks noGrp="1"/>
          </p:cNvSpPr>
          <p:nvPr>
            <p:ph type="sldNum" sz="quarter" idx="12"/>
          </p:nvPr>
        </p:nvSpPr>
        <p:spPr/>
        <p:txBody>
          <a:bodyPr/>
          <a:lstStyle/>
          <a:p>
            <a:fld id="{96D85B43-D788-46F7-A773-91C165729B06}" type="slidenum">
              <a:rPr lang="en-US" smtClean="0"/>
              <a:t>1</a:t>
            </a:fld>
            <a:endParaRPr lang="en-US"/>
          </a:p>
        </p:txBody>
      </p:sp>
    </p:spTree>
    <p:extLst>
      <p:ext uri="{BB962C8B-B14F-4D97-AF65-F5344CB8AC3E}">
        <p14:creationId xmlns:p14="http://schemas.microsoft.com/office/powerpoint/2010/main" val="2200364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3" name="Rectangle 3"/>
          <p:cNvSpPr>
            <a:spLocks noGrp="1" noChangeArrowheads="1"/>
          </p:cNvSpPr>
          <p:nvPr>
            <p:ph idx="1"/>
          </p:nvPr>
        </p:nvSpPr>
        <p:spPr/>
        <p:txBody>
          <a:bodyPr/>
          <a:lstStyle/>
          <a:p>
            <a:pPr marL="282575" indent="-282575" algn="just" eaLnBrk="1" hangingPunct="1">
              <a:lnSpc>
                <a:spcPct val="80000"/>
              </a:lnSpc>
            </a:pPr>
            <a:r>
              <a:rPr lang="en-US" sz="2400" i="1" dirty="0">
                <a:ea typeface="ＭＳ Ｐゴシック" charset="0"/>
                <a:cs typeface="ＭＳ Ｐゴシック" charset="0"/>
              </a:rPr>
              <a:t>Increased</a:t>
            </a:r>
            <a:r>
              <a:rPr lang="en-US" sz="2400" dirty="0">
                <a:ea typeface="ＭＳ Ｐゴシック" charset="0"/>
                <a:cs typeface="ＭＳ Ｐゴシック" charset="0"/>
              </a:rPr>
              <a:t> by $ and </a:t>
            </a:r>
            <a:r>
              <a:rPr lang="en-US" sz="2400" b="1" dirty="0">
                <a:ea typeface="ＭＳ Ｐゴシック" charset="0"/>
                <a:cs typeface="ＭＳ Ｐゴシック" charset="0"/>
              </a:rPr>
              <a:t>FMV</a:t>
            </a:r>
            <a:r>
              <a:rPr lang="en-US" sz="2400" dirty="0">
                <a:ea typeface="ＭＳ Ｐゴシック" charset="0"/>
                <a:cs typeface="ＭＳ Ｐゴシック" charset="0"/>
              </a:rPr>
              <a:t> of property at contribution</a:t>
            </a:r>
          </a:p>
          <a:p>
            <a:pPr marL="517525" lvl="1" indent="-234950" algn="just" eaLnBrk="1" hangingPunct="1">
              <a:lnSpc>
                <a:spcPct val="80000"/>
              </a:lnSpc>
            </a:pPr>
            <a:r>
              <a:rPr lang="en-US" sz="2000" dirty="0">
                <a:ea typeface="ＭＳ Ｐゴシック" charset="0"/>
              </a:rPr>
              <a:t>Property reflected </a:t>
            </a:r>
            <a:r>
              <a:rPr lang="en-US" sz="2000" i="1" dirty="0">
                <a:ea typeface="ＭＳ Ｐゴシック" charset="0"/>
              </a:rPr>
              <a:t>net of liabilities</a:t>
            </a:r>
            <a:endParaRPr lang="en-US" sz="2000" dirty="0">
              <a:ea typeface="ＭＳ Ｐゴシック" charset="0"/>
            </a:endParaRPr>
          </a:p>
          <a:p>
            <a:pPr marL="517525" lvl="1" indent="-234950" algn="just" eaLnBrk="1" hangingPunct="1">
              <a:lnSpc>
                <a:spcPct val="80000"/>
              </a:lnSpc>
            </a:pPr>
            <a:r>
              <a:rPr lang="en-US" sz="2000" i="1" dirty="0">
                <a:ea typeface="ＭＳ Ｐゴシック" charset="0"/>
              </a:rPr>
              <a:t>Tax</a:t>
            </a:r>
            <a:r>
              <a:rPr lang="en-US" sz="2000" dirty="0">
                <a:ea typeface="ＭＳ Ｐゴシック" charset="0"/>
              </a:rPr>
              <a:t> basis irrelevant </a:t>
            </a:r>
          </a:p>
          <a:p>
            <a:pPr marL="282575" indent="-282575" algn="just" eaLnBrk="1" hangingPunct="1">
              <a:lnSpc>
                <a:spcPct val="80000"/>
              </a:lnSpc>
            </a:pPr>
            <a:endParaRPr lang="en-US" sz="2400" i="1" dirty="0">
              <a:ea typeface="ＭＳ Ｐゴシック" charset="0"/>
              <a:cs typeface="ＭＳ Ｐゴシック" charset="0"/>
            </a:endParaRPr>
          </a:p>
          <a:p>
            <a:pPr marL="282575" indent="-282575" algn="just" eaLnBrk="1" hangingPunct="1">
              <a:lnSpc>
                <a:spcPct val="80000"/>
              </a:lnSpc>
            </a:pPr>
            <a:r>
              <a:rPr lang="en-US" sz="2400" i="1" dirty="0">
                <a:ea typeface="ＭＳ Ｐゴシック" charset="0"/>
                <a:cs typeface="ＭＳ Ｐゴシック" charset="0"/>
              </a:rPr>
              <a:t>Increased</a:t>
            </a:r>
            <a:r>
              <a:rPr lang="en-US" sz="2400" dirty="0">
                <a:ea typeface="ＭＳ Ｐゴシック" charset="0"/>
                <a:cs typeface="ＭＳ Ｐゴシック" charset="0"/>
              </a:rPr>
              <a:t> by share of PSH income (w/out regard to character)</a:t>
            </a:r>
          </a:p>
          <a:p>
            <a:pPr marL="282575" indent="-282575" algn="just" eaLnBrk="1" hangingPunct="1">
              <a:lnSpc>
                <a:spcPct val="80000"/>
              </a:lnSpc>
            </a:pPr>
            <a:endParaRPr lang="en-US" sz="2400" i="1" dirty="0">
              <a:ea typeface="ＭＳ Ｐゴシック" charset="0"/>
              <a:cs typeface="ＭＳ Ｐゴシック" charset="0"/>
            </a:endParaRPr>
          </a:p>
          <a:p>
            <a:pPr marL="282575" indent="-282575" algn="just" eaLnBrk="1" hangingPunct="1">
              <a:lnSpc>
                <a:spcPct val="80000"/>
              </a:lnSpc>
            </a:pPr>
            <a:r>
              <a:rPr lang="en-US" sz="2400" i="1" dirty="0">
                <a:ea typeface="ＭＳ Ｐゴシック" charset="0"/>
                <a:cs typeface="ＭＳ Ｐゴシック" charset="0"/>
              </a:rPr>
              <a:t>Decreased</a:t>
            </a:r>
            <a:r>
              <a:rPr lang="en-US" sz="2400" dirty="0">
                <a:ea typeface="ＭＳ Ｐゴシック" charset="0"/>
                <a:cs typeface="ＭＳ Ｐゴシック" charset="0"/>
              </a:rPr>
              <a:t> by share of PSH losses (w/out regard to character) </a:t>
            </a:r>
          </a:p>
          <a:p>
            <a:pPr marL="282575" indent="-282575">
              <a:lnSpc>
                <a:spcPct val="80000"/>
              </a:lnSpc>
            </a:pPr>
            <a:endParaRPr lang="en-US" sz="2400" i="1" dirty="0">
              <a:ea typeface="ＭＳ Ｐゴシック" charset="0"/>
              <a:cs typeface="ＭＳ Ｐゴシック" charset="0"/>
            </a:endParaRPr>
          </a:p>
          <a:p>
            <a:pPr marL="282575" indent="-282575">
              <a:lnSpc>
                <a:spcPct val="80000"/>
              </a:lnSpc>
            </a:pPr>
            <a:r>
              <a:rPr lang="en-US" sz="2400" i="1" dirty="0">
                <a:ea typeface="ＭＳ Ｐゴシック" charset="0"/>
                <a:cs typeface="ＭＳ Ｐゴシック" charset="0"/>
              </a:rPr>
              <a:t>Decreased</a:t>
            </a:r>
            <a:r>
              <a:rPr lang="en-US" sz="2400" dirty="0">
                <a:ea typeface="ＭＳ Ｐゴシック" charset="0"/>
                <a:cs typeface="ＭＳ Ｐゴシック" charset="0"/>
              </a:rPr>
              <a:t> by $ and </a:t>
            </a:r>
            <a:r>
              <a:rPr lang="en-US" sz="2400" b="1" dirty="0">
                <a:ea typeface="ＭＳ Ｐゴシック" charset="0"/>
                <a:cs typeface="ＭＳ Ｐゴシック" charset="0"/>
              </a:rPr>
              <a:t>FMV</a:t>
            </a:r>
            <a:r>
              <a:rPr lang="en-US" sz="2400" dirty="0">
                <a:ea typeface="ＭＳ Ｐゴシック" charset="0"/>
                <a:cs typeface="ＭＳ Ｐゴシック" charset="0"/>
              </a:rPr>
              <a:t> (net of liabilities) of property distributed to P (with any </a:t>
            </a:r>
            <a:r>
              <a:rPr lang="en-US" sz="2400" b="1" dirty="0">
                <a:ea typeface="ＭＳ Ｐゴシック" charset="0"/>
                <a:cs typeface="ＭＳ Ｐゴシック" charset="0"/>
              </a:rPr>
              <a:t>book </a:t>
            </a:r>
            <a:r>
              <a:rPr lang="en-US" sz="2400" dirty="0">
                <a:ea typeface="ＭＳ Ｐゴシック" charset="0"/>
                <a:cs typeface="ＭＳ Ｐゴシック" charset="0"/>
              </a:rPr>
              <a:t>BIL/BIG recognized for </a:t>
            </a:r>
            <a:r>
              <a:rPr lang="en-US" sz="2400" i="1" dirty="0">
                <a:ea typeface="ＭＳ Ｐゴシック" charset="0"/>
                <a:cs typeface="ＭＳ Ｐゴシック" charset="0"/>
              </a:rPr>
              <a:t>book</a:t>
            </a:r>
            <a:r>
              <a:rPr lang="en-US" sz="2400" dirty="0">
                <a:ea typeface="ＭＳ Ｐゴシック" charset="0"/>
                <a:cs typeface="ＭＳ Ｐゴシック" charset="0"/>
              </a:rPr>
              <a:t> purposes upon distribution even though </a:t>
            </a:r>
            <a:r>
              <a:rPr lang="en-US" sz="2400" u="sng" dirty="0">
                <a:ea typeface="ＭＳ Ｐゴシック" charset="0"/>
                <a:cs typeface="ＭＳ Ｐゴシック" charset="0"/>
              </a:rPr>
              <a:t>not</a:t>
            </a:r>
            <a:r>
              <a:rPr lang="en-US" sz="2400" dirty="0">
                <a:ea typeface="ＭＳ Ｐゴシック" charset="0"/>
                <a:cs typeface="ＭＳ Ｐゴシック" charset="0"/>
              </a:rPr>
              <a:t> recognized for </a:t>
            </a:r>
            <a:r>
              <a:rPr lang="en-US" sz="2400" i="1" dirty="0">
                <a:ea typeface="ＭＳ Ｐゴシック" charset="0"/>
                <a:cs typeface="ＭＳ Ｐゴシック" charset="0"/>
              </a:rPr>
              <a:t>tax </a:t>
            </a:r>
            <a:r>
              <a:rPr lang="en-US" sz="2400" dirty="0">
                <a:ea typeface="ＭＳ Ｐゴシック" charset="0"/>
                <a:cs typeface="ＭＳ Ｐゴシック" charset="0"/>
              </a:rPr>
              <a:t>purposes). Reg. </a:t>
            </a:r>
            <a:r>
              <a:rPr lang="en-US" sz="2400" dirty="0"/>
              <a:t>§</a:t>
            </a:r>
            <a:r>
              <a:rPr lang="en-US" sz="2400" dirty="0">
                <a:ea typeface="ＭＳ Ｐゴシック" charset="0"/>
                <a:cs typeface="ＭＳ Ｐゴシック" charset="0"/>
              </a:rPr>
              <a:t>1.704-1(b)(2)(iv)(</a:t>
            </a:r>
            <a:r>
              <a:rPr lang="en-US" sz="2400" i="1" dirty="0">
                <a:ea typeface="ＭＳ Ｐゴシック" charset="0"/>
                <a:cs typeface="ＭＳ Ｐゴシック" charset="0"/>
              </a:rPr>
              <a:t>b</a:t>
            </a:r>
            <a:r>
              <a:rPr lang="en-US" sz="2400" dirty="0">
                <a:ea typeface="ＭＳ Ｐゴシック" charset="0"/>
                <a:cs typeface="ＭＳ Ｐゴシック" charset="0"/>
              </a:rPr>
              <a:t>)</a:t>
            </a:r>
            <a:r>
              <a:rPr lang="en-US" sz="2400" b="1" i="1" dirty="0">
                <a:ea typeface="ＭＳ Ｐゴシック" charset="0"/>
                <a:cs typeface="ＭＳ Ｐゴシック" charset="0"/>
              </a:rPr>
              <a:t>.</a:t>
            </a:r>
          </a:p>
          <a:p>
            <a:pPr marL="282575" indent="-282575">
              <a:lnSpc>
                <a:spcPct val="80000"/>
              </a:lnSpc>
            </a:pPr>
            <a:endParaRPr lang="en-US" sz="2400" dirty="0">
              <a:ea typeface="ＭＳ Ｐゴシック" charset="0"/>
              <a:cs typeface="ＭＳ Ｐゴシック" charset="0"/>
            </a:endParaRPr>
          </a:p>
          <a:p>
            <a:pPr marL="282575" indent="-282575">
              <a:lnSpc>
                <a:spcPct val="80000"/>
              </a:lnSpc>
            </a:pPr>
            <a:r>
              <a:rPr lang="en-US" sz="2400" dirty="0">
                <a:ea typeface="ＭＳ Ｐゴシック" charset="0"/>
                <a:cs typeface="ＭＳ Ｐゴシック" charset="0"/>
              </a:rPr>
              <a:t>Generally not affected by changes in FMV of property (but some exceptions, </a:t>
            </a:r>
            <a:r>
              <a:rPr lang="en-US" sz="2400" i="1" dirty="0">
                <a:ea typeface="ＭＳ Ｐゴシック" charset="0"/>
                <a:cs typeface="ＭＳ Ｐゴシック" charset="0"/>
              </a:rPr>
              <a:t>e.g.,</a:t>
            </a:r>
            <a:r>
              <a:rPr lang="en-US" sz="2400" dirty="0">
                <a:ea typeface="ＭＳ Ｐゴシック" charset="0"/>
                <a:cs typeface="ＭＳ Ｐゴシック" charset="0"/>
              </a:rPr>
              <a:t> for hedge funds or upon the admittance of new partners).</a:t>
            </a:r>
            <a:r>
              <a:rPr lang="en-US" sz="2400" dirty="0"/>
              <a:t> Reg. §</a:t>
            </a:r>
            <a:r>
              <a:rPr lang="en-US" sz="2400" dirty="0">
                <a:ea typeface="ＭＳ Ｐゴシック" charset="0"/>
                <a:cs typeface="ＭＳ Ｐゴシック" charset="0"/>
              </a:rPr>
              <a:t>1.704-1(b)(2)(iv)(</a:t>
            </a:r>
            <a:r>
              <a:rPr lang="en-US" sz="2400" i="1" dirty="0">
                <a:ea typeface="ＭＳ Ｐゴシック" charset="0"/>
                <a:cs typeface="ＭＳ Ｐゴシック" charset="0"/>
              </a:rPr>
              <a:t>b</a:t>
            </a:r>
            <a:r>
              <a:rPr lang="en-US" sz="2400" dirty="0">
                <a:ea typeface="ＭＳ Ｐゴシック" charset="0"/>
                <a:cs typeface="ＭＳ Ｐゴシック" charset="0"/>
              </a:rPr>
              <a:t>). </a:t>
            </a:r>
          </a:p>
          <a:p>
            <a:pPr marL="282575" indent="-282575" eaLnBrk="1" hangingPunct="1">
              <a:lnSpc>
                <a:spcPct val="80000"/>
              </a:lnSpc>
            </a:pPr>
            <a:endParaRPr lang="en-US" sz="1700" dirty="0">
              <a:ea typeface="ＭＳ Ｐゴシック" charset="0"/>
              <a:cs typeface="ＭＳ Ｐゴシック" charset="0"/>
            </a:endParaRPr>
          </a:p>
        </p:txBody>
      </p:sp>
      <p:sp>
        <p:nvSpPr>
          <p:cNvPr id="28675" name="Rectangle 2"/>
          <p:cNvSpPr>
            <a:spLocks noGrp="1" noChangeArrowheads="1"/>
          </p:cNvSpPr>
          <p:nvPr>
            <p:ph type="title"/>
          </p:nvPr>
        </p:nvSpPr>
        <p:spPr/>
        <p:txBody>
          <a:bodyPr/>
          <a:lstStyle/>
          <a:p>
            <a:pPr eaLnBrk="1" hangingPunct="1"/>
            <a:r>
              <a:rPr lang="en-US" sz="2000" b="1" dirty="0">
                <a:ea typeface="ＭＳ Ｐゴシック" charset="0"/>
                <a:cs typeface="ＭＳ Ｐゴシック" charset="0"/>
              </a:rPr>
              <a:t>Capital Accounts (</a:t>
            </a:r>
            <a:r>
              <a:rPr lang="ja-JP" altLang="en-US" sz="2000" b="1" dirty="0">
                <a:ea typeface="ＭＳ Ｐゴシック" charset="0"/>
                <a:cs typeface="ＭＳ Ｐゴシック" charset="0"/>
              </a:rPr>
              <a:t>“</a:t>
            </a:r>
            <a:r>
              <a:rPr lang="en-US" altLang="ja-JP" sz="2000" b="1" dirty="0">
                <a:ea typeface="ＭＳ Ｐゴシック" charset="0"/>
                <a:cs typeface="ＭＳ Ｐゴシック" charset="0"/>
              </a:rPr>
              <a:t>Books</a:t>
            </a:r>
            <a:r>
              <a:rPr lang="ja-JP" altLang="en-US" sz="2000" b="1" dirty="0">
                <a:ea typeface="ＭＳ Ｐゴシック" charset="0"/>
                <a:cs typeface="ＭＳ Ｐゴシック" charset="0"/>
              </a:rPr>
              <a:t>”</a:t>
            </a:r>
            <a:r>
              <a:rPr lang="en-US" altLang="ja-JP" sz="2000" b="1" dirty="0">
                <a:ea typeface="ＭＳ Ｐゴシック" charset="0"/>
                <a:cs typeface="ＭＳ Ｐゴシック" charset="0"/>
              </a:rPr>
              <a:t>): Basic Rules</a:t>
            </a:r>
            <a:endParaRPr lang="en-US" sz="2000" b="1" dirty="0">
              <a:ea typeface="ＭＳ Ｐゴシック" charset="0"/>
              <a:cs typeface="ＭＳ Ｐゴシック" charset="0"/>
            </a:endParaRPr>
          </a:p>
        </p:txBody>
      </p:sp>
      <p:sp>
        <p:nvSpPr>
          <p:cNvPr id="2" name="Footer Placeholder 1"/>
          <p:cNvSpPr>
            <a:spLocks noGrp="1"/>
          </p:cNvSpPr>
          <p:nvPr>
            <p:ph type="ftr" sz="quarter" idx="11"/>
          </p:nvPr>
        </p:nvSpPr>
        <p:spPr/>
        <p:txBody>
          <a:bodyPr/>
          <a:lstStyle/>
          <a:p>
            <a:pPr>
              <a:defRPr/>
            </a:pPr>
            <a:r>
              <a:rPr lang="en-US"/>
              <a:t>Partnership Formation</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10</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229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229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229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2293">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2293">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2293">
                                            <p:txEl>
                                              <p:pRg st="8" end="8"/>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229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7" name="Content Placeholder 2"/>
          <p:cNvSpPr>
            <a:spLocks noGrp="1"/>
          </p:cNvSpPr>
          <p:nvPr>
            <p:ph idx="1"/>
          </p:nvPr>
        </p:nvSpPr>
        <p:spPr/>
        <p:txBody>
          <a:bodyPr/>
          <a:lstStyle/>
          <a:p>
            <a:r>
              <a:rPr lang="ja-JP" altLang="en-US" sz="2400" i="1" dirty="0">
                <a:ea typeface="ＭＳ Ｐゴシック" charset="0"/>
                <a:cs typeface="ＭＳ Ｐゴシック" charset="0"/>
              </a:rPr>
              <a:t>“</a:t>
            </a:r>
            <a:r>
              <a:rPr lang="en-US" altLang="ja-JP" sz="2400" i="1" dirty="0">
                <a:ea typeface="ＭＳ Ｐゴシック" charset="0"/>
                <a:cs typeface="ＭＳ Ｐゴシック" charset="0"/>
              </a:rPr>
              <a:t>Income, gain, loss, and deduction with respect to property contributed to the partnership by a partner shall be shared among the partners so as to take account of the variation between the basis of the property to the partnership and its fair market value at the time of contribution.</a:t>
            </a:r>
            <a:r>
              <a:rPr lang="ja-JP" altLang="en-US" sz="2400" i="1" dirty="0">
                <a:ea typeface="ＭＳ Ｐゴシック" charset="0"/>
                <a:cs typeface="ＭＳ Ｐゴシック" charset="0"/>
              </a:rPr>
              <a:t>”</a:t>
            </a:r>
            <a:r>
              <a:rPr lang="en-US" altLang="ja-JP" sz="2400" i="1" dirty="0">
                <a:ea typeface="ＭＳ Ｐゴシック" charset="0"/>
                <a:cs typeface="ＭＳ Ｐゴシック" charset="0"/>
              </a:rPr>
              <a:t> </a:t>
            </a:r>
            <a:r>
              <a:rPr lang="en-US" sz="2400" dirty="0"/>
              <a:t>§</a:t>
            </a:r>
            <a:r>
              <a:rPr lang="en-US" altLang="ja-JP" sz="2400" dirty="0">
                <a:ea typeface="ＭＳ Ｐゴシック" charset="0"/>
                <a:cs typeface="ＭＳ Ｐゴシック" charset="0"/>
              </a:rPr>
              <a:t>704(c)(1)(A).</a:t>
            </a:r>
          </a:p>
          <a:p>
            <a:pPr algn="just" eaLnBrk="1" hangingPunct="1"/>
            <a:r>
              <a:rPr lang="en-US" sz="2400" dirty="0">
                <a:ea typeface="ＭＳ Ｐゴシック" charset="0"/>
                <a:cs typeface="ＭＳ Ｐゴシック" charset="0"/>
              </a:rPr>
              <a:t>When property is contributed to a PSH, what’</a:t>
            </a:r>
            <a:r>
              <a:rPr lang="en-US" altLang="ja-JP" sz="2400" dirty="0">
                <a:ea typeface="ＭＳ Ｐゴシック" charset="0"/>
                <a:cs typeface="ＭＳ Ｐゴシック" charset="0"/>
              </a:rPr>
              <a:t>s the PSH’s (inside) basis in the property?</a:t>
            </a:r>
          </a:p>
          <a:p>
            <a:pPr algn="just" eaLnBrk="1" hangingPunct="1"/>
            <a:r>
              <a:rPr lang="en-US" sz="2400" dirty="0">
                <a:ea typeface="ＭＳ Ｐゴシック" charset="0"/>
                <a:cs typeface="ＭＳ Ｐゴシック" charset="0"/>
              </a:rPr>
              <a:t>What value—FMV or </a:t>
            </a:r>
            <a:r>
              <a:rPr lang="en-US" sz="2400" dirty="0" err="1">
                <a:ea typeface="ＭＳ Ｐゴシック" charset="0"/>
                <a:cs typeface="ＭＳ Ｐゴシック" charset="0"/>
              </a:rPr>
              <a:t>carrryover</a:t>
            </a:r>
            <a:r>
              <a:rPr lang="en-US" sz="2400" dirty="0">
                <a:ea typeface="ＭＳ Ｐゴシック" charset="0"/>
                <a:cs typeface="ＭＳ Ｐゴシック" charset="0"/>
              </a:rPr>
              <a:t> basis—does a P get in his </a:t>
            </a:r>
            <a:r>
              <a:rPr lang="en-US" sz="2400" i="1" dirty="0">
                <a:ea typeface="ＭＳ Ｐゴシック" charset="0"/>
                <a:cs typeface="ＭＳ Ｐゴシック" charset="0"/>
              </a:rPr>
              <a:t>capital account</a:t>
            </a:r>
            <a:r>
              <a:rPr lang="en-US" sz="2400" dirty="0">
                <a:ea typeface="ＭＳ Ｐゴシック" charset="0"/>
                <a:cs typeface="ＭＳ Ｐゴシック" charset="0"/>
              </a:rPr>
              <a:t> for contributed property?</a:t>
            </a:r>
          </a:p>
          <a:p>
            <a:r>
              <a:rPr lang="en-US" sz="2400" dirty="0">
                <a:ea typeface="ＭＳ Ｐゴシック" charset="0"/>
                <a:cs typeface="ＭＳ Ｐゴシック" charset="0"/>
              </a:rPr>
              <a:t>Why is </a:t>
            </a:r>
            <a:r>
              <a:rPr lang="en-US" sz="2400" dirty="0"/>
              <a:t>§</a:t>
            </a:r>
            <a:r>
              <a:rPr lang="en-US" sz="2400" dirty="0">
                <a:ea typeface="ＭＳ Ｐゴシック" charset="0"/>
                <a:cs typeface="ＭＳ Ｐゴシック" charset="0"/>
              </a:rPr>
              <a:t>704(c) needed?</a:t>
            </a:r>
          </a:p>
        </p:txBody>
      </p:sp>
      <p:sp>
        <p:nvSpPr>
          <p:cNvPr id="30723" name="Title 1"/>
          <p:cNvSpPr>
            <a:spLocks noGrp="1"/>
          </p:cNvSpPr>
          <p:nvPr>
            <p:ph type="title"/>
          </p:nvPr>
        </p:nvSpPr>
        <p:spPr/>
        <p:txBody>
          <a:bodyPr/>
          <a:lstStyle/>
          <a:p>
            <a:pPr eaLnBrk="1" hangingPunct="1"/>
            <a:r>
              <a:rPr lang="en-US" sz="2000" b="1" dirty="0">
                <a:ea typeface="ＭＳ Ｐゴシック" charset="0"/>
                <a:cs typeface="ＭＳ Ｐゴシック" charset="0"/>
              </a:rPr>
              <a:t>Contributed Property with BIG/BIL:  </a:t>
            </a:r>
            <a:r>
              <a:rPr lang="en-US" sz="2000" dirty="0"/>
              <a:t>§</a:t>
            </a:r>
            <a:r>
              <a:rPr lang="en-US" sz="2000" b="1" dirty="0">
                <a:ea typeface="ＭＳ Ｐゴシック" charset="0"/>
                <a:cs typeface="ＭＳ Ｐゴシック" charset="0"/>
              </a:rPr>
              <a:t>704(c)</a:t>
            </a:r>
          </a:p>
        </p:txBody>
      </p:sp>
      <p:sp>
        <p:nvSpPr>
          <p:cNvPr id="2" name="Footer Placeholder 1"/>
          <p:cNvSpPr>
            <a:spLocks noGrp="1"/>
          </p:cNvSpPr>
          <p:nvPr>
            <p:ph type="ftr" sz="quarter" idx="11"/>
          </p:nvPr>
        </p:nvSpPr>
        <p:spPr/>
        <p:txBody>
          <a:bodyPr/>
          <a:lstStyle/>
          <a:p>
            <a:pPr>
              <a:defRPr/>
            </a:pPr>
            <a:r>
              <a:rPr lang="en-US"/>
              <a:t>Partnership Formation</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11</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331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331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331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331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Content Placeholder 2"/>
          <p:cNvSpPr>
            <a:spLocks noGrp="1"/>
          </p:cNvSpPr>
          <p:nvPr>
            <p:ph idx="1"/>
          </p:nvPr>
        </p:nvSpPr>
        <p:spPr/>
        <p:txBody>
          <a:bodyPr/>
          <a:lstStyle/>
          <a:p>
            <a:pPr algn="just" eaLnBrk="1" hangingPunct="1"/>
            <a:r>
              <a:rPr lang="en-US" sz="2400" dirty="0">
                <a:ea typeface="ＭＳ Ｐゴシック" charset="0"/>
                <a:cs typeface="ＭＳ Ｐゴシック" charset="0"/>
              </a:rPr>
              <a:t>X and Y form </a:t>
            </a:r>
            <a:r>
              <a:rPr lang="en-US" sz="2400" dirty="0" err="1">
                <a:ea typeface="ＭＳ Ｐゴシック" charset="0"/>
                <a:cs typeface="ＭＳ Ｐゴシック" charset="0"/>
              </a:rPr>
              <a:t>XY</a:t>
            </a:r>
            <a:r>
              <a:rPr lang="en-US" sz="2400" dirty="0">
                <a:ea typeface="ＭＳ Ｐゴシック" charset="0"/>
                <a:cs typeface="ＭＳ Ｐゴシック" charset="0"/>
              </a:rPr>
              <a:t>, a 50-50 GPSH, with Y contributing property (AB=14k; FMV=20k) and X contributing cash (20k)</a:t>
            </a:r>
          </a:p>
          <a:p>
            <a:pPr algn="just" eaLnBrk="1" hangingPunct="1"/>
            <a:endParaRPr lang="en-US" sz="2400" dirty="0">
              <a:ea typeface="ＭＳ Ｐゴシック" charset="0"/>
              <a:cs typeface="ＭＳ Ｐゴシック" charset="0"/>
            </a:endParaRPr>
          </a:p>
          <a:p>
            <a:pPr algn="just" eaLnBrk="1" hangingPunct="1"/>
            <a:r>
              <a:rPr lang="en-US" sz="2400" dirty="0">
                <a:ea typeface="ＭＳ Ｐゴシック" charset="0"/>
                <a:cs typeface="ＭＳ Ｐゴシック" charset="0"/>
              </a:rPr>
              <a:t>Complete a balance sheet for the </a:t>
            </a:r>
            <a:r>
              <a:rPr lang="en-US" sz="2400" dirty="0" err="1">
                <a:ea typeface="ＭＳ Ｐゴシック" charset="0"/>
                <a:cs typeface="ＭＳ Ｐゴシック" charset="0"/>
              </a:rPr>
              <a:t>XY</a:t>
            </a:r>
            <a:r>
              <a:rPr lang="en-US" sz="2400" dirty="0">
                <a:ea typeface="ＭＳ Ｐゴシック" charset="0"/>
                <a:cs typeface="ＭＳ Ｐゴシック" charset="0"/>
              </a:rPr>
              <a:t> PSH that shows the inside basis of the assets, the book value, and the Ps’ basis in their PSH interests and share of inside basis (tax capital account).  </a:t>
            </a:r>
            <a:r>
              <a:rPr lang="en-US" sz="2400" i="1" dirty="0">
                <a:ea typeface="ＭＳ Ｐゴシック" charset="0"/>
                <a:cs typeface="ＭＳ Ｐゴシック" charset="0"/>
              </a:rPr>
              <a:t>See </a:t>
            </a:r>
            <a:r>
              <a:rPr lang="en-US" sz="2400" dirty="0">
                <a:ea typeface="ＭＳ Ｐゴシック" charset="0"/>
                <a:cs typeface="ＭＳ Ｐゴシック" charset="0"/>
              </a:rPr>
              <a:t>Logic, p. 57 for an example. </a:t>
            </a:r>
          </a:p>
          <a:p>
            <a:pPr algn="just" eaLnBrk="1" hangingPunct="1"/>
            <a:endParaRPr lang="en-US" sz="2400" dirty="0">
              <a:ea typeface="ＭＳ Ｐゴシック" charset="0"/>
              <a:cs typeface="ＭＳ Ｐゴシック" charset="0"/>
            </a:endParaRPr>
          </a:p>
          <a:p>
            <a:r>
              <a:rPr lang="en-US" sz="2400" dirty="0">
                <a:ea typeface="ＭＳ Ｐゴシック" charset="0"/>
                <a:cs typeface="ＭＳ Ｐゴシック" charset="0"/>
              </a:rPr>
              <a:t>In the absence of </a:t>
            </a:r>
            <a:r>
              <a:rPr lang="en-US" sz="2400" dirty="0"/>
              <a:t>§</a:t>
            </a:r>
            <a:r>
              <a:rPr lang="en-US" sz="2400" dirty="0">
                <a:ea typeface="ＭＳ Ｐゴシック" charset="0"/>
                <a:cs typeface="ＭＳ Ｐゴシック" charset="0"/>
              </a:rPr>
              <a:t>704(c), what would be the result if XY sold the property?</a:t>
            </a:r>
          </a:p>
          <a:p>
            <a:pPr eaLnBrk="1" hangingPunct="1"/>
            <a:endParaRPr lang="en-US" dirty="0">
              <a:ea typeface="ＭＳ Ｐゴシック" charset="0"/>
              <a:cs typeface="ＭＳ Ｐゴシック" charset="0"/>
            </a:endParaRPr>
          </a:p>
        </p:txBody>
      </p:sp>
      <p:sp>
        <p:nvSpPr>
          <p:cNvPr id="31747" name="Title 1"/>
          <p:cNvSpPr>
            <a:spLocks noGrp="1"/>
          </p:cNvSpPr>
          <p:nvPr>
            <p:ph type="title"/>
          </p:nvPr>
        </p:nvSpPr>
        <p:spPr/>
        <p:txBody>
          <a:bodyPr/>
          <a:lstStyle/>
          <a:p>
            <a:pPr eaLnBrk="1" hangingPunct="1"/>
            <a:r>
              <a:rPr lang="en-US" sz="2000" b="1" dirty="0">
                <a:ea typeface="ＭＳ Ｐゴシック" charset="0"/>
                <a:cs typeface="ＭＳ Ｐゴシック" charset="0"/>
              </a:rPr>
              <a:t>Section 704(c) Example</a:t>
            </a:r>
          </a:p>
        </p:txBody>
      </p:sp>
      <p:sp>
        <p:nvSpPr>
          <p:cNvPr id="2" name="Footer Placeholder 1"/>
          <p:cNvSpPr>
            <a:spLocks noGrp="1"/>
          </p:cNvSpPr>
          <p:nvPr>
            <p:ph type="ftr" sz="quarter" idx="11"/>
          </p:nvPr>
        </p:nvSpPr>
        <p:spPr/>
        <p:txBody>
          <a:bodyPr/>
          <a:lstStyle/>
          <a:p>
            <a:pPr>
              <a:defRPr/>
            </a:pPr>
            <a:r>
              <a:rPr lang="en-US"/>
              <a:t>Partnership Formation</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12</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74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74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174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Content Placeholder 2"/>
          <p:cNvSpPr>
            <a:spLocks noGrp="1"/>
          </p:cNvSpPr>
          <p:nvPr>
            <p:ph idx="1"/>
          </p:nvPr>
        </p:nvSpPr>
        <p:spPr/>
        <p:txBody>
          <a:bodyPr/>
          <a:lstStyle/>
          <a:p>
            <a:pPr algn="just" eaLnBrk="1" hangingPunct="1"/>
            <a:r>
              <a:rPr lang="en-US" sz="2400" dirty="0">
                <a:ea typeface="ＭＳ Ｐゴシック" charset="0"/>
                <a:cs typeface="ＭＳ Ｐゴシック" charset="0"/>
              </a:rPr>
              <a:t>X and Y form </a:t>
            </a:r>
            <a:r>
              <a:rPr lang="en-US" sz="2400" dirty="0" err="1">
                <a:ea typeface="ＭＳ Ｐゴシック" charset="0"/>
                <a:cs typeface="ＭＳ Ｐゴシック" charset="0"/>
              </a:rPr>
              <a:t>XY</a:t>
            </a:r>
            <a:r>
              <a:rPr lang="en-US" sz="2400" dirty="0">
                <a:ea typeface="ＭＳ Ｐゴシック" charset="0"/>
                <a:cs typeface="ＭＳ Ｐゴシック" charset="0"/>
              </a:rPr>
              <a:t> (GPSH); Y contributes property (AB=14k; FMV=20k) and X contributes cash (20k)</a:t>
            </a:r>
          </a:p>
          <a:p>
            <a:pPr eaLnBrk="1" hangingPunct="1"/>
            <a:endParaRPr lang="en-US" dirty="0">
              <a:ea typeface="ＭＳ Ｐゴシック" charset="0"/>
              <a:cs typeface="ＭＳ Ｐゴシック" charset="0"/>
            </a:endParaRPr>
          </a:p>
        </p:txBody>
      </p:sp>
      <p:sp>
        <p:nvSpPr>
          <p:cNvPr id="32771" name="Title 1"/>
          <p:cNvSpPr>
            <a:spLocks noGrp="1"/>
          </p:cNvSpPr>
          <p:nvPr>
            <p:ph type="title"/>
          </p:nvPr>
        </p:nvSpPr>
        <p:spPr/>
        <p:txBody>
          <a:bodyPr/>
          <a:lstStyle/>
          <a:p>
            <a:pPr eaLnBrk="1" hangingPunct="1"/>
            <a:r>
              <a:rPr lang="en-US" sz="2000" b="1" dirty="0">
                <a:ea typeface="ＭＳ Ｐゴシック" charset="0"/>
                <a:cs typeface="ＭＳ Ｐゴシック" charset="0"/>
              </a:rPr>
              <a:t>Section 704(c) Example</a:t>
            </a:r>
          </a:p>
        </p:txBody>
      </p:sp>
      <p:graphicFrame>
        <p:nvGraphicFramePr>
          <p:cNvPr id="3" name="Object 2"/>
          <p:cNvGraphicFramePr>
            <a:graphicFrameLocks noChangeAspect="1"/>
          </p:cNvGraphicFramePr>
          <p:nvPr>
            <p:extLst>
              <p:ext uri="{D42A27DB-BD31-4B8C-83A1-F6EECF244321}">
                <p14:modId xmlns:p14="http://schemas.microsoft.com/office/powerpoint/2010/main" val="3217379794"/>
              </p:ext>
            </p:extLst>
          </p:nvPr>
        </p:nvGraphicFramePr>
        <p:xfrm>
          <a:off x="1488948" y="2258332"/>
          <a:ext cx="6248400" cy="2362200"/>
        </p:xfrm>
        <a:graphic>
          <a:graphicData uri="http://schemas.openxmlformats.org/presentationml/2006/ole">
            <mc:AlternateContent xmlns:mc="http://schemas.openxmlformats.org/markup-compatibility/2006">
              <mc:Choice xmlns:v="urn:schemas-microsoft-com:vml" Requires="v">
                <p:oleObj name="Worksheet" r:id="rId2" imgW="4025900" imgH="1130300" progId="Excel.Sheet.8">
                  <p:embed/>
                </p:oleObj>
              </mc:Choice>
              <mc:Fallback>
                <p:oleObj name="Worksheet" r:id="rId2" imgW="4025900" imgH="1130300" progId="Excel.Sheet.8">
                  <p:embed/>
                  <p:pic>
                    <p:nvPicPr>
                      <p:cNvPr id="3" name="Object 2"/>
                      <p:cNvPicPr/>
                      <p:nvPr/>
                    </p:nvPicPr>
                    <p:blipFill>
                      <a:blip r:embed="rId3"/>
                      <a:stretch>
                        <a:fillRect/>
                      </a:stretch>
                    </p:blipFill>
                    <p:spPr>
                      <a:xfrm>
                        <a:off x="1488948" y="2258332"/>
                        <a:ext cx="6248400" cy="2362200"/>
                      </a:xfrm>
                      <a:prstGeom prst="rect">
                        <a:avLst/>
                      </a:prstGeom>
                    </p:spPr>
                  </p:pic>
                </p:oleObj>
              </mc:Fallback>
            </mc:AlternateContent>
          </a:graphicData>
        </a:graphic>
      </p:graphicFrame>
      <p:sp>
        <p:nvSpPr>
          <p:cNvPr id="2" name="Footer Placeholder 1"/>
          <p:cNvSpPr>
            <a:spLocks noGrp="1"/>
          </p:cNvSpPr>
          <p:nvPr>
            <p:ph type="ftr" sz="quarter" idx="11"/>
          </p:nvPr>
        </p:nvSpPr>
        <p:spPr/>
        <p:txBody>
          <a:bodyPr/>
          <a:lstStyle/>
          <a:p>
            <a:pPr>
              <a:defRPr/>
            </a:pPr>
            <a:r>
              <a:rPr lang="en-US"/>
              <a:t>Partnership Formation</a:t>
            </a:r>
            <a:endParaRPr lang="en-US" dirty="0"/>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13</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77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ChangeArrowheads="1"/>
          </p:cNvSpPr>
          <p:nvPr>
            <p:ph idx="1"/>
          </p:nvPr>
        </p:nvSpPr>
        <p:spPr/>
        <p:txBody>
          <a:bodyPr/>
          <a:lstStyle/>
          <a:p>
            <a:pPr eaLnBrk="1" hangingPunct="1">
              <a:lnSpc>
                <a:spcPct val="90000"/>
              </a:lnSpc>
            </a:pPr>
            <a:r>
              <a:rPr lang="en-US" sz="2800" i="1" dirty="0">
                <a:ea typeface="ＭＳ Ｐゴシック" charset="0"/>
                <a:cs typeface="ＭＳ Ｐゴシック" charset="0"/>
              </a:rPr>
              <a:t>Liabilities:</a:t>
            </a:r>
          </a:p>
          <a:p>
            <a:pPr lvl="1">
              <a:lnSpc>
                <a:spcPct val="90000"/>
              </a:lnSpc>
            </a:pPr>
            <a:r>
              <a:rPr lang="en-US" sz="2400" dirty="0"/>
              <a:t>Reg. §</a:t>
            </a:r>
            <a:r>
              <a:rPr lang="en-US" sz="2400" dirty="0">
                <a:ea typeface="ＭＳ Ｐゴシック" charset="0"/>
              </a:rPr>
              <a:t>1.752-1 Liabilities (mortgage, unsecured loan)</a:t>
            </a:r>
          </a:p>
          <a:p>
            <a:pPr lvl="2" eaLnBrk="1" hangingPunct="1">
              <a:lnSpc>
                <a:spcPct val="90000"/>
              </a:lnSpc>
            </a:pPr>
            <a:r>
              <a:rPr lang="en-US" sz="2000" dirty="0">
                <a:ea typeface="ＭＳ Ｐゴシック" charset="0"/>
              </a:rPr>
              <a:t>Creates or increases basis</a:t>
            </a:r>
          </a:p>
          <a:p>
            <a:pPr lvl="2" eaLnBrk="1" hangingPunct="1">
              <a:lnSpc>
                <a:spcPct val="90000"/>
              </a:lnSpc>
            </a:pPr>
            <a:r>
              <a:rPr lang="en-US" sz="2000" dirty="0">
                <a:ea typeface="ＭＳ Ｐゴシック" charset="0"/>
              </a:rPr>
              <a:t>Gives rise to immediate deduction</a:t>
            </a:r>
          </a:p>
          <a:p>
            <a:pPr lvl="2" eaLnBrk="1" hangingPunct="1">
              <a:lnSpc>
                <a:spcPct val="90000"/>
              </a:lnSpc>
            </a:pPr>
            <a:r>
              <a:rPr lang="en-US" sz="2000" dirty="0">
                <a:ea typeface="ＭＳ Ｐゴシック" charset="0"/>
              </a:rPr>
              <a:t>Gives rise to expense that is not deductible or </a:t>
            </a:r>
            <a:r>
              <a:rPr lang="en-US" sz="2000" dirty="0" err="1">
                <a:ea typeface="ＭＳ Ｐゴシック" charset="0"/>
              </a:rPr>
              <a:t>capitalizable</a:t>
            </a:r>
            <a:r>
              <a:rPr lang="en-US" sz="2000" dirty="0">
                <a:ea typeface="ＭＳ Ｐゴシック" charset="0"/>
              </a:rPr>
              <a:t>  (-1(a)(4))</a:t>
            </a:r>
          </a:p>
          <a:p>
            <a:pPr lvl="1">
              <a:lnSpc>
                <a:spcPct val="90000"/>
              </a:lnSpc>
            </a:pPr>
            <a:r>
              <a:rPr lang="en-US" sz="2400" dirty="0"/>
              <a:t>Reg. §</a:t>
            </a:r>
            <a:r>
              <a:rPr lang="en-US" sz="2400" dirty="0">
                <a:ea typeface="ＭＳ Ｐゴシック" charset="0"/>
              </a:rPr>
              <a:t>1.752-7 Liabilities (environmental liabilities, financial product liabilities, tort obligations)</a:t>
            </a:r>
          </a:p>
          <a:p>
            <a:pPr eaLnBrk="1" hangingPunct="1">
              <a:lnSpc>
                <a:spcPct val="90000"/>
              </a:lnSpc>
            </a:pPr>
            <a:r>
              <a:rPr lang="en-US" sz="2800" i="1" dirty="0">
                <a:ea typeface="ＭＳ Ｐゴシック" charset="0"/>
                <a:cs typeface="ＭＳ Ｐゴシック" charset="0"/>
              </a:rPr>
              <a:t>Recourse Liabilities</a:t>
            </a:r>
            <a:r>
              <a:rPr lang="en-US" sz="2800" dirty="0">
                <a:ea typeface="ＭＳ Ｐゴシック" charset="0"/>
                <a:cs typeface="ＭＳ Ｐゴシック" charset="0"/>
              </a:rPr>
              <a:t>: </a:t>
            </a:r>
          </a:p>
          <a:p>
            <a:pPr lvl="1" eaLnBrk="1" hangingPunct="1">
              <a:lnSpc>
                <a:spcPct val="90000"/>
              </a:lnSpc>
            </a:pPr>
            <a:r>
              <a:rPr lang="en-US" sz="2400" dirty="0">
                <a:ea typeface="ＭＳ Ｐゴシック" charset="0"/>
              </a:rPr>
              <a:t>Portion of liability for which a P (or related person) bears </a:t>
            </a:r>
            <a:r>
              <a:rPr lang="en-US" sz="2400" i="1" dirty="0">
                <a:ea typeface="ＭＳ Ｐゴシック" charset="0"/>
              </a:rPr>
              <a:t>Economic Risk of Loss </a:t>
            </a:r>
          </a:p>
          <a:p>
            <a:pPr lvl="1" eaLnBrk="1" hangingPunct="1">
              <a:lnSpc>
                <a:spcPct val="90000"/>
              </a:lnSpc>
            </a:pPr>
            <a:r>
              <a:rPr lang="en-US" sz="2400" dirty="0">
                <a:ea typeface="ＭＳ Ｐゴシック" charset="0"/>
              </a:rPr>
              <a:t>Shared in the same way the Ps share EROL</a:t>
            </a:r>
          </a:p>
          <a:p>
            <a:pPr eaLnBrk="1" hangingPunct="1">
              <a:lnSpc>
                <a:spcPct val="90000"/>
              </a:lnSpc>
            </a:pPr>
            <a:r>
              <a:rPr lang="en-US" sz="2800" i="1" dirty="0">
                <a:ea typeface="ＭＳ Ｐゴシック" charset="0"/>
                <a:cs typeface="ＭＳ Ｐゴシック" charset="0"/>
              </a:rPr>
              <a:t>Nonrecourse Liabilities: </a:t>
            </a:r>
            <a:r>
              <a:rPr lang="en-US" sz="2800" dirty="0">
                <a:ea typeface="ＭＳ Ｐゴシック" charset="0"/>
                <a:cs typeface="ＭＳ Ｐゴシック" charset="0"/>
              </a:rPr>
              <a:t>  </a:t>
            </a:r>
          </a:p>
          <a:p>
            <a:pPr lvl="1" eaLnBrk="1" hangingPunct="1">
              <a:lnSpc>
                <a:spcPct val="90000"/>
              </a:lnSpc>
            </a:pPr>
            <a:r>
              <a:rPr lang="en-US" sz="2400" dirty="0">
                <a:ea typeface="ＭＳ Ｐゴシック" charset="0"/>
              </a:rPr>
              <a:t>No P bears EROL</a:t>
            </a:r>
            <a:endParaRPr lang="en-US" sz="1800" dirty="0">
              <a:ea typeface="ＭＳ Ｐゴシック" charset="0"/>
            </a:endParaRPr>
          </a:p>
          <a:p>
            <a:pPr lvl="1">
              <a:lnSpc>
                <a:spcPct val="90000"/>
              </a:lnSpc>
            </a:pPr>
            <a:r>
              <a:rPr lang="en-US" sz="2400" dirty="0">
                <a:ea typeface="ＭＳ Ｐゴシック" charset="0"/>
              </a:rPr>
              <a:t>Shared based on each P’</a:t>
            </a:r>
            <a:r>
              <a:rPr lang="en-US" altLang="ja-JP" sz="2400" dirty="0">
                <a:ea typeface="ＭＳ Ｐゴシック" charset="0"/>
              </a:rPr>
              <a:t>s interest in the PSH (</a:t>
            </a:r>
            <a:r>
              <a:rPr lang="en-US" altLang="ja-JP" sz="2400" i="1" dirty="0">
                <a:ea typeface="ＭＳ Ｐゴシック" charset="0"/>
              </a:rPr>
              <a:t>generally</a:t>
            </a:r>
            <a:r>
              <a:rPr lang="en-US" altLang="ja-JP" sz="2400" dirty="0">
                <a:ea typeface="ＭＳ Ｐゴシック" charset="0"/>
              </a:rPr>
              <a:t> how gains are shared).</a:t>
            </a:r>
            <a:r>
              <a:rPr lang="en-US" sz="2400" dirty="0"/>
              <a:t> Reg. §</a:t>
            </a:r>
            <a:r>
              <a:rPr lang="en-US" sz="2400" dirty="0">
                <a:ea typeface="ＭＳ Ｐゴシック" charset="0"/>
              </a:rPr>
              <a:t>1.752-1(a), -2(a), -3(a).</a:t>
            </a:r>
          </a:p>
        </p:txBody>
      </p:sp>
      <p:sp>
        <p:nvSpPr>
          <p:cNvPr id="33793" name="Rectangle 2"/>
          <p:cNvSpPr>
            <a:spLocks noGrp="1" noChangeArrowheads="1"/>
          </p:cNvSpPr>
          <p:nvPr>
            <p:ph type="title"/>
          </p:nvPr>
        </p:nvSpPr>
        <p:spPr/>
        <p:txBody>
          <a:bodyPr/>
          <a:lstStyle/>
          <a:p>
            <a:pPr eaLnBrk="1" hangingPunct="1"/>
            <a:r>
              <a:rPr lang="en-US" sz="2000" b="1" dirty="0">
                <a:ea typeface="ＭＳ Ｐゴシック" charset="0"/>
                <a:cs typeface="ＭＳ Ｐゴシック" charset="0"/>
              </a:rPr>
              <a:t>PSH Liabilities</a:t>
            </a:r>
            <a:endParaRPr lang="en-US" sz="2000" dirty="0">
              <a:ea typeface="ＭＳ Ｐゴシック" charset="0"/>
              <a:cs typeface="ＭＳ Ｐゴシック" charset="0"/>
            </a:endParaRPr>
          </a:p>
        </p:txBody>
      </p:sp>
      <p:sp>
        <p:nvSpPr>
          <p:cNvPr id="2" name="Footer Placeholder 1"/>
          <p:cNvSpPr>
            <a:spLocks noGrp="1"/>
          </p:cNvSpPr>
          <p:nvPr>
            <p:ph type="ftr" sz="quarter" idx="11"/>
          </p:nvPr>
        </p:nvSpPr>
        <p:spPr/>
        <p:txBody>
          <a:bodyPr/>
          <a:lstStyle/>
          <a:p>
            <a:pPr>
              <a:defRPr/>
            </a:pPr>
            <a:r>
              <a:rPr lang="en-US"/>
              <a:t>Partnership Formation</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14</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536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36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36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36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363">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5363">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536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536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5363">
                                            <p:txEl>
                                              <p:pRg st="8" end="8"/>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5363">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5363">
                                            <p:txEl>
                                              <p:pRg st="10" end="1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536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Content Placeholder 2"/>
          <p:cNvSpPr>
            <a:spLocks noGrp="1"/>
          </p:cNvSpPr>
          <p:nvPr>
            <p:ph idx="1"/>
          </p:nvPr>
        </p:nvSpPr>
        <p:spPr/>
        <p:txBody>
          <a:bodyPr>
            <a:normAutofit/>
          </a:bodyPr>
          <a:lstStyle/>
          <a:p>
            <a:r>
              <a:rPr lang="en-US" sz="2400" i="1" dirty="0">
                <a:ea typeface="ＭＳ Ｐゴシック" charset="0"/>
                <a:cs typeface="ＭＳ Ｐゴシック" charset="0"/>
              </a:rPr>
              <a:t>Increase</a:t>
            </a:r>
            <a:r>
              <a:rPr lang="en-US" sz="2400" dirty="0">
                <a:ea typeface="ＭＳ Ｐゴシック" charset="0"/>
                <a:cs typeface="ＭＳ Ｐゴシック" charset="0"/>
              </a:rPr>
              <a:t> in a P’</a:t>
            </a:r>
            <a:r>
              <a:rPr lang="en-US" altLang="ja-JP" sz="2400" dirty="0">
                <a:ea typeface="ＭＳ Ｐゴシック" charset="0"/>
                <a:cs typeface="ＭＳ Ｐゴシック" charset="0"/>
              </a:rPr>
              <a:t>s share of PSH liabilities is treated as a </a:t>
            </a:r>
            <a:r>
              <a:rPr lang="en-US" altLang="ja-JP" sz="2400" i="1" dirty="0">
                <a:ea typeface="ＭＳ Ｐゴシック" charset="0"/>
                <a:cs typeface="ＭＳ Ｐゴシック" charset="0"/>
              </a:rPr>
              <a:t>contribution</a:t>
            </a:r>
            <a:r>
              <a:rPr lang="en-US" altLang="ja-JP" sz="2400" dirty="0">
                <a:ea typeface="ＭＳ Ｐゴシック" charset="0"/>
                <a:cs typeface="ＭＳ Ｐゴシック" charset="0"/>
              </a:rPr>
              <a:t> of cash by the P to the PSH (and increases outside basis under </a:t>
            </a:r>
            <a:r>
              <a:rPr lang="en-US" sz="2400" dirty="0"/>
              <a:t>§</a:t>
            </a:r>
            <a:r>
              <a:rPr lang="en-US" altLang="ja-JP" sz="2400" dirty="0">
                <a:ea typeface="ＭＳ Ｐゴシック" charset="0"/>
                <a:cs typeface="ＭＳ Ｐゴシック" charset="0"/>
              </a:rPr>
              <a:t>722). </a:t>
            </a:r>
            <a:r>
              <a:rPr lang="en-US" sz="2400" dirty="0"/>
              <a:t>§</a:t>
            </a:r>
            <a:r>
              <a:rPr lang="en-US" altLang="ja-JP" sz="2400" dirty="0">
                <a:ea typeface="ＭＳ Ｐゴシック" charset="0"/>
                <a:cs typeface="ＭＳ Ｐゴシック" charset="0"/>
              </a:rPr>
              <a:t>752(a).</a:t>
            </a:r>
          </a:p>
          <a:p>
            <a:pPr algn="just" eaLnBrk="1" hangingPunct="1"/>
            <a:endParaRPr lang="en-US" sz="2400" dirty="0">
              <a:ea typeface="ＭＳ Ｐゴシック" charset="0"/>
              <a:cs typeface="ＭＳ Ｐゴシック" charset="0"/>
            </a:endParaRPr>
          </a:p>
          <a:p>
            <a:r>
              <a:rPr lang="en-US" sz="2400" i="1" dirty="0">
                <a:ea typeface="ＭＳ Ｐゴシック" charset="0"/>
                <a:cs typeface="ＭＳ Ｐゴシック" charset="0"/>
              </a:rPr>
              <a:t>Decrease</a:t>
            </a:r>
            <a:r>
              <a:rPr lang="en-US" sz="2400" dirty="0">
                <a:ea typeface="ＭＳ Ｐゴシック" charset="0"/>
                <a:cs typeface="ＭＳ Ｐゴシック" charset="0"/>
              </a:rPr>
              <a:t> in a P’</a:t>
            </a:r>
            <a:r>
              <a:rPr lang="en-US" altLang="ja-JP" sz="2400" dirty="0">
                <a:ea typeface="ＭＳ Ｐゴシック" charset="0"/>
                <a:cs typeface="ＭＳ Ｐゴシック" charset="0"/>
              </a:rPr>
              <a:t>s share of PSH liabilities is treated as a </a:t>
            </a:r>
            <a:r>
              <a:rPr lang="en-US" altLang="ja-JP" sz="2400" i="1" dirty="0">
                <a:ea typeface="ＭＳ Ｐゴシック" charset="0"/>
                <a:cs typeface="ＭＳ Ｐゴシック" charset="0"/>
              </a:rPr>
              <a:t>distribution</a:t>
            </a:r>
            <a:r>
              <a:rPr lang="en-US" altLang="ja-JP" sz="2400" dirty="0">
                <a:ea typeface="ＭＳ Ｐゴシック" charset="0"/>
                <a:cs typeface="ＭＳ Ｐゴシック" charset="0"/>
              </a:rPr>
              <a:t> of cash by the P to the PSH (and decreases outside basis under </a:t>
            </a:r>
            <a:r>
              <a:rPr lang="en-US" sz="2400" dirty="0"/>
              <a:t>§</a:t>
            </a:r>
            <a:r>
              <a:rPr lang="en-US" altLang="ja-JP" sz="2400" dirty="0">
                <a:ea typeface="ＭＳ Ｐゴシック" charset="0"/>
                <a:cs typeface="ＭＳ Ｐゴシック" charset="0"/>
              </a:rPr>
              <a:t>733). </a:t>
            </a:r>
            <a:r>
              <a:rPr lang="en-US" sz="2400" dirty="0"/>
              <a:t>§</a:t>
            </a:r>
            <a:r>
              <a:rPr lang="en-US" altLang="ja-JP" sz="2400" dirty="0">
                <a:ea typeface="ＭＳ Ｐゴシック" charset="0"/>
                <a:cs typeface="ＭＳ Ｐゴシック" charset="0"/>
              </a:rPr>
              <a:t>752(b)</a:t>
            </a:r>
          </a:p>
          <a:p>
            <a:pPr algn="just" eaLnBrk="1" hangingPunct="1"/>
            <a:endParaRPr lang="en-US" sz="2400" dirty="0">
              <a:ea typeface="ＭＳ Ｐゴシック" charset="0"/>
              <a:cs typeface="ＭＳ Ｐゴシック" charset="0"/>
            </a:endParaRPr>
          </a:p>
          <a:p>
            <a:pPr algn="just" eaLnBrk="1" hangingPunct="1"/>
            <a:r>
              <a:rPr lang="en-US" sz="2400" dirty="0">
                <a:ea typeface="ＭＳ Ｐゴシック" charset="0"/>
                <a:cs typeface="ＭＳ Ｐゴシック" charset="0"/>
              </a:rPr>
              <a:t>P transfers encumbered property to PSH:</a:t>
            </a:r>
          </a:p>
          <a:p>
            <a:pPr lvl="1" algn="just" eaLnBrk="1" hangingPunct="1"/>
            <a:r>
              <a:rPr lang="en-US" sz="2000" dirty="0">
                <a:ea typeface="ＭＳ Ｐゴシック" charset="0"/>
                <a:cs typeface="ＭＳ Ｐゴシック" charset="0"/>
              </a:rPr>
              <a:t>Simultaneous </a:t>
            </a:r>
            <a:r>
              <a:rPr lang="en-US" sz="2000" i="1" dirty="0">
                <a:ea typeface="ＭＳ Ｐゴシック" charset="0"/>
                <a:cs typeface="ＭＳ Ｐゴシック" charset="0"/>
              </a:rPr>
              <a:t>decrease</a:t>
            </a:r>
            <a:r>
              <a:rPr lang="en-US" sz="2000" dirty="0">
                <a:ea typeface="ＭＳ Ｐゴシック" charset="0"/>
                <a:cs typeface="ＭＳ Ｐゴシック" charset="0"/>
              </a:rPr>
              <a:t> and </a:t>
            </a:r>
            <a:r>
              <a:rPr lang="en-US" sz="2000" i="1" dirty="0">
                <a:ea typeface="ＭＳ Ｐゴシック" charset="0"/>
                <a:cs typeface="ＭＳ Ｐゴシック" charset="0"/>
              </a:rPr>
              <a:t>increase</a:t>
            </a:r>
            <a:r>
              <a:rPr lang="en-US" sz="2000" dirty="0">
                <a:ea typeface="ＭＳ Ｐゴシック" charset="0"/>
                <a:cs typeface="ＭＳ Ｐゴシック" charset="0"/>
              </a:rPr>
              <a:t> in P’</a:t>
            </a:r>
            <a:r>
              <a:rPr lang="en-US" altLang="ja-JP" sz="2000" dirty="0">
                <a:ea typeface="ＭＳ Ｐゴシック" charset="0"/>
                <a:cs typeface="ＭＳ Ｐゴシック" charset="0"/>
              </a:rPr>
              <a:t>s share of PSH liabilities.  </a:t>
            </a:r>
          </a:p>
          <a:p>
            <a:pPr lvl="1"/>
            <a:r>
              <a:rPr lang="en-US" altLang="ja-JP" sz="2000" dirty="0">
                <a:ea typeface="ＭＳ Ｐゴシック" charset="0"/>
                <a:cs typeface="ＭＳ Ｐゴシック" charset="0"/>
              </a:rPr>
              <a:t>If net decrease in liabilities is greater than the P’s total basis in all contributed property, P will recognize gain.</a:t>
            </a:r>
            <a:r>
              <a:rPr lang="en-US" sz="2000" dirty="0"/>
              <a:t> Reg. §</a:t>
            </a:r>
            <a:r>
              <a:rPr lang="en-US" altLang="ja-JP" sz="2000" dirty="0">
                <a:ea typeface="ＭＳ Ｐゴシック" charset="0"/>
                <a:cs typeface="ＭＳ Ｐゴシック" charset="0"/>
              </a:rPr>
              <a:t>1.752-1(f) and (g) (Example 1).</a:t>
            </a:r>
            <a:endParaRPr lang="en-US" sz="2000" dirty="0">
              <a:ea typeface="ＭＳ Ｐゴシック" charset="0"/>
              <a:cs typeface="ＭＳ Ｐゴシック" charset="0"/>
            </a:endParaRPr>
          </a:p>
        </p:txBody>
      </p:sp>
      <p:sp>
        <p:nvSpPr>
          <p:cNvPr id="35841" name="Title 1"/>
          <p:cNvSpPr>
            <a:spLocks noGrp="1"/>
          </p:cNvSpPr>
          <p:nvPr>
            <p:ph type="title"/>
          </p:nvPr>
        </p:nvSpPr>
        <p:spPr/>
        <p:txBody>
          <a:bodyPr/>
          <a:lstStyle/>
          <a:p>
            <a:pPr eaLnBrk="1" hangingPunct="1"/>
            <a:r>
              <a:rPr lang="en-US" sz="2000" b="1" dirty="0">
                <a:ea typeface="ＭＳ Ｐゴシック" charset="0"/>
                <a:cs typeface="ＭＳ Ｐゴシック" charset="0"/>
              </a:rPr>
              <a:t>Liabilities and Basis</a:t>
            </a:r>
          </a:p>
        </p:txBody>
      </p:sp>
      <p:sp>
        <p:nvSpPr>
          <p:cNvPr id="2" name="Footer Placeholder 1"/>
          <p:cNvSpPr>
            <a:spLocks noGrp="1"/>
          </p:cNvSpPr>
          <p:nvPr>
            <p:ph type="ftr" sz="quarter" idx="11"/>
          </p:nvPr>
        </p:nvSpPr>
        <p:spPr/>
        <p:txBody>
          <a:bodyPr/>
          <a:lstStyle/>
          <a:p>
            <a:pPr>
              <a:defRPr/>
            </a:pPr>
            <a:r>
              <a:rPr lang="en-US"/>
              <a:t>Partnership Formation</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15</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38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6387">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6387">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6387">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638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Content Placeholder 2"/>
          <p:cNvSpPr>
            <a:spLocks noGrp="1"/>
          </p:cNvSpPr>
          <p:nvPr>
            <p:ph idx="1"/>
          </p:nvPr>
        </p:nvSpPr>
        <p:spPr/>
        <p:txBody>
          <a:bodyPr/>
          <a:lstStyle/>
          <a:p>
            <a:pPr algn="just"/>
            <a:r>
              <a:rPr lang="en-US" sz="2800" dirty="0">
                <a:ea typeface="ＭＳ Ｐゴシック" charset="0"/>
                <a:cs typeface="ＭＳ Ｐゴシック" charset="0"/>
              </a:rPr>
              <a:t>X contributes 1,000, and Y contributes property worth 2,000 with an AB of 1,000, subject to a liability of 1,000 to </a:t>
            </a:r>
            <a:r>
              <a:rPr lang="en-US" sz="2800" dirty="0" err="1">
                <a:ea typeface="ＭＳ Ｐゴシック" charset="0"/>
                <a:cs typeface="ＭＳ Ｐゴシック" charset="0"/>
              </a:rPr>
              <a:t>XY</a:t>
            </a:r>
            <a:r>
              <a:rPr lang="en-US" sz="2800" dirty="0">
                <a:ea typeface="ＭＳ Ｐゴシック" charset="0"/>
                <a:cs typeface="ＭＳ Ｐゴシック" charset="0"/>
              </a:rPr>
              <a:t> PSH.  X and Y are equal partners, and the liability is recourse.</a:t>
            </a:r>
          </a:p>
          <a:p>
            <a:pPr lvl="1" algn="just"/>
            <a:r>
              <a:rPr lang="en-US" sz="2400" dirty="0">
                <a:ea typeface="ＭＳ Ｐゴシック" charset="0"/>
              </a:rPr>
              <a:t>What are X’s and Y’</a:t>
            </a:r>
            <a:r>
              <a:rPr lang="en-US" altLang="ja-JP" sz="2400" dirty="0">
                <a:ea typeface="ＭＳ Ｐゴシック" charset="0"/>
              </a:rPr>
              <a:t>s basis in their </a:t>
            </a:r>
            <a:r>
              <a:rPr lang="en-US" altLang="ja-JP" sz="2400" dirty="0" err="1">
                <a:ea typeface="ＭＳ Ｐゴシック" charset="0"/>
              </a:rPr>
              <a:t>XY</a:t>
            </a:r>
            <a:r>
              <a:rPr lang="en-US" altLang="ja-JP" sz="2400" dirty="0">
                <a:ea typeface="ＭＳ Ｐゴシック" charset="0"/>
              </a:rPr>
              <a:t> interest?</a:t>
            </a:r>
          </a:p>
          <a:p>
            <a:pPr lvl="1" algn="just"/>
            <a:r>
              <a:rPr lang="en-US" sz="2400" dirty="0">
                <a:ea typeface="ＭＳ Ｐゴシック" charset="0"/>
              </a:rPr>
              <a:t>What is </a:t>
            </a:r>
            <a:r>
              <a:rPr lang="en-US" sz="2400" dirty="0" err="1">
                <a:ea typeface="ＭＳ Ｐゴシック" charset="0"/>
              </a:rPr>
              <a:t>PSH</a:t>
            </a:r>
            <a:r>
              <a:rPr lang="en-US" sz="2400" dirty="0">
                <a:ea typeface="ＭＳ Ｐゴシック" charset="0"/>
              </a:rPr>
              <a:t> </a:t>
            </a:r>
            <a:r>
              <a:rPr lang="en-US" sz="2400" dirty="0" err="1">
                <a:ea typeface="ＭＳ Ｐゴシック" charset="0"/>
              </a:rPr>
              <a:t>XY’</a:t>
            </a:r>
            <a:r>
              <a:rPr lang="en-US" altLang="ja-JP" sz="2400" dirty="0" err="1">
                <a:ea typeface="ＭＳ Ｐゴシック" charset="0"/>
              </a:rPr>
              <a:t>s</a:t>
            </a:r>
            <a:r>
              <a:rPr lang="en-US" altLang="ja-JP" sz="2400" dirty="0">
                <a:ea typeface="ＭＳ Ｐゴシック" charset="0"/>
              </a:rPr>
              <a:t> basis in the property?</a:t>
            </a:r>
          </a:p>
          <a:p>
            <a:pPr lvl="1" algn="just"/>
            <a:r>
              <a:rPr lang="en-US" sz="2400" dirty="0">
                <a:ea typeface="ＭＳ Ｐゴシック" charset="0"/>
              </a:rPr>
              <a:t>What if Y’</a:t>
            </a:r>
            <a:r>
              <a:rPr lang="en-US" altLang="ja-JP" sz="2400" dirty="0">
                <a:ea typeface="ＭＳ Ｐゴシック" charset="0"/>
              </a:rPr>
              <a:t>s basis in the property were only 250?</a:t>
            </a:r>
            <a:endParaRPr lang="en-US" sz="2400" dirty="0">
              <a:ea typeface="ＭＳ Ｐゴシック" charset="0"/>
            </a:endParaRPr>
          </a:p>
        </p:txBody>
      </p:sp>
      <p:sp>
        <p:nvSpPr>
          <p:cNvPr id="36865" name="Title 1"/>
          <p:cNvSpPr>
            <a:spLocks noGrp="1"/>
          </p:cNvSpPr>
          <p:nvPr>
            <p:ph type="title"/>
          </p:nvPr>
        </p:nvSpPr>
        <p:spPr/>
        <p:txBody>
          <a:bodyPr/>
          <a:lstStyle/>
          <a:p>
            <a:r>
              <a:rPr lang="en-US" sz="2000" b="1" dirty="0">
                <a:ea typeface="ＭＳ Ｐゴシック" charset="0"/>
                <a:cs typeface="ＭＳ Ｐゴシック" charset="0"/>
              </a:rPr>
              <a:t>Liabilities and Basis:  Example</a:t>
            </a:r>
          </a:p>
        </p:txBody>
      </p:sp>
      <p:sp>
        <p:nvSpPr>
          <p:cNvPr id="2" name="Footer Placeholder 1"/>
          <p:cNvSpPr>
            <a:spLocks noGrp="1"/>
          </p:cNvSpPr>
          <p:nvPr>
            <p:ph type="ftr" sz="quarter" idx="11"/>
          </p:nvPr>
        </p:nvSpPr>
        <p:spPr/>
        <p:txBody>
          <a:bodyPr/>
          <a:lstStyle/>
          <a:p>
            <a:pPr>
              <a:defRPr/>
            </a:pPr>
            <a:r>
              <a:rPr lang="en-US"/>
              <a:t>Partnership Formation</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16</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41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41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41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41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Content Placeholder 2"/>
          <p:cNvSpPr>
            <a:spLocks noGrp="1"/>
          </p:cNvSpPr>
          <p:nvPr>
            <p:ph idx="1"/>
          </p:nvPr>
        </p:nvSpPr>
        <p:spPr/>
        <p:txBody>
          <a:bodyPr/>
          <a:lstStyle/>
          <a:p>
            <a:pPr algn="just" eaLnBrk="1" hangingPunct="1">
              <a:lnSpc>
                <a:spcPct val="90000"/>
              </a:lnSpc>
            </a:pPr>
            <a:r>
              <a:rPr lang="en-US" sz="2400" dirty="0">
                <a:ea typeface="ＭＳ Ｐゴシック" charset="0"/>
                <a:cs typeface="ＭＳ Ｐゴシック" charset="0"/>
              </a:rPr>
              <a:t>What are ARs and APs?</a:t>
            </a:r>
          </a:p>
          <a:p>
            <a:pPr algn="just" eaLnBrk="1" hangingPunct="1">
              <a:lnSpc>
                <a:spcPct val="90000"/>
              </a:lnSpc>
            </a:pPr>
            <a:r>
              <a:rPr lang="en-US" sz="2400" dirty="0">
                <a:ea typeface="ＭＳ Ｐゴシック" charset="0"/>
                <a:cs typeface="ＭＳ Ｐゴシック" charset="0"/>
              </a:rPr>
              <a:t>What tax issue arises when a P contributes an AR to a PSH?  </a:t>
            </a:r>
          </a:p>
          <a:p>
            <a:pPr lvl="1" algn="just" eaLnBrk="1" hangingPunct="1">
              <a:lnSpc>
                <a:spcPct val="90000"/>
              </a:lnSpc>
            </a:pPr>
            <a:r>
              <a:rPr lang="en-US" sz="2000" dirty="0">
                <a:ea typeface="ＭＳ Ｐゴシック" charset="0"/>
              </a:rPr>
              <a:t>Consider:  A’</a:t>
            </a:r>
            <a:r>
              <a:rPr lang="en-US" altLang="ja-JP" sz="2000" dirty="0">
                <a:ea typeface="ＭＳ Ｐゴシック" charset="0"/>
              </a:rPr>
              <a:t>s MTR is 0, and B’s is 37%.  B transfers AR of 50, and A transfers 50 of cash to AB PSH.</a:t>
            </a:r>
          </a:p>
          <a:p>
            <a:pPr algn="just" eaLnBrk="1" hangingPunct="1">
              <a:lnSpc>
                <a:spcPct val="90000"/>
              </a:lnSpc>
            </a:pPr>
            <a:r>
              <a:rPr lang="en-US" sz="2400" dirty="0">
                <a:ea typeface="ＭＳ Ｐゴシック" charset="0"/>
                <a:cs typeface="ＭＳ Ｐゴシック" charset="0"/>
              </a:rPr>
              <a:t>What tax issue arises when an AP is contributed to a PSH by a cash method P? </a:t>
            </a:r>
          </a:p>
          <a:p>
            <a:pPr lvl="1" algn="just" eaLnBrk="1" hangingPunct="1">
              <a:lnSpc>
                <a:spcPct val="90000"/>
              </a:lnSpc>
            </a:pPr>
            <a:r>
              <a:rPr lang="en-US" sz="2000" dirty="0">
                <a:ea typeface="ＭＳ Ｐゴシック" charset="0"/>
              </a:rPr>
              <a:t>Consider: A’</a:t>
            </a:r>
            <a:r>
              <a:rPr lang="en-US" altLang="ja-JP" sz="2000" dirty="0">
                <a:ea typeface="ＭＳ Ｐゴシック" charset="0"/>
              </a:rPr>
              <a:t>s MTR is 0, and B’s is 35%.  B transfers 50, and A transfers 100 plus 50 AP to AB PSH.</a:t>
            </a:r>
          </a:p>
          <a:p>
            <a:pPr lvl="1" algn="just" eaLnBrk="1" hangingPunct="1">
              <a:lnSpc>
                <a:spcPct val="90000"/>
              </a:lnSpc>
            </a:pPr>
            <a:r>
              <a:rPr lang="en-US" sz="2000" dirty="0">
                <a:ea typeface="ＭＳ Ｐゴシック" charset="0"/>
              </a:rPr>
              <a:t>What if APs were liabilities?</a:t>
            </a:r>
          </a:p>
          <a:p>
            <a:pPr>
              <a:lnSpc>
                <a:spcPct val="90000"/>
              </a:lnSpc>
            </a:pPr>
            <a:r>
              <a:rPr lang="en-US" sz="2400" b="1" dirty="0">
                <a:ea typeface="ＭＳ Ｐゴシック" charset="0"/>
                <a:cs typeface="ＭＳ Ｐゴシック" charset="0"/>
              </a:rPr>
              <a:t>AR</a:t>
            </a:r>
            <a:r>
              <a:rPr lang="en-US" sz="2400" dirty="0">
                <a:ea typeface="ＭＳ Ｐゴシック" charset="0"/>
                <a:cs typeface="ＭＳ Ｐゴシック" charset="0"/>
              </a:rPr>
              <a:t>: </a:t>
            </a:r>
            <a:r>
              <a:rPr lang="en-US" sz="2400" i="1" dirty="0">
                <a:ea typeface="ＭＳ Ｐゴシック" charset="0"/>
                <a:cs typeface="ＭＳ Ｐゴシック" charset="0"/>
              </a:rPr>
              <a:t>See</a:t>
            </a:r>
            <a:r>
              <a:rPr lang="en-US" sz="2400" dirty="0">
                <a:ea typeface="ＭＳ Ｐゴシック" charset="0"/>
                <a:cs typeface="ＭＳ Ｐゴシック" charset="0"/>
              </a:rPr>
              <a:t> </a:t>
            </a:r>
            <a:r>
              <a:rPr lang="en-US" sz="2400" dirty="0"/>
              <a:t>§§</a:t>
            </a:r>
            <a:r>
              <a:rPr lang="en-US" sz="2400" dirty="0">
                <a:ea typeface="ＭＳ Ｐゴシック" charset="0"/>
                <a:cs typeface="ＭＳ Ｐゴシック" charset="0"/>
              </a:rPr>
              <a:t>704(c)(1)(A) and 724</a:t>
            </a:r>
          </a:p>
          <a:p>
            <a:pPr>
              <a:lnSpc>
                <a:spcPct val="90000"/>
              </a:lnSpc>
            </a:pPr>
            <a:r>
              <a:rPr lang="en-US" sz="2400" b="1" dirty="0">
                <a:ea typeface="ＭＳ Ｐゴシック" charset="0"/>
                <a:cs typeface="ＭＳ Ｐゴシック" charset="0"/>
              </a:rPr>
              <a:t>AP</a:t>
            </a:r>
            <a:r>
              <a:rPr lang="en-US" sz="2400" dirty="0">
                <a:ea typeface="ＭＳ Ｐゴシック" charset="0"/>
                <a:cs typeface="ＭＳ Ｐゴシック" charset="0"/>
              </a:rPr>
              <a:t>: </a:t>
            </a:r>
            <a:r>
              <a:rPr lang="en-US" sz="2400" i="1" dirty="0">
                <a:ea typeface="ＭＳ Ｐゴシック" charset="0"/>
                <a:cs typeface="ＭＳ Ｐゴシック" charset="0"/>
              </a:rPr>
              <a:t>See</a:t>
            </a:r>
            <a:r>
              <a:rPr lang="en-US" sz="2400" dirty="0">
                <a:ea typeface="ＭＳ Ｐゴシック" charset="0"/>
                <a:cs typeface="ＭＳ Ｐゴシック" charset="0"/>
              </a:rPr>
              <a:t> </a:t>
            </a:r>
            <a:r>
              <a:rPr lang="en-US" sz="2400" dirty="0"/>
              <a:t>§</a:t>
            </a:r>
            <a:r>
              <a:rPr lang="en-US" sz="2400" dirty="0">
                <a:ea typeface="ＭＳ Ｐゴシック" charset="0"/>
                <a:cs typeface="ＭＳ Ｐゴシック" charset="0"/>
              </a:rPr>
              <a:t>704(c)(3) and Reg. </a:t>
            </a:r>
            <a:r>
              <a:rPr lang="en-US" sz="2400" dirty="0"/>
              <a:t>§</a:t>
            </a:r>
            <a:r>
              <a:rPr lang="en-US" sz="2400" dirty="0">
                <a:ea typeface="ＭＳ Ｐゴシック" charset="0"/>
                <a:cs typeface="ＭＳ Ｐゴシック" charset="0"/>
              </a:rPr>
              <a:t>1.752-7(c) [skim very  lightly]</a:t>
            </a:r>
          </a:p>
          <a:p>
            <a:pPr lvl="1" algn="just" eaLnBrk="1" hangingPunct="1">
              <a:lnSpc>
                <a:spcPct val="90000"/>
              </a:lnSpc>
            </a:pPr>
            <a:r>
              <a:rPr lang="en-US" sz="2000" dirty="0">
                <a:ea typeface="ＭＳ Ｐゴシック" charset="0"/>
              </a:rPr>
              <a:t>PSH Accounting:  Possibly listed as asset with negative value </a:t>
            </a:r>
          </a:p>
        </p:txBody>
      </p:sp>
      <p:sp>
        <p:nvSpPr>
          <p:cNvPr id="37889" name="Title 1"/>
          <p:cNvSpPr>
            <a:spLocks noGrp="1"/>
          </p:cNvSpPr>
          <p:nvPr>
            <p:ph type="title"/>
          </p:nvPr>
        </p:nvSpPr>
        <p:spPr/>
        <p:txBody>
          <a:bodyPr/>
          <a:lstStyle/>
          <a:p>
            <a:pPr eaLnBrk="1" hangingPunct="1"/>
            <a:r>
              <a:rPr lang="en-US" sz="2000" b="1" dirty="0">
                <a:ea typeface="ＭＳ Ｐゴシック" charset="0"/>
                <a:cs typeface="ＭＳ Ｐゴシック" charset="0"/>
              </a:rPr>
              <a:t>Accounts Receivable and Payable</a:t>
            </a:r>
          </a:p>
        </p:txBody>
      </p:sp>
      <p:sp>
        <p:nvSpPr>
          <p:cNvPr id="2" name="Footer Placeholder 1"/>
          <p:cNvSpPr>
            <a:spLocks noGrp="1"/>
          </p:cNvSpPr>
          <p:nvPr>
            <p:ph type="ftr" sz="quarter" idx="11"/>
          </p:nvPr>
        </p:nvSpPr>
        <p:spPr/>
        <p:txBody>
          <a:bodyPr/>
          <a:lstStyle/>
          <a:p>
            <a:pPr>
              <a:defRPr/>
            </a:pPr>
            <a:r>
              <a:rPr lang="en-US"/>
              <a:t>Partnership Formation</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17</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33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33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33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339">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339">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339">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339">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4339">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433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Content Placeholder 2"/>
          <p:cNvSpPr>
            <a:spLocks noGrp="1"/>
          </p:cNvSpPr>
          <p:nvPr>
            <p:ph idx="1"/>
          </p:nvPr>
        </p:nvSpPr>
        <p:spPr>
          <a:xfrm>
            <a:off x="384048" y="533400"/>
            <a:ext cx="8458200" cy="5562600"/>
          </a:xfrm>
        </p:spPr>
        <p:txBody>
          <a:bodyPr>
            <a:normAutofit/>
          </a:bodyPr>
          <a:lstStyle/>
          <a:p>
            <a:pPr algn="just" eaLnBrk="1" hangingPunct="1">
              <a:lnSpc>
                <a:spcPct val="80000"/>
              </a:lnSpc>
            </a:pPr>
            <a:r>
              <a:rPr lang="en-US" sz="2400" dirty="0">
                <a:ea typeface="ＭＳ Ｐゴシック" charset="0"/>
                <a:cs typeface="ＭＳ Ｐゴシック" charset="0"/>
              </a:rPr>
              <a:t>PSH can elect to amortize PSH </a:t>
            </a:r>
            <a:r>
              <a:rPr lang="en-US" sz="2400" i="1" dirty="0">
                <a:ea typeface="ＭＳ Ｐゴシック" charset="0"/>
                <a:cs typeface="ＭＳ Ｐゴシック" charset="0"/>
              </a:rPr>
              <a:t>organizational expenses</a:t>
            </a:r>
            <a:r>
              <a:rPr lang="en-US" sz="2400" dirty="0">
                <a:ea typeface="ＭＳ Ｐゴシック" charset="0"/>
                <a:cs typeface="ＭＳ Ｐゴシック" charset="0"/>
              </a:rPr>
              <a:t> over 15 years.</a:t>
            </a:r>
          </a:p>
          <a:p>
            <a:pPr lvl="1" algn="just" eaLnBrk="1" hangingPunct="1"/>
            <a:r>
              <a:rPr lang="en-US" sz="2000" dirty="0">
                <a:ea typeface="ＭＳ Ｐゴシック" charset="0"/>
              </a:rPr>
              <a:t>Incident to creation of PSH</a:t>
            </a:r>
          </a:p>
          <a:p>
            <a:pPr lvl="1" algn="just" eaLnBrk="1" hangingPunct="1"/>
            <a:r>
              <a:rPr lang="en-US" sz="2000" dirty="0">
                <a:ea typeface="ＭＳ Ｐゴシック" charset="0"/>
              </a:rPr>
              <a:t>Chargeable to capital account</a:t>
            </a:r>
          </a:p>
          <a:p>
            <a:pPr lvl="1" algn="just" eaLnBrk="1" hangingPunct="1"/>
            <a:r>
              <a:rPr lang="en-US" sz="2000" dirty="0">
                <a:ea typeface="ＭＳ Ｐゴシック" charset="0"/>
              </a:rPr>
              <a:t>Of a character which, if expended incident to the creation of a PSH having an ascertainable life, would be amortized over such life.</a:t>
            </a:r>
          </a:p>
          <a:p>
            <a:pPr lvl="1" algn="just" eaLnBrk="1" hangingPunct="1"/>
            <a:r>
              <a:rPr lang="en-US" sz="2000" dirty="0">
                <a:ea typeface="ＭＳ Ｐゴシック" charset="0"/>
              </a:rPr>
              <a:t>Examples:  legal fees for negotiation and preparation of PSH agreement and filing fees. </a:t>
            </a:r>
          </a:p>
          <a:p>
            <a:pPr lvl="1"/>
            <a:r>
              <a:rPr lang="en-US" sz="2000" dirty="0">
                <a:ea typeface="ＭＳ Ｐゴシック" charset="0"/>
              </a:rPr>
              <a:t>Not OEs:  acquiring assets for PSH or administration or removal of Ps. Reg. </a:t>
            </a:r>
            <a:r>
              <a:rPr lang="en-US" sz="2000" dirty="0"/>
              <a:t>§</a:t>
            </a:r>
            <a:r>
              <a:rPr lang="en-US" sz="2000" dirty="0">
                <a:ea typeface="ＭＳ Ｐゴシック" charset="0"/>
              </a:rPr>
              <a:t>1.709-2(a).</a:t>
            </a:r>
          </a:p>
          <a:p>
            <a:pPr algn="just" eaLnBrk="1" hangingPunct="1">
              <a:lnSpc>
                <a:spcPct val="80000"/>
              </a:lnSpc>
            </a:pPr>
            <a:endParaRPr lang="en-US" sz="2400" dirty="0">
              <a:ea typeface="ＭＳ Ｐゴシック" charset="0"/>
              <a:cs typeface="ＭＳ Ｐゴシック" charset="0"/>
            </a:endParaRPr>
          </a:p>
          <a:p>
            <a:pPr>
              <a:lnSpc>
                <a:spcPct val="80000"/>
              </a:lnSpc>
            </a:pPr>
            <a:r>
              <a:rPr lang="en-US" sz="2400" i="1" dirty="0">
                <a:ea typeface="ＭＳ Ｐゴシック" charset="0"/>
                <a:cs typeface="ＭＳ Ｐゴシック" charset="0"/>
              </a:rPr>
              <a:t>Syndication expenses </a:t>
            </a:r>
            <a:r>
              <a:rPr lang="en-US" sz="2400" dirty="0">
                <a:ea typeface="ＭＳ Ｐゴシック" charset="0"/>
                <a:cs typeface="ＭＳ Ｐゴシック" charset="0"/>
              </a:rPr>
              <a:t>are nondeductible. </a:t>
            </a:r>
            <a:r>
              <a:rPr lang="en-US" sz="2400" dirty="0"/>
              <a:t>§</a:t>
            </a:r>
            <a:r>
              <a:rPr lang="en-US" sz="2400" dirty="0">
                <a:ea typeface="ＭＳ Ｐゴシック" charset="0"/>
                <a:cs typeface="ＭＳ Ｐゴシック" charset="0"/>
              </a:rPr>
              <a:t>709(a) and (b).</a:t>
            </a:r>
          </a:p>
          <a:p>
            <a:pPr lvl="1"/>
            <a:r>
              <a:rPr lang="en-US" sz="2000" dirty="0">
                <a:ea typeface="ＭＳ Ｐゴシック" charset="0"/>
              </a:rPr>
              <a:t>Brokerage fees, legal fees for securities advice and for advice pertaining to adequacy of tax disclosures in the prospectus or placement memo; printing costs of prospectus. Reg. </a:t>
            </a:r>
            <a:r>
              <a:rPr lang="en-US" sz="2000" dirty="0"/>
              <a:t>§</a:t>
            </a:r>
            <a:r>
              <a:rPr lang="en-US" sz="2000" dirty="0">
                <a:ea typeface="ＭＳ Ｐゴシック" charset="0"/>
              </a:rPr>
              <a:t>1.709-2(b).</a:t>
            </a:r>
          </a:p>
        </p:txBody>
      </p:sp>
      <p:sp>
        <p:nvSpPr>
          <p:cNvPr id="38913" name="Title 1"/>
          <p:cNvSpPr>
            <a:spLocks noGrp="1"/>
          </p:cNvSpPr>
          <p:nvPr>
            <p:ph type="title"/>
          </p:nvPr>
        </p:nvSpPr>
        <p:spPr/>
        <p:txBody>
          <a:bodyPr/>
          <a:lstStyle/>
          <a:p>
            <a:pPr eaLnBrk="1" hangingPunct="1"/>
            <a:r>
              <a:rPr lang="en-US" sz="2000" b="1" dirty="0">
                <a:ea typeface="ＭＳ Ｐゴシック" charset="0"/>
                <a:cs typeface="ＭＳ Ｐゴシック" charset="0"/>
              </a:rPr>
              <a:t>Organization and Syndication Expenses</a:t>
            </a:r>
          </a:p>
        </p:txBody>
      </p:sp>
      <p:sp>
        <p:nvSpPr>
          <p:cNvPr id="2" name="Footer Placeholder 1"/>
          <p:cNvSpPr>
            <a:spLocks noGrp="1"/>
          </p:cNvSpPr>
          <p:nvPr>
            <p:ph type="ftr" sz="quarter" idx="11"/>
          </p:nvPr>
        </p:nvSpPr>
        <p:spPr/>
        <p:txBody>
          <a:bodyPr/>
          <a:lstStyle/>
          <a:p>
            <a:pPr>
              <a:defRPr/>
            </a:pPr>
            <a:r>
              <a:rPr lang="en-US"/>
              <a:t>Partnership Formation</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18</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68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686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686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686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686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6867">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6867">
                                            <p:txEl>
                                              <p:pRg st="7" end="7"/>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686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7"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1" name="Rectangle 3"/>
          <p:cNvSpPr>
            <a:spLocks noGrp="1" noChangeArrowheads="1"/>
          </p:cNvSpPr>
          <p:nvPr>
            <p:ph idx="1"/>
          </p:nvPr>
        </p:nvSpPr>
        <p:spPr/>
        <p:txBody>
          <a:bodyPr/>
          <a:lstStyle/>
          <a:p>
            <a:pPr algn="just" eaLnBrk="1" hangingPunct="1">
              <a:lnSpc>
                <a:spcPct val="80000"/>
              </a:lnSpc>
            </a:pPr>
            <a:r>
              <a:rPr lang="en-US" sz="2400" i="1" dirty="0">
                <a:ea typeface="ＭＳ Ｐゴシック" charset="0"/>
                <a:cs typeface="ＭＳ Ｐゴシック" charset="0"/>
              </a:rPr>
              <a:t>Entity</a:t>
            </a:r>
            <a:r>
              <a:rPr lang="en-US" sz="2400" dirty="0">
                <a:ea typeface="ＭＳ Ｐゴシック" charset="0"/>
                <a:cs typeface="ＭＳ Ｐゴシック" charset="0"/>
              </a:rPr>
              <a:t>:  PSH treated as an entity separate from its Ps</a:t>
            </a:r>
          </a:p>
          <a:p>
            <a:pPr lvl="1" algn="just" eaLnBrk="1" hangingPunct="1">
              <a:lnSpc>
                <a:spcPct val="80000"/>
              </a:lnSpc>
            </a:pPr>
            <a:r>
              <a:rPr lang="en-US" sz="2000" dirty="0">
                <a:ea typeface="ＭＳ Ｐゴシック" charset="0"/>
              </a:rPr>
              <a:t>Ps have a basis in their PSH interests [outside basis]; PSH has separate basis in PSH property [inside basis]</a:t>
            </a:r>
          </a:p>
          <a:p>
            <a:pPr lvl="1" algn="just" eaLnBrk="1" hangingPunct="1">
              <a:lnSpc>
                <a:spcPct val="80000"/>
              </a:lnSpc>
            </a:pPr>
            <a:r>
              <a:rPr lang="en-US" sz="2000" dirty="0">
                <a:ea typeface="ＭＳ Ｐゴシック" charset="0"/>
              </a:rPr>
              <a:t>PSH calculates PSH items </a:t>
            </a:r>
          </a:p>
          <a:p>
            <a:pPr lvl="1" algn="just" eaLnBrk="1" hangingPunct="1">
              <a:lnSpc>
                <a:spcPct val="80000"/>
              </a:lnSpc>
            </a:pPr>
            <a:r>
              <a:rPr lang="en-US" sz="2000" dirty="0">
                <a:ea typeface="ＭＳ Ｐゴシック" charset="0"/>
              </a:rPr>
              <a:t>Ps and PSH may have separate MOA and TYs</a:t>
            </a:r>
          </a:p>
          <a:p>
            <a:pPr lvl="1" algn="just" eaLnBrk="1" hangingPunct="1">
              <a:lnSpc>
                <a:spcPct val="80000"/>
              </a:lnSpc>
            </a:pPr>
            <a:r>
              <a:rPr lang="en-US" sz="2000" dirty="0">
                <a:ea typeface="ＭＳ Ｐゴシック" charset="0"/>
              </a:rPr>
              <a:t>Sale of PSH interest </a:t>
            </a:r>
            <a:r>
              <a:rPr lang="en-US" sz="2000" i="1" dirty="0">
                <a:ea typeface="ＭＳ Ｐゴシック" charset="0"/>
              </a:rPr>
              <a:t>generally</a:t>
            </a:r>
            <a:r>
              <a:rPr lang="en-US" sz="2000" dirty="0">
                <a:ea typeface="ＭＳ Ｐゴシック" charset="0"/>
              </a:rPr>
              <a:t> treated as sale of capital asset, i.e., the PSH interest</a:t>
            </a:r>
          </a:p>
          <a:p>
            <a:pPr lvl="1" algn="just" eaLnBrk="1" hangingPunct="1">
              <a:lnSpc>
                <a:spcPct val="80000"/>
              </a:lnSpc>
            </a:pPr>
            <a:endParaRPr lang="en-US" sz="2000" dirty="0">
              <a:ea typeface="ＭＳ Ｐゴシック" charset="0"/>
            </a:endParaRPr>
          </a:p>
          <a:p>
            <a:pPr lvl="1" algn="just" eaLnBrk="1" hangingPunct="1">
              <a:lnSpc>
                <a:spcPct val="80000"/>
              </a:lnSpc>
            </a:pPr>
            <a:endParaRPr lang="en-US" sz="2000" dirty="0">
              <a:ea typeface="ＭＳ Ｐゴシック" charset="0"/>
            </a:endParaRPr>
          </a:p>
          <a:p>
            <a:pPr lvl="1" algn="just" eaLnBrk="1" hangingPunct="1">
              <a:lnSpc>
                <a:spcPct val="80000"/>
              </a:lnSpc>
            </a:pPr>
            <a:endParaRPr lang="en-US" sz="2000" dirty="0">
              <a:ea typeface="ＭＳ Ｐゴシック" charset="0"/>
            </a:endParaRPr>
          </a:p>
          <a:p>
            <a:pPr lvl="1" algn="just" eaLnBrk="1" hangingPunct="1">
              <a:lnSpc>
                <a:spcPct val="80000"/>
              </a:lnSpc>
            </a:pPr>
            <a:endParaRPr lang="en-US" sz="2000" dirty="0">
              <a:ea typeface="ＭＳ Ｐゴシック" charset="0"/>
            </a:endParaRPr>
          </a:p>
          <a:p>
            <a:pPr algn="just" eaLnBrk="1" hangingPunct="1">
              <a:lnSpc>
                <a:spcPct val="80000"/>
              </a:lnSpc>
            </a:pPr>
            <a:r>
              <a:rPr lang="en-US" sz="2400" i="1" dirty="0">
                <a:ea typeface="ＭＳ Ｐゴシック" charset="0"/>
                <a:cs typeface="ＭＳ Ｐゴシック" charset="0"/>
              </a:rPr>
              <a:t>Aggregate</a:t>
            </a:r>
            <a:r>
              <a:rPr lang="en-US" sz="2400" dirty="0">
                <a:ea typeface="ＭＳ Ｐゴシック" charset="0"/>
                <a:cs typeface="ＭＳ Ｐゴシック" charset="0"/>
              </a:rPr>
              <a:t>:  Ps treated as owning undivided interests in PSH property</a:t>
            </a:r>
          </a:p>
          <a:p>
            <a:pPr lvl="1" algn="just" eaLnBrk="1" hangingPunct="1">
              <a:lnSpc>
                <a:spcPct val="80000"/>
              </a:lnSpc>
            </a:pPr>
            <a:r>
              <a:rPr lang="en-US" sz="2000" dirty="0">
                <a:ea typeface="ＭＳ Ｐゴシック" charset="0"/>
              </a:rPr>
              <a:t>Ps report their separate share of PSH items</a:t>
            </a:r>
          </a:p>
          <a:p>
            <a:pPr lvl="1" algn="just" eaLnBrk="1" hangingPunct="1">
              <a:lnSpc>
                <a:spcPct val="80000"/>
              </a:lnSpc>
            </a:pPr>
            <a:r>
              <a:rPr lang="en-US" sz="2000" dirty="0">
                <a:ea typeface="ＭＳ Ｐゴシック" charset="0"/>
              </a:rPr>
              <a:t>Distributions of cash tax free to the extent of a P’s basis in his PSH interest</a:t>
            </a:r>
          </a:p>
          <a:p>
            <a:pPr lvl="1" algn="just" eaLnBrk="1" hangingPunct="1">
              <a:lnSpc>
                <a:spcPct val="80000"/>
              </a:lnSpc>
            </a:pPr>
            <a:r>
              <a:rPr lang="en-US" sz="2000" dirty="0">
                <a:ea typeface="ＭＳ Ｐゴシック" charset="0"/>
              </a:rPr>
              <a:t>Distributions and contributions of property generally tax free to PSH and Ps  </a:t>
            </a:r>
          </a:p>
          <a:p>
            <a:pPr lvl="1" algn="just" eaLnBrk="1" hangingPunct="1">
              <a:lnSpc>
                <a:spcPct val="80000"/>
              </a:lnSpc>
            </a:pPr>
            <a:r>
              <a:rPr lang="en-US" sz="2000" dirty="0">
                <a:ea typeface="ＭＳ Ｐゴシック" charset="0"/>
              </a:rPr>
              <a:t>Sale of PSH interest that has unrealized receivables or inventory is treated partially as OI</a:t>
            </a:r>
          </a:p>
        </p:txBody>
      </p:sp>
      <p:sp>
        <p:nvSpPr>
          <p:cNvPr id="16387" name="Rectangle 2"/>
          <p:cNvSpPr>
            <a:spLocks noGrp="1" noChangeArrowheads="1"/>
          </p:cNvSpPr>
          <p:nvPr>
            <p:ph type="title"/>
          </p:nvPr>
        </p:nvSpPr>
        <p:spPr/>
        <p:txBody>
          <a:bodyPr/>
          <a:lstStyle/>
          <a:p>
            <a:pPr eaLnBrk="1" hangingPunct="1">
              <a:lnSpc>
                <a:spcPct val="90000"/>
              </a:lnSpc>
            </a:pPr>
            <a:r>
              <a:rPr lang="en-US" sz="2000" b="1" dirty="0">
                <a:ea typeface="ＭＳ Ｐゴシック" charset="0"/>
                <a:cs typeface="ＭＳ Ｐゴシック" charset="0"/>
              </a:rPr>
              <a:t>Entity vs. Aggregate Treatment</a:t>
            </a:r>
          </a:p>
        </p:txBody>
      </p:sp>
      <p:sp>
        <p:nvSpPr>
          <p:cNvPr id="2" name="Footer Placeholder 1"/>
          <p:cNvSpPr>
            <a:spLocks noGrp="1"/>
          </p:cNvSpPr>
          <p:nvPr>
            <p:ph type="ftr" sz="quarter" idx="11"/>
          </p:nvPr>
        </p:nvSpPr>
        <p:spPr/>
        <p:txBody>
          <a:bodyPr/>
          <a:lstStyle/>
          <a:p>
            <a:pPr>
              <a:defRPr/>
            </a:pPr>
            <a:r>
              <a:rPr lang="en-US"/>
              <a:t>Partnership Formation</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2</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0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10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10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101">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101">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101">
                                            <p:txEl>
                                              <p:pRg st="9" end="9"/>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101">
                                            <p:txEl>
                                              <p:pRg st="10" end="10"/>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101">
                                            <p:txEl>
                                              <p:pRg st="11" end="11"/>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101">
                                            <p:txEl>
                                              <p:pRg st="12" end="12"/>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101">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1"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3"/>
          <p:cNvSpPr>
            <a:spLocks noGrp="1" noChangeArrowheads="1"/>
          </p:cNvSpPr>
          <p:nvPr>
            <p:ph idx="1"/>
          </p:nvPr>
        </p:nvSpPr>
        <p:spPr/>
        <p:txBody>
          <a:bodyPr/>
          <a:lstStyle/>
          <a:p>
            <a:pPr marL="169863" indent="-169863">
              <a:lnSpc>
                <a:spcPct val="80000"/>
              </a:lnSpc>
              <a:tabLst>
                <a:tab pos="1022350" algn="l"/>
              </a:tabLst>
            </a:pPr>
            <a:r>
              <a:rPr lang="en-US" sz="2400" dirty="0">
                <a:ea typeface="ＭＳ Ｐゴシック" charset="0"/>
                <a:cs typeface="ＭＳ Ｐゴシック" charset="0"/>
              </a:rPr>
              <a:t>No G/L to PSH or Ps upon the transfer of </a:t>
            </a:r>
            <a:r>
              <a:rPr lang="en-US" sz="2400" i="1" dirty="0">
                <a:ea typeface="ＭＳ Ｐゴシック" charset="0"/>
                <a:cs typeface="ＭＳ Ｐゴシック" charset="0"/>
              </a:rPr>
              <a:t>property</a:t>
            </a:r>
            <a:r>
              <a:rPr lang="en-US" sz="2400" dirty="0">
                <a:ea typeface="ＭＳ Ｐゴシック" charset="0"/>
                <a:cs typeface="ＭＳ Ｐゴシック" charset="0"/>
              </a:rPr>
              <a:t> to a PSH by a person in exchange for a PSH interest (except for certain transfers to investment PSHs).</a:t>
            </a:r>
            <a:r>
              <a:rPr lang="en-US" sz="2400" dirty="0"/>
              <a:t>  §</a:t>
            </a:r>
            <a:r>
              <a:rPr lang="en-US" sz="2400" dirty="0">
                <a:ea typeface="ＭＳ Ｐゴシック" charset="0"/>
                <a:cs typeface="ＭＳ Ｐゴシック" charset="0"/>
              </a:rPr>
              <a:t>721(a)</a:t>
            </a:r>
          </a:p>
          <a:p>
            <a:pPr marL="569913" lvl="1" indent="-169863">
              <a:lnSpc>
                <a:spcPct val="80000"/>
              </a:lnSpc>
              <a:tabLst>
                <a:tab pos="1022350" algn="l"/>
              </a:tabLst>
            </a:pPr>
            <a:r>
              <a:rPr lang="en-US" sz="2000" dirty="0">
                <a:ea typeface="ＭＳ Ｐゴシック" charset="0"/>
              </a:rPr>
              <a:t>Compare </a:t>
            </a:r>
            <a:r>
              <a:rPr lang="en-US" sz="2000" dirty="0"/>
              <a:t>§§</a:t>
            </a:r>
            <a:r>
              <a:rPr lang="en-US" sz="2000" dirty="0">
                <a:ea typeface="ＭＳ Ｐゴシック" charset="0"/>
              </a:rPr>
              <a:t>351(a) and 368(c) </a:t>
            </a:r>
          </a:p>
          <a:p>
            <a:pPr marL="169863" indent="-169863" algn="just" eaLnBrk="1" hangingPunct="1">
              <a:lnSpc>
                <a:spcPct val="80000"/>
              </a:lnSpc>
              <a:tabLst>
                <a:tab pos="1022350" algn="l"/>
              </a:tabLst>
            </a:pPr>
            <a:endParaRPr lang="en-US" sz="2400" dirty="0">
              <a:ea typeface="ＭＳ Ｐゴシック" charset="0"/>
              <a:cs typeface="ＭＳ Ｐゴシック" charset="0"/>
            </a:endParaRPr>
          </a:p>
          <a:p>
            <a:pPr marL="169863" indent="-169863">
              <a:lnSpc>
                <a:spcPct val="80000"/>
              </a:lnSpc>
              <a:tabLst>
                <a:tab pos="1022350" algn="l"/>
              </a:tabLst>
            </a:pPr>
            <a:r>
              <a:rPr lang="en-US" sz="2400" dirty="0">
                <a:ea typeface="ＭＳ Ｐゴシック" charset="0"/>
                <a:cs typeface="ＭＳ Ｐゴシック" charset="0"/>
              </a:rPr>
              <a:t>P’</a:t>
            </a:r>
            <a:r>
              <a:rPr lang="en-US" altLang="ja-JP" sz="2400" dirty="0">
                <a:ea typeface="ＭＳ Ｐゴシック" charset="0"/>
                <a:cs typeface="ＭＳ Ｐゴシック" charset="0"/>
              </a:rPr>
              <a:t>s basis in its PSH interest (</a:t>
            </a:r>
            <a:r>
              <a:rPr lang="en-US" altLang="ja-JP" sz="2400" i="1" dirty="0">
                <a:ea typeface="ＭＳ Ｐゴシック" charset="0"/>
                <a:cs typeface="ＭＳ Ｐゴシック" charset="0"/>
              </a:rPr>
              <a:t>outside basis</a:t>
            </a:r>
            <a:r>
              <a:rPr lang="en-US" altLang="ja-JP" sz="2400" dirty="0">
                <a:ea typeface="ＭＳ Ｐゴシック" charset="0"/>
                <a:cs typeface="ＭＳ Ｐゴシック" charset="0"/>
              </a:rPr>
              <a:t>) is the sum of the money and the AB basis of property contributed, plus any gain recognized </a:t>
            </a:r>
            <a:r>
              <a:rPr lang="en-US" altLang="ja-JP" sz="2400" u="sng" dirty="0">
                <a:ea typeface="ＭＳ Ｐゴシック" charset="0"/>
                <a:cs typeface="ＭＳ Ｐゴシック" charset="0"/>
              </a:rPr>
              <a:t>under </a:t>
            </a:r>
            <a:r>
              <a:rPr lang="en-US" sz="2400" u="sng" dirty="0"/>
              <a:t>§</a:t>
            </a:r>
            <a:r>
              <a:rPr lang="en-US" altLang="ja-JP" sz="2400" u="sng" dirty="0">
                <a:ea typeface="ＭＳ Ｐゴシック" charset="0"/>
                <a:cs typeface="ＭＳ Ｐゴシック" charset="0"/>
              </a:rPr>
              <a:t>721(b) </a:t>
            </a:r>
            <a:r>
              <a:rPr lang="en-US" altLang="ja-JP" sz="2400" dirty="0">
                <a:ea typeface="ＭＳ Ｐゴシック" charset="0"/>
                <a:cs typeface="ＭＳ Ｐゴシック" charset="0"/>
              </a:rPr>
              <a:t>and share of PSH debt. </a:t>
            </a:r>
            <a:r>
              <a:rPr lang="en-US" sz="2400" dirty="0"/>
              <a:t>§</a:t>
            </a:r>
            <a:r>
              <a:rPr lang="en-US" altLang="ja-JP" sz="2400" dirty="0">
                <a:ea typeface="ＭＳ Ｐゴシック" charset="0"/>
                <a:cs typeface="ＭＳ Ｐゴシック" charset="0"/>
              </a:rPr>
              <a:t>722</a:t>
            </a:r>
          </a:p>
          <a:p>
            <a:pPr marL="569913" lvl="1" indent="-169863">
              <a:lnSpc>
                <a:spcPct val="80000"/>
              </a:lnSpc>
              <a:tabLst>
                <a:tab pos="1022350" algn="l"/>
              </a:tabLst>
            </a:pPr>
            <a:r>
              <a:rPr lang="en-US" sz="2000" dirty="0">
                <a:ea typeface="ＭＳ Ｐゴシック" charset="0"/>
              </a:rPr>
              <a:t>Ps have unitary bases in their </a:t>
            </a:r>
            <a:r>
              <a:rPr lang="en-US" sz="2000" dirty="0" err="1">
                <a:ea typeface="ＭＳ Ｐゴシック" charset="0"/>
              </a:rPr>
              <a:t>PSH</a:t>
            </a:r>
            <a:r>
              <a:rPr lang="en-US" sz="2000" dirty="0">
                <a:ea typeface="ＭＳ Ｐゴシック" charset="0"/>
              </a:rPr>
              <a:t> interests. Rev. Rul. 84-53; </a:t>
            </a:r>
            <a:r>
              <a:rPr lang="en-US" sz="2000" i="1" dirty="0">
                <a:ea typeface="ＭＳ Ｐゴシック" charset="0"/>
              </a:rPr>
              <a:t>Compare</a:t>
            </a:r>
            <a:r>
              <a:rPr lang="en-US" sz="2000" dirty="0">
                <a:ea typeface="ＭＳ Ｐゴシック" charset="0"/>
              </a:rPr>
              <a:t> shareholders’ bases in stock of a corporation.  Reg. </a:t>
            </a:r>
            <a:r>
              <a:rPr lang="en-US" sz="2000" dirty="0"/>
              <a:t>§</a:t>
            </a:r>
            <a:r>
              <a:rPr lang="en-US" sz="2000" dirty="0">
                <a:ea typeface="ＭＳ Ｐゴシック" charset="0"/>
                <a:cs typeface="ＭＳ Ｐゴシック" charset="0"/>
              </a:rPr>
              <a:t>1.1012</a:t>
            </a:r>
            <a:r>
              <a:rPr lang="de-DE" sz="2000" dirty="0">
                <a:ea typeface="ＭＳ Ｐゴシック" charset="0"/>
                <a:cs typeface="ＭＳ Ｐゴシック" charset="0"/>
              </a:rPr>
              <a:t>(c)(1)</a:t>
            </a:r>
            <a:endParaRPr lang="en-US" sz="2000" dirty="0">
              <a:ea typeface="ＭＳ Ｐゴシック" charset="0"/>
            </a:endParaRPr>
          </a:p>
          <a:p>
            <a:pPr marL="169863" indent="-169863" algn="just" eaLnBrk="1" hangingPunct="1">
              <a:lnSpc>
                <a:spcPct val="80000"/>
              </a:lnSpc>
              <a:tabLst>
                <a:tab pos="1022350" algn="l"/>
              </a:tabLst>
            </a:pPr>
            <a:endParaRPr lang="en-US" sz="2400" dirty="0">
              <a:ea typeface="ＭＳ Ｐゴシック" charset="0"/>
              <a:cs typeface="ＭＳ Ｐゴシック" charset="0"/>
            </a:endParaRPr>
          </a:p>
          <a:p>
            <a:pPr marL="169863" indent="-169863">
              <a:lnSpc>
                <a:spcPct val="80000"/>
              </a:lnSpc>
              <a:tabLst>
                <a:tab pos="1022350" algn="l"/>
              </a:tabLst>
            </a:pPr>
            <a:r>
              <a:rPr lang="en-US" sz="2400" dirty="0">
                <a:ea typeface="ＭＳ Ｐゴシック" charset="0"/>
                <a:cs typeface="ＭＳ Ｐゴシック" charset="0"/>
              </a:rPr>
              <a:t>PSH’</a:t>
            </a:r>
            <a:r>
              <a:rPr lang="en-US" altLang="ja-JP" sz="2400" dirty="0">
                <a:ea typeface="ＭＳ Ｐゴシック" charset="0"/>
                <a:cs typeface="ＭＳ Ｐゴシック" charset="0"/>
              </a:rPr>
              <a:t>s basis in the property contributed (</a:t>
            </a:r>
            <a:r>
              <a:rPr lang="en-US" altLang="ja-JP" sz="2400" i="1" dirty="0">
                <a:ea typeface="ＭＳ Ｐゴシック" charset="0"/>
                <a:cs typeface="ＭＳ Ｐゴシック" charset="0"/>
              </a:rPr>
              <a:t>inside basis</a:t>
            </a:r>
            <a:r>
              <a:rPr lang="en-US" altLang="ja-JP" sz="2400" dirty="0">
                <a:ea typeface="ＭＳ Ｐゴシック" charset="0"/>
                <a:cs typeface="ＭＳ Ｐゴシック" charset="0"/>
              </a:rPr>
              <a:t>) is the same as the AB of the property in the hands of the contributor, plus any gain recognized </a:t>
            </a:r>
            <a:r>
              <a:rPr lang="en-US" altLang="ja-JP" sz="2400" u="sng" dirty="0">
                <a:ea typeface="ＭＳ Ｐゴシック" charset="0"/>
                <a:cs typeface="ＭＳ Ｐゴシック" charset="0"/>
              </a:rPr>
              <a:t>under </a:t>
            </a:r>
            <a:r>
              <a:rPr lang="en-US" sz="2400" u="sng" dirty="0"/>
              <a:t>§</a:t>
            </a:r>
            <a:r>
              <a:rPr lang="en-US" altLang="ja-JP" sz="2400" u="sng" dirty="0">
                <a:ea typeface="ＭＳ Ｐゴシック" charset="0"/>
                <a:cs typeface="ＭＳ Ｐゴシック" charset="0"/>
              </a:rPr>
              <a:t>721(b)</a:t>
            </a:r>
            <a:r>
              <a:rPr lang="en-US" altLang="ja-JP" sz="2400" dirty="0">
                <a:ea typeface="ＭＳ Ｐゴシック" charset="0"/>
                <a:cs typeface="ＭＳ Ｐゴシック" charset="0"/>
              </a:rPr>
              <a:t>. </a:t>
            </a:r>
            <a:r>
              <a:rPr lang="en-US" sz="2400" dirty="0"/>
              <a:t> §</a:t>
            </a:r>
            <a:r>
              <a:rPr lang="en-US" altLang="ja-JP" sz="2400" dirty="0">
                <a:ea typeface="ＭＳ Ｐゴシック" charset="0"/>
                <a:cs typeface="ＭＳ Ｐゴシック" charset="0"/>
              </a:rPr>
              <a:t>723</a:t>
            </a:r>
            <a:endParaRPr lang="en-US" sz="2400" dirty="0">
              <a:ea typeface="ＭＳ Ｐゴシック" charset="0"/>
              <a:cs typeface="ＭＳ Ｐゴシック" charset="0"/>
            </a:endParaRPr>
          </a:p>
        </p:txBody>
      </p:sp>
      <p:sp>
        <p:nvSpPr>
          <p:cNvPr id="17411" name="Rectangle 2"/>
          <p:cNvSpPr>
            <a:spLocks noGrp="1" noChangeArrowheads="1"/>
          </p:cNvSpPr>
          <p:nvPr>
            <p:ph type="title"/>
          </p:nvPr>
        </p:nvSpPr>
        <p:spPr/>
        <p:txBody>
          <a:bodyPr/>
          <a:lstStyle/>
          <a:p>
            <a:pPr eaLnBrk="1" hangingPunct="1"/>
            <a:r>
              <a:rPr lang="en-US" sz="2000" b="1" dirty="0">
                <a:ea typeface="ＭＳ Ｐゴシック" charset="0"/>
                <a:cs typeface="ＭＳ Ｐゴシック" charset="0"/>
              </a:rPr>
              <a:t>Partnership Contributions</a:t>
            </a:r>
            <a:endParaRPr lang="en-US" sz="2000" dirty="0">
              <a:ea typeface="ＭＳ Ｐゴシック" charset="0"/>
              <a:cs typeface="ＭＳ Ｐゴシック" charset="0"/>
            </a:endParaRPr>
          </a:p>
        </p:txBody>
      </p:sp>
      <p:sp>
        <p:nvSpPr>
          <p:cNvPr id="2" name="Footer Placeholder 1"/>
          <p:cNvSpPr>
            <a:spLocks noGrp="1"/>
          </p:cNvSpPr>
          <p:nvPr>
            <p:ph type="ftr" sz="quarter" idx="11"/>
          </p:nvPr>
        </p:nvSpPr>
        <p:spPr/>
        <p:txBody>
          <a:bodyPr/>
          <a:lstStyle/>
          <a:p>
            <a:pPr>
              <a:defRPr/>
            </a:pPr>
            <a:r>
              <a:rPr lang="en-US"/>
              <a:t>Partnership Formation</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3</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2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125">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12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125">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12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5"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Rectangle 3"/>
          <p:cNvSpPr>
            <a:spLocks noGrp="1" noChangeArrowheads="1"/>
          </p:cNvSpPr>
          <p:nvPr>
            <p:ph idx="1"/>
          </p:nvPr>
        </p:nvSpPr>
        <p:spPr/>
        <p:txBody>
          <a:bodyPr/>
          <a:lstStyle/>
          <a:p>
            <a:pPr marL="346075" indent="-346075" algn="just" eaLnBrk="1" hangingPunct="1">
              <a:lnSpc>
                <a:spcPct val="90000"/>
              </a:lnSpc>
            </a:pPr>
            <a:r>
              <a:rPr lang="en-US" sz="2400" dirty="0">
                <a:ea typeface="ＭＳ Ｐゴシック" charset="0"/>
                <a:cs typeface="ＭＳ Ｐゴシック" charset="0"/>
              </a:rPr>
              <a:t>Section 721 does </a:t>
            </a:r>
            <a:r>
              <a:rPr lang="en-US" sz="2400" i="1" dirty="0">
                <a:ea typeface="ＭＳ Ｐゴシック" charset="0"/>
                <a:cs typeface="ＭＳ Ｐゴシック" charset="0"/>
              </a:rPr>
              <a:t>not</a:t>
            </a:r>
            <a:r>
              <a:rPr lang="en-US" sz="2400" dirty="0">
                <a:ea typeface="ＭＳ Ｐゴシック" charset="0"/>
                <a:cs typeface="ＭＳ Ｐゴシック" charset="0"/>
              </a:rPr>
              <a:t> apply to the transfer of </a:t>
            </a:r>
            <a:r>
              <a:rPr lang="en-US" sz="2400" i="1" dirty="0">
                <a:ea typeface="ＭＳ Ｐゴシック" charset="0"/>
                <a:cs typeface="ＭＳ Ｐゴシック" charset="0"/>
              </a:rPr>
              <a:t>services</a:t>
            </a:r>
            <a:r>
              <a:rPr lang="en-US" sz="2400" dirty="0">
                <a:ea typeface="ＭＳ Ｐゴシック" charset="0"/>
                <a:cs typeface="ＭＳ Ｐゴシック" charset="0"/>
              </a:rPr>
              <a:t> to a PSH in exchange for a </a:t>
            </a:r>
            <a:r>
              <a:rPr lang="en-US" sz="2400" i="1" dirty="0">
                <a:ea typeface="ＭＳ Ｐゴシック" charset="0"/>
                <a:cs typeface="ＭＳ Ｐゴシック" charset="0"/>
              </a:rPr>
              <a:t>capital interest </a:t>
            </a:r>
            <a:r>
              <a:rPr lang="en-US" sz="2400" dirty="0">
                <a:ea typeface="ＭＳ Ｐゴシック" charset="0"/>
                <a:cs typeface="ＭＳ Ｐゴシック" charset="0"/>
              </a:rPr>
              <a:t>in a PSH:</a:t>
            </a:r>
          </a:p>
          <a:p>
            <a:pPr marL="571500" lvl="1" indent="-279400">
              <a:lnSpc>
                <a:spcPct val="90000"/>
              </a:lnSpc>
            </a:pPr>
            <a:r>
              <a:rPr lang="ja-JP" altLang="en-US" sz="2000" dirty="0">
                <a:ea typeface="ＭＳ Ｐゴシック" charset="0"/>
              </a:rPr>
              <a:t>“</a:t>
            </a:r>
            <a:r>
              <a:rPr lang="en-US" altLang="ja-JP" sz="2000" dirty="0">
                <a:ea typeface="ＭＳ Ｐゴシック" charset="0"/>
              </a:rPr>
              <a:t>To the extent that any of the partners gives up any part of his right to be repaid his contributions (</a:t>
            </a:r>
            <a:r>
              <a:rPr lang="en-US" altLang="ja-JP" sz="2000" i="1" dirty="0">
                <a:ea typeface="ＭＳ Ｐゴシック" charset="0"/>
              </a:rPr>
              <a:t>as distinguished from a share in partnership profits</a:t>
            </a:r>
            <a:r>
              <a:rPr lang="en-US" altLang="ja-JP" sz="2000" dirty="0">
                <a:ea typeface="ＭＳ Ｐゴシック" charset="0"/>
              </a:rPr>
              <a:t>) in favor of another partner as compensation for services . . ., section 721 does not apply. The value of an interest in such partnership . . . constitutes income to the partner under section 61.</a:t>
            </a:r>
            <a:r>
              <a:rPr lang="ja-JP" altLang="en-US" sz="2000" dirty="0">
                <a:ea typeface="ＭＳ Ｐゴシック" charset="0"/>
              </a:rPr>
              <a:t>”</a:t>
            </a:r>
            <a:r>
              <a:rPr lang="en-US" altLang="ja-JP" sz="2000" dirty="0">
                <a:ea typeface="ＭＳ Ｐゴシック" charset="0"/>
              </a:rPr>
              <a:t> Reg. </a:t>
            </a:r>
            <a:r>
              <a:rPr lang="en-US" sz="2000" dirty="0"/>
              <a:t>§</a:t>
            </a:r>
            <a:r>
              <a:rPr lang="en-US" altLang="ja-JP" sz="2000" dirty="0">
                <a:ea typeface="ＭＳ Ｐゴシック" charset="0"/>
              </a:rPr>
              <a:t>1.721-1(b). </a:t>
            </a:r>
          </a:p>
          <a:p>
            <a:pPr marL="346075" indent="-346075" eaLnBrk="1" hangingPunct="1">
              <a:lnSpc>
                <a:spcPct val="90000"/>
              </a:lnSpc>
            </a:pPr>
            <a:endParaRPr lang="en-US" sz="2400" dirty="0">
              <a:ea typeface="ＭＳ Ｐゴシック" charset="0"/>
              <a:cs typeface="ＭＳ Ｐゴシック" charset="0"/>
            </a:endParaRPr>
          </a:p>
          <a:p>
            <a:pPr marL="346075" indent="-346075">
              <a:lnSpc>
                <a:spcPct val="90000"/>
              </a:lnSpc>
            </a:pPr>
            <a:r>
              <a:rPr lang="en-US" sz="2400" dirty="0">
                <a:ea typeface="ＭＳ Ｐゴシック" charset="0"/>
                <a:cs typeface="ＭＳ Ｐゴシック" charset="0"/>
              </a:rPr>
              <a:t>Property for purposes of </a:t>
            </a:r>
            <a:r>
              <a:rPr lang="en-US" sz="2400" dirty="0"/>
              <a:t>§</a:t>
            </a:r>
            <a:r>
              <a:rPr lang="en-US" sz="2400" dirty="0">
                <a:ea typeface="ＭＳ Ｐゴシック" charset="0"/>
                <a:cs typeface="ＭＳ Ｐゴシック" charset="0"/>
              </a:rPr>
              <a:t>721 is expansively defined (</a:t>
            </a:r>
            <a:r>
              <a:rPr lang="en-US" sz="2400" i="1" dirty="0">
                <a:ea typeface="ＭＳ Ｐゴシック" charset="0"/>
                <a:cs typeface="ＭＳ Ｐゴシック" charset="0"/>
              </a:rPr>
              <a:t>see also </a:t>
            </a:r>
            <a:r>
              <a:rPr lang="en-US" sz="2400" dirty="0"/>
              <a:t>§</a:t>
            </a:r>
            <a:r>
              <a:rPr lang="en-US" sz="2400" dirty="0">
                <a:ea typeface="ＭＳ Ｐゴシック" charset="0"/>
                <a:cs typeface="ＭＳ Ｐゴシック" charset="0"/>
              </a:rPr>
              <a:t>351)</a:t>
            </a:r>
          </a:p>
          <a:p>
            <a:pPr marL="571500" lvl="1" indent="-279400" eaLnBrk="1" hangingPunct="1">
              <a:lnSpc>
                <a:spcPct val="90000"/>
              </a:lnSpc>
            </a:pPr>
            <a:r>
              <a:rPr lang="en-US" sz="2000" i="1" dirty="0">
                <a:ea typeface="ＭＳ Ｐゴシック" charset="0"/>
              </a:rPr>
              <a:t>Stafford v. U.S.</a:t>
            </a:r>
            <a:r>
              <a:rPr lang="en-US" sz="2000" dirty="0">
                <a:ea typeface="ＭＳ Ｐゴシック" charset="0"/>
              </a:rPr>
              <a:t> (unenforceable letter of intent is property)</a:t>
            </a:r>
          </a:p>
          <a:p>
            <a:pPr marL="571500" lvl="1" indent="-279400" eaLnBrk="1" hangingPunct="1">
              <a:lnSpc>
                <a:spcPct val="90000"/>
              </a:lnSpc>
            </a:pPr>
            <a:r>
              <a:rPr lang="en-US" sz="2000" i="1" dirty="0">
                <a:ea typeface="ＭＳ Ｐゴシック" charset="0"/>
              </a:rPr>
              <a:t>Oden v. CIR </a:t>
            </a:r>
            <a:r>
              <a:rPr lang="en-US" sz="2000" dirty="0">
                <a:ea typeface="ＭＳ Ｐゴシック" charset="0"/>
              </a:rPr>
              <a:t>(no basis for personal note); </a:t>
            </a:r>
            <a:r>
              <a:rPr lang="en-US" sz="2000" i="1" dirty="0" err="1">
                <a:ea typeface="ＭＳ Ｐゴシック" charset="0"/>
              </a:rPr>
              <a:t>VisionMonitor</a:t>
            </a:r>
            <a:r>
              <a:rPr lang="en-US" sz="2000" i="1" dirty="0">
                <a:ea typeface="ＭＳ Ｐゴシック" charset="0"/>
              </a:rPr>
              <a:t> Software v. CIR</a:t>
            </a:r>
            <a:r>
              <a:rPr lang="en-US" sz="2000" dirty="0">
                <a:ea typeface="ＭＳ Ｐゴシック" charset="0"/>
              </a:rPr>
              <a:t>, T.C. Memo. 2014-182 (2014) (same)</a:t>
            </a:r>
            <a:endParaRPr lang="en-US" sz="2000" i="1" dirty="0">
              <a:ea typeface="ＭＳ Ｐゴシック" charset="0"/>
            </a:endParaRPr>
          </a:p>
          <a:p>
            <a:pPr marL="346075" indent="-346075" eaLnBrk="1" hangingPunct="1">
              <a:lnSpc>
                <a:spcPct val="90000"/>
              </a:lnSpc>
            </a:pPr>
            <a:endParaRPr lang="en-US" dirty="0">
              <a:ea typeface="ＭＳ Ｐゴシック" charset="0"/>
              <a:cs typeface="ＭＳ Ｐゴシック" charset="0"/>
            </a:endParaRPr>
          </a:p>
        </p:txBody>
      </p:sp>
      <p:sp>
        <p:nvSpPr>
          <p:cNvPr id="19459" name="Rectangle 2"/>
          <p:cNvSpPr>
            <a:spLocks noGrp="1" noChangeArrowheads="1"/>
          </p:cNvSpPr>
          <p:nvPr>
            <p:ph type="title"/>
          </p:nvPr>
        </p:nvSpPr>
        <p:spPr/>
        <p:txBody>
          <a:bodyPr/>
          <a:lstStyle/>
          <a:p>
            <a:pPr eaLnBrk="1" hangingPunct="1"/>
            <a:r>
              <a:rPr lang="en-US" sz="2000" b="1" dirty="0">
                <a:ea typeface="ＭＳ Ｐゴシック" charset="0"/>
                <a:cs typeface="ＭＳ Ｐゴシック" charset="0"/>
              </a:rPr>
              <a:t>Contributions of </a:t>
            </a:r>
            <a:r>
              <a:rPr lang="ja-JP" altLang="en-US" sz="2000" b="1" dirty="0">
                <a:ea typeface="ＭＳ Ｐゴシック" charset="0"/>
                <a:cs typeface="ＭＳ Ｐゴシック" charset="0"/>
              </a:rPr>
              <a:t>“</a:t>
            </a:r>
            <a:r>
              <a:rPr lang="en-US" altLang="ja-JP" sz="2000" b="1" dirty="0">
                <a:ea typeface="ＭＳ Ｐゴシック" charset="0"/>
                <a:cs typeface="ＭＳ Ｐゴシック" charset="0"/>
              </a:rPr>
              <a:t>Property</a:t>
            </a:r>
            <a:r>
              <a:rPr lang="ja-JP" altLang="en-US" sz="2000" b="1" dirty="0">
                <a:ea typeface="ＭＳ Ｐゴシック" charset="0"/>
                <a:cs typeface="ＭＳ Ｐゴシック" charset="0"/>
              </a:rPr>
              <a:t>”</a:t>
            </a:r>
            <a:endParaRPr lang="en-US" sz="2000" dirty="0">
              <a:ea typeface="ＭＳ Ｐゴシック" charset="0"/>
              <a:cs typeface="ＭＳ Ｐゴシック" charset="0"/>
            </a:endParaRPr>
          </a:p>
        </p:txBody>
      </p:sp>
      <p:sp>
        <p:nvSpPr>
          <p:cNvPr id="2" name="Footer Placeholder 1"/>
          <p:cNvSpPr>
            <a:spLocks noGrp="1"/>
          </p:cNvSpPr>
          <p:nvPr>
            <p:ph type="ftr" sz="quarter" idx="11"/>
          </p:nvPr>
        </p:nvSpPr>
        <p:spPr/>
        <p:txBody>
          <a:bodyPr/>
          <a:lstStyle/>
          <a:p>
            <a:pPr>
              <a:defRPr/>
            </a:pPr>
            <a:r>
              <a:rPr lang="en-US"/>
              <a:t>Partnership Formation</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4</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4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4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149">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149">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14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9"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3" name="Rectangle 3"/>
          <p:cNvSpPr>
            <a:spLocks noGrp="1" noChangeArrowheads="1"/>
          </p:cNvSpPr>
          <p:nvPr>
            <p:ph idx="1"/>
          </p:nvPr>
        </p:nvSpPr>
        <p:spPr/>
        <p:txBody>
          <a:bodyPr/>
          <a:lstStyle/>
          <a:p>
            <a:pPr eaLnBrk="1" hangingPunct="1"/>
            <a:endParaRPr lang="en-US" sz="2400" b="1" dirty="0">
              <a:ea typeface="ＭＳ Ｐゴシック" charset="0"/>
              <a:cs typeface="ＭＳ Ｐゴシック" charset="0"/>
            </a:endParaRPr>
          </a:p>
          <a:p>
            <a:r>
              <a:rPr lang="en-US" sz="2400" b="1" dirty="0">
                <a:ea typeface="ＭＳ Ｐゴシック" charset="0"/>
                <a:cs typeface="ＭＳ Ｐゴシック" charset="0"/>
              </a:rPr>
              <a:t>Capital Interest</a:t>
            </a:r>
            <a:r>
              <a:rPr lang="en-US" sz="2400" dirty="0">
                <a:ea typeface="ＭＳ Ｐゴシック" charset="0"/>
                <a:cs typeface="ＭＳ Ｐゴシック" charset="0"/>
              </a:rPr>
              <a:t>: an interest that gives the holder a share of the proceeds if the PSH's assets were sold at FMV and then the proceeds were distributed in a complete liquidation of the PSH.  This determination generally is made at the time of receipt of the PSH interest. Rev. Proc. 93-27. </a:t>
            </a:r>
            <a:r>
              <a:rPr lang="en-US" sz="2400" i="1" dirty="0">
                <a:ea typeface="ＭＳ Ｐゴシック" charset="0"/>
                <a:cs typeface="ＭＳ Ｐゴシック" charset="0"/>
              </a:rPr>
              <a:t>See also </a:t>
            </a:r>
            <a:r>
              <a:rPr lang="en-US" sz="2400" dirty="0">
                <a:ea typeface="ＭＳ Ｐゴシック" charset="0"/>
                <a:cs typeface="ＭＳ Ｐゴシック" charset="0"/>
              </a:rPr>
              <a:t>Reg. </a:t>
            </a:r>
            <a:r>
              <a:rPr lang="en-US" sz="2400" dirty="0"/>
              <a:t>§</a:t>
            </a:r>
            <a:r>
              <a:rPr lang="en-US" sz="2400" dirty="0">
                <a:ea typeface="ＭＳ Ｐゴシック" charset="0"/>
                <a:cs typeface="ＭＳ Ｐゴシック" charset="0"/>
              </a:rPr>
              <a:t>1.704-1(e)(1)(v).</a:t>
            </a:r>
          </a:p>
          <a:p>
            <a:pPr eaLnBrk="1" hangingPunct="1"/>
            <a:endParaRPr lang="en-US" sz="2400" dirty="0">
              <a:ea typeface="ＭＳ Ｐゴシック" charset="0"/>
              <a:cs typeface="ＭＳ Ｐゴシック" charset="0"/>
            </a:endParaRPr>
          </a:p>
          <a:p>
            <a:pPr eaLnBrk="1" hangingPunct="1"/>
            <a:r>
              <a:rPr lang="en-US" sz="2400" b="1" dirty="0">
                <a:ea typeface="ＭＳ Ｐゴシック" charset="0"/>
                <a:cs typeface="ＭＳ Ｐゴシック" charset="0"/>
              </a:rPr>
              <a:t>Profits Interest:</a:t>
            </a:r>
            <a:r>
              <a:rPr lang="en-US" sz="2400" dirty="0">
                <a:ea typeface="ＭＳ Ｐゴシック" charset="0"/>
                <a:cs typeface="ＭＳ Ｐゴシック" charset="0"/>
              </a:rPr>
              <a:t> a PSH interest other than a capital interest.  Rev. Proc. 93-27.</a:t>
            </a:r>
          </a:p>
        </p:txBody>
      </p:sp>
      <p:sp>
        <p:nvSpPr>
          <p:cNvPr id="21507" name="Rectangle 2"/>
          <p:cNvSpPr>
            <a:spLocks noGrp="1" noChangeArrowheads="1"/>
          </p:cNvSpPr>
          <p:nvPr>
            <p:ph type="title"/>
          </p:nvPr>
        </p:nvSpPr>
        <p:spPr/>
        <p:txBody>
          <a:bodyPr/>
          <a:lstStyle/>
          <a:p>
            <a:pPr eaLnBrk="1" hangingPunct="1"/>
            <a:r>
              <a:rPr lang="en-US" sz="2000" b="1" dirty="0">
                <a:ea typeface="ＭＳ Ｐゴシック" charset="0"/>
                <a:cs typeface="ＭＳ Ｐゴシック" charset="0"/>
              </a:rPr>
              <a:t>Capital and Profits Interests</a:t>
            </a:r>
          </a:p>
        </p:txBody>
      </p:sp>
      <p:sp>
        <p:nvSpPr>
          <p:cNvPr id="2" name="Footer Placeholder 1"/>
          <p:cNvSpPr>
            <a:spLocks noGrp="1"/>
          </p:cNvSpPr>
          <p:nvPr>
            <p:ph type="ftr" sz="quarter" idx="11"/>
          </p:nvPr>
        </p:nvSpPr>
        <p:spPr/>
        <p:txBody>
          <a:bodyPr/>
          <a:lstStyle/>
          <a:p>
            <a:pPr>
              <a:defRPr/>
            </a:pPr>
            <a:r>
              <a:rPr lang="en-US"/>
              <a:t>Partnership Formation</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5</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7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17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Content Placeholder 2"/>
          <p:cNvSpPr>
            <a:spLocks noGrp="1"/>
          </p:cNvSpPr>
          <p:nvPr>
            <p:ph idx="1"/>
          </p:nvPr>
        </p:nvSpPr>
        <p:spPr>
          <a:xfrm>
            <a:off x="384048" y="533400"/>
            <a:ext cx="8458200" cy="5562600"/>
          </a:xfrm>
        </p:spPr>
        <p:txBody>
          <a:bodyPr/>
          <a:lstStyle/>
          <a:p>
            <a:r>
              <a:rPr lang="en-US" sz="2400" dirty="0">
                <a:ea typeface="ＭＳ Ｐゴシック" charset="0"/>
                <a:cs typeface="ＭＳ Ｐゴシック" charset="0"/>
              </a:rPr>
              <a:t>If depreciable tangible property or </a:t>
            </a:r>
            <a:r>
              <a:rPr lang="en-US" sz="2400" dirty="0"/>
              <a:t>§</a:t>
            </a:r>
            <a:r>
              <a:rPr lang="en-US" sz="2400" dirty="0">
                <a:ea typeface="ＭＳ Ｐゴシック" charset="0"/>
                <a:cs typeface="ＭＳ Ｐゴシック" charset="0"/>
              </a:rPr>
              <a:t>197 intangible property is contributed to a PSH, the PSH depreciates the property on the </a:t>
            </a:r>
            <a:r>
              <a:rPr lang="en-US" sz="2400" i="1" dirty="0">
                <a:ea typeface="ＭＳ Ｐゴシック" charset="0"/>
                <a:cs typeface="ＭＳ Ｐゴシック" charset="0"/>
              </a:rPr>
              <a:t>same schedule </a:t>
            </a:r>
            <a:r>
              <a:rPr lang="en-US" sz="2400" dirty="0">
                <a:ea typeface="ＭＳ Ｐゴシック" charset="0"/>
                <a:cs typeface="ＭＳ Ｐゴシック" charset="0"/>
              </a:rPr>
              <a:t>as the transferor.  </a:t>
            </a:r>
            <a:r>
              <a:rPr lang="en-US" sz="2400" dirty="0"/>
              <a:t>§§</a:t>
            </a:r>
            <a:r>
              <a:rPr lang="en-US" sz="2400" dirty="0">
                <a:ea typeface="ＭＳ Ｐゴシック" charset="0"/>
                <a:cs typeface="ＭＳ Ｐゴシック" charset="0"/>
              </a:rPr>
              <a:t>168(</a:t>
            </a:r>
            <a:r>
              <a:rPr lang="en-US" sz="2400" dirty="0" err="1">
                <a:ea typeface="ＭＳ Ｐゴシック" charset="0"/>
                <a:cs typeface="ＭＳ Ｐゴシック" charset="0"/>
              </a:rPr>
              <a:t>i</a:t>
            </a:r>
            <a:r>
              <a:rPr lang="en-US" sz="2400" dirty="0">
                <a:ea typeface="ＭＳ Ｐゴシック" charset="0"/>
                <a:cs typeface="ＭＳ Ｐゴシック" charset="0"/>
              </a:rPr>
              <a:t>)(7) and 197(f)(2))</a:t>
            </a:r>
          </a:p>
          <a:p>
            <a:endParaRPr lang="en-US" sz="2400" dirty="0">
              <a:ea typeface="ＭＳ Ｐゴシック" charset="0"/>
              <a:cs typeface="ＭＳ Ｐゴシック" charset="0"/>
            </a:endParaRPr>
          </a:p>
          <a:p>
            <a:r>
              <a:rPr lang="en-US" sz="2400" i="1" dirty="0">
                <a:ea typeface="ＭＳ Ｐゴシック" charset="0"/>
                <a:cs typeface="ＭＳ Ｐゴシック" charset="0"/>
              </a:rPr>
              <a:t>Book (capital account) </a:t>
            </a:r>
            <a:r>
              <a:rPr lang="en-US" sz="2400" dirty="0">
                <a:ea typeface="ＭＳ Ｐゴシック" charset="0"/>
                <a:cs typeface="ＭＳ Ｐゴシック" charset="0"/>
              </a:rPr>
              <a:t>depreciation schedule follows </a:t>
            </a:r>
            <a:r>
              <a:rPr lang="en-US" sz="2400" i="1" dirty="0">
                <a:ea typeface="ＭＳ Ｐゴシック" charset="0"/>
                <a:cs typeface="ＭＳ Ｐゴシック" charset="0"/>
              </a:rPr>
              <a:t>tax</a:t>
            </a:r>
            <a:r>
              <a:rPr lang="en-US" sz="2400" dirty="0">
                <a:ea typeface="ＭＳ Ｐゴシック" charset="0"/>
                <a:cs typeface="ＭＳ Ｐゴシック" charset="0"/>
              </a:rPr>
              <a:t> depreciation. Reg. </a:t>
            </a:r>
            <a:r>
              <a:rPr lang="en-US" sz="2400" dirty="0"/>
              <a:t>§</a:t>
            </a:r>
            <a:r>
              <a:rPr lang="en-US" sz="2400" dirty="0">
                <a:ea typeface="ＭＳ Ｐゴシック" charset="0"/>
                <a:cs typeface="ＭＳ Ｐゴシック" charset="0"/>
              </a:rPr>
              <a:t>1.704-1(b)(2)(iv)(g)(3).</a:t>
            </a:r>
          </a:p>
          <a:p>
            <a:pPr marL="0" indent="0">
              <a:buNone/>
            </a:pPr>
            <a:endParaRPr lang="en-US" sz="2400" dirty="0">
              <a:ea typeface="ＭＳ Ｐゴシック" charset="0"/>
              <a:cs typeface="ＭＳ Ｐゴシック" charset="0"/>
            </a:endParaRPr>
          </a:p>
          <a:p>
            <a:r>
              <a:rPr lang="en-US" sz="2400" b="1" dirty="0">
                <a:ea typeface="ＭＳ Ｐゴシック" charset="0"/>
                <a:cs typeface="ＭＳ Ｐゴシック" charset="0"/>
              </a:rPr>
              <a:t>Query: What’s a recapture provision?</a:t>
            </a:r>
          </a:p>
          <a:p>
            <a:endParaRPr lang="en-US" sz="2400" b="1" dirty="0">
              <a:ea typeface="ＭＳ Ｐゴシック" charset="0"/>
              <a:cs typeface="ＭＳ Ｐゴシック" charset="0"/>
            </a:endParaRPr>
          </a:p>
          <a:p>
            <a:r>
              <a:rPr lang="en-US" sz="2400" dirty="0">
                <a:ea typeface="ＭＳ Ｐゴシック" charset="0"/>
                <a:cs typeface="ＭＳ Ｐゴシック" charset="0"/>
              </a:rPr>
              <a:t>Recapture Provisions:</a:t>
            </a:r>
          </a:p>
          <a:p>
            <a:pPr lvl="1"/>
            <a:r>
              <a:rPr lang="en-US" sz="2000" dirty="0"/>
              <a:t>§</a:t>
            </a:r>
            <a:r>
              <a:rPr lang="en-US" sz="2000" dirty="0">
                <a:ea typeface="ＭＳ Ｐゴシック" charset="0"/>
              </a:rPr>
              <a:t>1245(b)(3) (personal property)</a:t>
            </a:r>
          </a:p>
          <a:p>
            <a:pPr lvl="1"/>
            <a:r>
              <a:rPr lang="en-US" sz="2000" dirty="0"/>
              <a:t>§</a:t>
            </a:r>
            <a:r>
              <a:rPr lang="en-US" sz="2000" dirty="0">
                <a:ea typeface="ＭＳ Ｐゴシック" charset="0"/>
              </a:rPr>
              <a:t>1250(d)(3) (real property)</a:t>
            </a:r>
          </a:p>
        </p:txBody>
      </p:sp>
      <p:sp>
        <p:nvSpPr>
          <p:cNvPr id="22529" name="Title 1"/>
          <p:cNvSpPr>
            <a:spLocks noGrp="1"/>
          </p:cNvSpPr>
          <p:nvPr>
            <p:ph type="title"/>
          </p:nvPr>
        </p:nvSpPr>
        <p:spPr/>
        <p:txBody>
          <a:bodyPr/>
          <a:lstStyle/>
          <a:p>
            <a:r>
              <a:rPr lang="en-US" sz="2000" b="1" dirty="0">
                <a:ea typeface="ＭＳ Ｐゴシック" charset="0"/>
                <a:cs typeface="ＭＳ Ｐゴシック" charset="0"/>
              </a:rPr>
              <a:t>Special Rules for Depreciable Property</a:t>
            </a:r>
          </a:p>
        </p:txBody>
      </p:sp>
      <p:sp>
        <p:nvSpPr>
          <p:cNvPr id="2" name="Footer Placeholder 1"/>
          <p:cNvSpPr>
            <a:spLocks noGrp="1"/>
          </p:cNvSpPr>
          <p:nvPr>
            <p:ph type="ftr" sz="quarter" idx="11"/>
          </p:nvPr>
        </p:nvSpPr>
        <p:spPr/>
        <p:txBody>
          <a:bodyPr/>
          <a:lstStyle/>
          <a:p>
            <a:pPr>
              <a:defRPr/>
            </a:pPr>
            <a:r>
              <a:rPr lang="en-US"/>
              <a:t>Partnership Formation</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6</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19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19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195">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195">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19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1" name="Rectangle 3"/>
          <p:cNvSpPr>
            <a:spLocks noGrp="1" noChangeArrowheads="1"/>
          </p:cNvSpPr>
          <p:nvPr>
            <p:ph idx="1"/>
          </p:nvPr>
        </p:nvSpPr>
        <p:spPr/>
        <p:txBody>
          <a:bodyPr>
            <a:normAutofit/>
          </a:bodyPr>
          <a:lstStyle/>
          <a:p>
            <a:pPr eaLnBrk="1" hangingPunct="1">
              <a:lnSpc>
                <a:spcPct val="90000"/>
              </a:lnSpc>
            </a:pPr>
            <a:r>
              <a:rPr lang="en-US" sz="2400" b="1" dirty="0">
                <a:ea typeface="ＭＳ Ｐゴシック" charset="0"/>
                <a:cs typeface="ＭＳ Ｐゴシック" charset="0"/>
              </a:rPr>
              <a:t>Character</a:t>
            </a:r>
            <a:r>
              <a:rPr lang="en-US" sz="3200" b="1" dirty="0">
                <a:ea typeface="ＭＳ Ｐゴシック" charset="0"/>
                <a:cs typeface="ＭＳ Ｐゴシック" charset="0"/>
              </a:rPr>
              <a:t>:</a:t>
            </a:r>
          </a:p>
          <a:p>
            <a:pPr lvl="1" eaLnBrk="1" hangingPunct="1">
              <a:lnSpc>
                <a:spcPct val="90000"/>
              </a:lnSpc>
            </a:pPr>
            <a:r>
              <a:rPr lang="en-US" sz="2000" dirty="0">
                <a:ea typeface="ＭＳ Ｐゴシック" charset="0"/>
              </a:rPr>
              <a:t>Any G/L recognized by PSH </a:t>
            </a:r>
            <a:r>
              <a:rPr lang="en-US" sz="2000" dirty="0" err="1">
                <a:ea typeface="ＭＳ Ｐゴシック" charset="0"/>
              </a:rPr>
              <a:t>wrt</a:t>
            </a:r>
            <a:r>
              <a:rPr lang="en-US" sz="2000" dirty="0">
                <a:ea typeface="ＭＳ Ｐゴシック" charset="0"/>
              </a:rPr>
              <a:t> contributed </a:t>
            </a:r>
            <a:r>
              <a:rPr lang="en-US" sz="2000" i="1" dirty="0">
                <a:ea typeface="ＭＳ Ｐゴシック" charset="0"/>
              </a:rPr>
              <a:t>Unrealized Receivable</a:t>
            </a:r>
            <a:r>
              <a:rPr lang="en-US" sz="2000" dirty="0">
                <a:ea typeface="ＭＳ Ｐゴシック" charset="0"/>
              </a:rPr>
              <a:t> is OI/L</a:t>
            </a:r>
          </a:p>
          <a:p>
            <a:pPr lvl="1" eaLnBrk="1" hangingPunct="1">
              <a:lnSpc>
                <a:spcPct val="90000"/>
              </a:lnSpc>
            </a:pPr>
            <a:r>
              <a:rPr lang="en-US" sz="2000" dirty="0">
                <a:ea typeface="ＭＳ Ｐゴシック" charset="0"/>
              </a:rPr>
              <a:t>Any G/L recognized by PSH </a:t>
            </a:r>
            <a:r>
              <a:rPr lang="en-US" sz="2000" dirty="0" err="1">
                <a:ea typeface="ＭＳ Ｐゴシック" charset="0"/>
              </a:rPr>
              <a:t>wrt</a:t>
            </a:r>
            <a:r>
              <a:rPr lang="en-US" sz="2000" dirty="0">
                <a:ea typeface="ＭＳ Ｐゴシック" charset="0"/>
              </a:rPr>
              <a:t> </a:t>
            </a:r>
            <a:r>
              <a:rPr lang="en-US" sz="2000" i="1" dirty="0">
                <a:ea typeface="ＭＳ Ｐゴシック" charset="0"/>
              </a:rPr>
              <a:t>Inventory Item</a:t>
            </a:r>
            <a:r>
              <a:rPr lang="en-US" sz="2000" dirty="0">
                <a:ea typeface="ＭＳ Ｐゴシック" charset="0"/>
              </a:rPr>
              <a:t> w/in 5 years of contribution is OI/L</a:t>
            </a:r>
          </a:p>
          <a:p>
            <a:pPr lvl="1">
              <a:lnSpc>
                <a:spcPct val="90000"/>
              </a:lnSpc>
            </a:pPr>
            <a:r>
              <a:rPr lang="en-US" sz="2000" dirty="0">
                <a:ea typeface="ＭＳ Ｐゴシック" charset="0"/>
              </a:rPr>
              <a:t>If </a:t>
            </a:r>
            <a:r>
              <a:rPr lang="en-US" sz="2000" i="1" dirty="0">
                <a:ea typeface="ＭＳ Ｐゴシック" charset="0"/>
              </a:rPr>
              <a:t>Capital Asset</a:t>
            </a:r>
            <a:r>
              <a:rPr lang="en-US" sz="2000" dirty="0">
                <a:ea typeface="ＭＳ Ｐゴシック" charset="0"/>
              </a:rPr>
              <a:t> with a BIL is contributed to PSH, any loss recognized w/in 5 years of contribution is CL to the extent of the BIL.</a:t>
            </a:r>
            <a:r>
              <a:rPr lang="en-US" sz="2000" dirty="0"/>
              <a:t> §</a:t>
            </a:r>
            <a:r>
              <a:rPr lang="en-US" sz="2000" dirty="0">
                <a:ea typeface="ＭＳ Ｐゴシック" charset="0"/>
              </a:rPr>
              <a:t>724</a:t>
            </a:r>
          </a:p>
          <a:p>
            <a:pPr lvl="1" eaLnBrk="1" hangingPunct="1">
              <a:lnSpc>
                <a:spcPct val="90000"/>
              </a:lnSpc>
            </a:pPr>
            <a:endParaRPr lang="en-US" sz="2000" dirty="0">
              <a:ea typeface="ＭＳ Ｐゴシック" charset="0"/>
            </a:endParaRPr>
          </a:p>
          <a:p>
            <a:pPr eaLnBrk="1" hangingPunct="1">
              <a:lnSpc>
                <a:spcPct val="90000"/>
              </a:lnSpc>
            </a:pPr>
            <a:r>
              <a:rPr lang="en-US" sz="2400" b="1" dirty="0">
                <a:ea typeface="ＭＳ Ｐゴシック" charset="0"/>
                <a:cs typeface="ＭＳ Ｐゴシック" charset="0"/>
              </a:rPr>
              <a:t>Holding Period</a:t>
            </a:r>
            <a:r>
              <a:rPr lang="en-US" sz="3200" dirty="0">
                <a:ea typeface="ＭＳ Ｐゴシック" charset="0"/>
                <a:cs typeface="ＭＳ Ｐゴシック" charset="0"/>
              </a:rPr>
              <a:t>:</a:t>
            </a:r>
          </a:p>
          <a:p>
            <a:pPr lvl="1">
              <a:lnSpc>
                <a:spcPct val="90000"/>
              </a:lnSpc>
            </a:pPr>
            <a:r>
              <a:rPr lang="en-US" sz="2000" dirty="0">
                <a:ea typeface="ＭＳ Ｐゴシック" charset="0"/>
              </a:rPr>
              <a:t>A PSH’</a:t>
            </a:r>
            <a:r>
              <a:rPr lang="en-US" altLang="ja-JP" sz="2000" dirty="0">
                <a:ea typeface="ＭＳ Ｐゴシック" charset="0"/>
              </a:rPr>
              <a:t>s holding period in contributed property is tacked to a P’s holding period. </a:t>
            </a:r>
            <a:r>
              <a:rPr lang="en-US" sz="2000" dirty="0"/>
              <a:t>§</a:t>
            </a:r>
            <a:r>
              <a:rPr lang="en-US" altLang="ja-JP" sz="2000" dirty="0">
                <a:ea typeface="ＭＳ Ｐゴシック" charset="0"/>
              </a:rPr>
              <a:t>1223(2)</a:t>
            </a:r>
          </a:p>
          <a:p>
            <a:pPr lvl="1">
              <a:lnSpc>
                <a:spcPct val="90000"/>
              </a:lnSpc>
            </a:pPr>
            <a:r>
              <a:rPr lang="en-US" sz="2000" dirty="0">
                <a:ea typeface="ＭＳ Ｐゴシック" charset="0"/>
              </a:rPr>
              <a:t>A P’</a:t>
            </a:r>
            <a:r>
              <a:rPr lang="en-US" altLang="ja-JP" sz="2000" dirty="0">
                <a:ea typeface="ＭＳ Ｐゴシック" charset="0"/>
              </a:rPr>
              <a:t>s holding period in contributed property is tacked to its PSH interest holding period if property exchanged is </a:t>
            </a:r>
            <a:r>
              <a:rPr lang="en-US" sz="2000" dirty="0"/>
              <a:t>§</a:t>
            </a:r>
            <a:r>
              <a:rPr lang="en-US" altLang="ja-JP" sz="2000" dirty="0">
                <a:ea typeface="ＭＳ Ｐゴシック" charset="0"/>
              </a:rPr>
              <a:t>1231 property or capital asset. </a:t>
            </a:r>
            <a:r>
              <a:rPr lang="en-US" sz="2000" dirty="0"/>
              <a:t>§</a:t>
            </a:r>
            <a:r>
              <a:rPr lang="en-US" altLang="ja-JP" sz="2000" dirty="0">
                <a:ea typeface="ＭＳ Ｐゴシック" charset="0"/>
              </a:rPr>
              <a:t>1223(1)</a:t>
            </a:r>
          </a:p>
          <a:p>
            <a:pPr lvl="1">
              <a:lnSpc>
                <a:spcPct val="90000"/>
              </a:lnSpc>
            </a:pPr>
            <a:r>
              <a:rPr lang="en-US" sz="2000" dirty="0">
                <a:ea typeface="ＭＳ Ｐゴシック" charset="0"/>
              </a:rPr>
              <a:t>A P’</a:t>
            </a:r>
            <a:r>
              <a:rPr lang="en-US" altLang="ja-JP" sz="2000" dirty="0">
                <a:ea typeface="ＭＳ Ｐゴシック" charset="0"/>
              </a:rPr>
              <a:t>s holding period in its PSH interest can be bifurcated (based on the FMV of transferred property). Reg. </a:t>
            </a:r>
            <a:r>
              <a:rPr lang="en-US" sz="2000" dirty="0"/>
              <a:t>§</a:t>
            </a:r>
            <a:r>
              <a:rPr lang="en-US" altLang="ja-JP" sz="2000" dirty="0">
                <a:ea typeface="ＭＳ Ｐゴシック" charset="0"/>
              </a:rPr>
              <a:t>1.1223-3(a), (b)</a:t>
            </a:r>
            <a:endParaRPr lang="en-US" sz="2000" dirty="0">
              <a:ea typeface="ＭＳ Ｐゴシック" charset="0"/>
            </a:endParaRPr>
          </a:p>
        </p:txBody>
      </p:sp>
      <p:sp>
        <p:nvSpPr>
          <p:cNvPr id="23555" name="Rectangle 2"/>
          <p:cNvSpPr>
            <a:spLocks noGrp="1" noChangeArrowheads="1"/>
          </p:cNvSpPr>
          <p:nvPr>
            <p:ph type="title"/>
          </p:nvPr>
        </p:nvSpPr>
        <p:spPr/>
        <p:txBody>
          <a:bodyPr/>
          <a:lstStyle/>
          <a:p>
            <a:pPr eaLnBrk="1" hangingPunct="1"/>
            <a:r>
              <a:rPr lang="en-US" sz="2000" b="1" dirty="0">
                <a:ea typeface="ＭＳ Ｐゴシック" charset="0"/>
                <a:cs typeface="ＭＳ Ｐゴシック" charset="0"/>
              </a:rPr>
              <a:t>Character and Holding Period</a:t>
            </a:r>
          </a:p>
        </p:txBody>
      </p:sp>
      <p:sp>
        <p:nvSpPr>
          <p:cNvPr id="2" name="Footer Placeholder 1"/>
          <p:cNvSpPr>
            <a:spLocks noGrp="1"/>
          </p:cNvSpPr>
          <p:nvPr>
            <p:ph type="ftr" sz="quarter" idx="11"/>
          </p:nvPr>
        </p:nvSpPr>
        <p:spPr/>
        <p:txBody>
          <a:bodyPr/>
          <a:lstStyle/>
          <a:p>
            <a:pPr>
              <a:defRPr/>
            </a:pPr>
            <a:r>
              <a:rPr lang="en-US"/>
              <a:t>Partnership Formation</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7</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22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922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922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9221">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9221">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9221">
                                            <p:txEl>
                                              <p:pRg st="6" end="6"/>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9221">
                                            <p:txEl>
                                              <p:pRg st="7" end="7"/>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922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1" name="Rectangle 3"/>
          <p:cNvSpPr>
            <a:spLocks noGrp="1" noChangeArrowheads="1"/>
          </p:cNvSpPr>
          <p:nvPr>
            <p:ph idx="1"/>
          </p:nvPr>
        </p:nvSpPr>
        <p:spPr/>
        <p:txBody>
          <a:bodyPr>
            <a:normAutofit/>
          </a:bodyPr>
          <a:lstStyle/>
          <a:p>
            <a:pPr>
              <a:lnSpc>
                <a:spcPct val="80000"/>
              </a:lnSpc>
            </a:pPr>
            <a:r>
              <a:rPr lang="en-US" sz="2400" dirty="0">
                <a:ea typeface="ＭＳ Ｐゴシック" charset="0"/>
                <a:cs typeface="ＭＳ Ｐゴシック" charset="0"/>
              </a:rPr>
              <a:t>Section 721(a) does not apply to a transfer to a PSH that would be an </a:t>
            </a:r>
            <a:r>
              <a:rPr lang="en-US" sz="2400" i="1" dirty="0">
                <a:ea typeface="ＭＳ Ｐゴシック" charset="0"/>
                <a:cs typeface="ＭＳ Ｐゴシック" charset="0"/>
              </a:rPr>
              <a:t>investment company</a:t>
            </a:r>
            <a:r>
              <a:rPr lang="en-US" sz="2400" dirty="0">
                <a:ea typeface="ＭＳ Ｐゴシック" charset="0"/>
                <a:cs typeface="ＭＳ Ｐゴシック" charset="0"/>
              </a:rPr>
              <a:t> if it were a corporation.</a:t>
            </a:r>
            <a:r>
              <a:rPr lang="en-US" sz="2400" dirty="0"/>
              <a:t> §</a:t>
            </a:r>
            <a:r>
              <a:rPr lang="en-US" sz="2400" dirty="0">
                <a:ea typeface="ＭＳ Ｐゴシック" charset="0"/>
                <a:cs typeface="ＭＳ Ｐゴシック" charset="0"/>
              </a:rPr>
              <a:t>721(b)</a:t>
            </a:r>
          </a:p>
          <a:p>
            <a:pPr eaLnBrk="1" hangingPunct="1">
              <a:lnSpc>
                <a:spcPct val="80000"/>
              </a:lnSpc>
            </a:pPr>
            <a:endParaRPr lang="en-US" sz="2000" dirty="0">
              <a:ea typeface="ＭＳ Ｐゴシック" charset="0"/>
              <a:cs typeface="ＭＳ Ｐゴシック" charset="0"/>
            </a:endParaRPr>
          </a:p>
          <a:p>
            <a:pPr eaLnBrk="1" hangingPunct="1">
              <a:lnSpc>
                <a:spcPct val="80000"/>
              </a:lnSpc>
            </a:pPr>
            <a:r>
              <a:rPr lang="en-US" sz="2400" dirty="0">
                <a:ea typeface="ＭＳ Ｐゴシック" charset="0"/>
                <a:cs typeface="ＭＳ Ｐゴシック" charset="0"/>
              </a:rPr>
              <a:t>Investment Company:</a:t>
            </a:r>
          </a:p>
          <a:p>
            <a:pPr lvl="1" eaLnBrk="1" hangingPunct="1">
              <a:lnSpc>
                <a:spcPct val="80000"/>
              </a:lnSpc>
            </a:pPr>
            <a:r>
              <a:rPr lang="en-US" sz="2000" dirty="0">
                <a:ea typeface="ＭＳ Ｐゴシック" charset="0"/>
              </a:rPr>
              <a:t>&gt;80% of value of assets (not including cash) are held for investment and are stock or securities, including RICs and REITs  </a:t>
            </a:r>
          </a:p>
          <a:p>
            <a:pPr lvl="1">
              <a:lnSpc>
                <a:spcPct val="80000"/>
              </a:lnSpc>
            </a:pPr>
            <a:r>
              <a:rPr lang="en-US" sz="2000" dirty="0">
                <a:ea typeface="ＭＳ Ｐゴシック" charset="0"/>
              </a:rPr>
              <a:t>Transfer must result in </a:t>
            </a:r>
            <a:r>
              <a:rPr lang="en-US" sz="2000" i="1" dirty="0">
                <a:ea typeface="ＭＳ Ｐゴシック" charset="0"/>
              </a:rPr>
              <a:t>diversification </a:t>
            </a:r>
            <a:r>
              <a:rPr lang="en-US" sz="2000" dirty="0">
                <a:ea typeface="ＭＳ Ｐゴシック" charset="0"/>
              </a:rPr>
              <a:t>(2 or more persons transferring non-identical assets) Reg. </a:t>
            </a:r>
            <a:r>
              <a:rPr lang="en-US" sz="2000" dirty="0"/>
              <a:t>§</a:t>
            </a:r>
            <a:r>
              <a:rPr lang="en-US" sz="2000" dirty="0">
                <a:ea typeface="ＭＳ Ｐゴシック" charset="0"/>
              </a:rPr>
              <a:t>1.351-1(c)</a:t>
            </a:r>
          </a:p>
          <a:p>
            <a:pPr eaLnBrk="1" hangingPunct="1">
              <a:lnSpc>
                <a:spcPct val="80000"/>
              </a:lnSpc>
            </a:pPr>
            <a:endParaRPr lang="en-US" sz="2000" dirty="0">
              <a:ea typeface="ＭＳ Ｐゴシック" charset="0"/>
              <a:cs typeface="ＭＳ Ｐゴシック" charset="0"/>
            </a:endParaRPr>
          </a:p>
          <a:p>
            <a:pPr>
              <a:lnSpc>
                <a:spcPct val="80000"/>
              </a:lnSpc>
            </a:pPr>
            <a:r>
              <a:rPr lang="en-US" sz="2400" i="1" dirty="0">
                <a:ea typeface="ＭＳ Ｐゴシック" charset="0"/>
                <a:cs typeface="ＭＳ Ｐゴシック" charset="0"/>
              </a:rPr>
              <a:t>Disguised sales</a:t>
            </a:r>
            <a:r>
              <a:rPr lang="en-US" sz="2400" dirty="0">
                <a:ea typeface="ＭＳ Ｐゴシック" charset="0"/>
                <a:cs typeface="ＭＳ Ｐゴシック" charset="0"/>
              </a:rPr>
              <a:t>—transfer of property to PSH accompanied by distribution to contributing P—are taxable (</a:t>
            </a:r>
            <a:r>
              <a:rPr lang="en-US" sz="2400" dirty="0"/>
              <a:t>§</a:t>
            </a:r>
            <a:r>
              <a:rPr lang="en-US" sz="2400" dirty="0">
                <a:ea typeface="ＭＳ Ｐゴシック" charset="0"/>
                <a:cs typeface="ＭＳ Ｐゴシック" charset="0"/>
              </a:rPr>
              <a:t>707(a)(2)(B))</a:t>
            </a:r>
          </a:p>
          <a:p>
            <a:pPr algn="just" eaLnBrk="1" hangingPunct="1">
              <a:lnSpc>
                <a:spcPct val="80000"/>
              </a:lnSpc>
            </a:pPr>
            <a:endParaRPr lang="en-US" sz="2400" dirty="0">
              <a:ea typeface="ＭＳ Ｐゴシック" charset="0"/>
              <a:cs typeface="ＭＳ Ｐゴシック" charset="0"/>
            </a:endParaRPr>
          </a:p>
          <a:p>
            <a:pPr>
              <a:lnSpc>
                <a:spcPct val="80000"/>
              </a:lnSpc>
            </a:pPr>
            <a:r>
              <a:rPr lang="en-US" sz="2400" dirty="0">
                <a:ea typeface="ＭＳ Ｐゴシック" charset="0"/>
                <a:cs typeface="ＭＳ Ｐゴシック" charset="0"/>
              </a:rPr>
              <a:t>Transfers of </a:t>
            </a:r>
            <a:r>
              <a:rPr lang="en-US" sz="2400" i="1" dirty="0">
                <a:ea typeface="ＭＳ Ｐゴシック" charset="0"/>
                <a:cs typeface="ＭＳ Ｐゴシック" charset="0"/>
              </a:rPr>
              <a:t>encumbered property </a:t>
            </a:r>
            <a:r>
              <a:rPr lang="en-US" sz="2400" dirty="0">
                <a:ea typeface="ＭＳ Ｐゴシック" charset="0"/>
                <a:cs typeface="ＭＳ Ｐゴシック" charset="0"/>
              </a:rPr>
              <a:t>may cause gain to be recognized (</a:t>
            </a:r>
            <a:r>
              <a:rPr lang="en-US" sz="2400" dirty="0"/>
              <a:t>§§</a:t>
            </a:r>
            <a:r>
              <a:rPr lang="en-US" sz="2400" dirty="0">
                <a:ea typeface="ＭＳ Ｐゴシック" charset="0"/>
                <a:cs typeface="ＭＳ Ｐゴシック" charset="0"/>
              </a:rPr>
              <a:t>731 and 752)</a:t>
            </a:r>
          </a:p>
        </p:txBody>
      </p:sp>
      <p:sp>
        <p:nvSpPr>
          <p:cNvPr id="25603" name="Rectangle 2"/>
          <p:cNvSpPr>
            <a:spLocks noGrp="1" noChangeArrowheads="1"/>
          </p:cNvSpPr>
          <p:nvPr>
            <p:ph type="title"/>
          </p:nvPr>
        </p:nvSpPr>
        <p:spPr/>
        <p:txBody>
          <a:bodyPr/>
          <a:lstStyle/>
          <a:p>
            <a:pPr eaLnBrk="1" hangingPunct="1"/>
            <a:r>
              <a:rPr lang="en-US" sz="2000" b="1" dirty="0">
                <a:ea typeface="ＭＳ Ｐゴシック" charset="0"/>
                <a:cs typeface="ＭＳ Ｐゴシック" charset="0"/>
              </a:rPr>
              <a:t>Exceptions to Section 721(a)</a:t>
            </a:r>
          </a:p>
        </p:txBody>
      </p:sp>
      <p:sp>
        <p:nvSpPr>
          <p:cNvPr id="2" name="Footer Placeholder 1"/>
          <p:cNvSpPr>
            <a:spLocks noGrp="1"/>
          </p:cNvSpPr>
          <p:nvPr>
            <p:ph type="ftr" sz="quarter" idx="11"/>
          </p:nvPr>
        </p:nvSpPr>
        <p:spPr/>
        <p:txBody>
          <a:bodyPr/>
          <a:lstStyle/>
          <a:p>
            <a:pPr>
              <a:defRPr/>
            </a:pPr>
            <a:r>
              <a:rPr lang="en-US"/>
              <a:t>Partnership Formation</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8</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58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58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4581">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581">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4581">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458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1"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3"/>
          <p:cNvSpPr>
            <a:spLocks noGrp="1" noChangeArrowheads="1"/>
          </p:cNvSpPr>
          <p:nvPr>
            <p:ph idx="1"/>
          </p:nvPr>
        </p:nvSpPr>
        <p:spPr/>
        <p:txBody>
          <a:bodyPr/>
          <a:lstStyle/>
          <a:p>
            <a:pPr marL="177800" indent="-177800" eaLnBrk="1" hangingPunct="1">
              <a:lnSpc>
                <a:spcPct val="90000"/>
              </a:lnSpc>
            </a:pPr>
            <a:r>
              <a:rPr lang="en-US" sz="2400" b="1" dirty="0">
                <a:ea typeface="ＭＳ Ｐゴシック" charset="0"/>
                <a:cs typeface="ＭＳ Ｐゴシック" charset="0"/>
              </a:rPr>
              <a:t>Capital Accounts</a:t>
            </a:r>
            <a:r>
              <a:rPr lang="en-US" sz="2400" dirty="0">
                <a:ea typeface="ＭＳ Ｐゴシック" charset="0"/>
                <a:cs typeface="ＭＳ Ｐゴシック" charset="0"/>
              </a:rPr>
              <a:t>:</a:t>
            </a:r>
          </a:p>
          <a:p>
            <a:pPr marL="520700" lvl="1" indent="-228600" algn="just" eaLnBrk="1" hangingPunct="1">
              <a:lnSpc>
                <a:spcPct val="90000"/>
              </a:lnSpc>
            </a:pPr>
            <a:r>
              <a:rPr lang="en-US" sz="2000" dirty="0">
                <a:ea typeface="ＭＳ Ｐゴシック" charset="0"/>
              </a:rPr>
              <a:t>Generally reflect economic bargain--who gets what share of the </a:t>
            </a:r>
            <a:r>
              <a:rPr lang="en-US" sz="2000" u="sng" dirty="0">
                <a:ea typeface="ＭＳ Ｐゴシック" charset="0"/>
              </a:rPr>
              <a:t>profits, losses and capital upon liquidation-</a:t>
            </a:r>
            <a:r>
              <a:rPr lang="en-US" sz="2000" dirty="0">
                <a:ea typeface="ＭＳ Ｐゴシック" charset="0"/>
              </a:rPr>
              <a:t>-struck by the Ps.</a:t>
            </a:r>
          </a:p>
          <a:p>
            <a:pPr marL="520700" lvl="1" indent="-228600" algn="just" eaLnBrk="1" hangingPunct="1">
              <a:lnSpc>
                <a:spcPct val="90000"/>
              </a:lnSpc>
            </a:pPr>
            <a:r>
              <a:rPr lang="en-US" sz="2000" dirty="0">
                <a:ea typeface="ＭＳ Ｐゴシック" charset="0"/>
              </a:rPr>
              <a:t>Generally NOT the same as income tax accounting</a:t>
            </a:r>
          </a:p>
          <a:p>
            <a:pPr marL="520700" lvl="1" indent="-228600" algn="just" eaLnBrk="1" hangingPunct="1">
              <a:lnSpc>
                <a:spcPct val="90000"/>
              </a:lnSpc>
            </a:pPr>
            <a:r>
              <a:rPr lang="en-US" sz="2000" dirty="0">
                <a:ea typeface="ＭＳ Ｐゴシック" charset="0"/>
              </a:rPr>
              <a:t>Generally NOT the same as GAAP accounting</a:t>
            </a:r>
          </a:p>
          <a:p>
            <a:pPr marL="520700" lvl="1" indent="-228600" algn="just" eaLnBrk="1" hangingPunct="1">
              <a:lnSpc>
                <a:spcPct val="90000"/>
              </a:lnSpc>
            </a:pPr>
            <a:r>
              <a:rPr lang="en-US" sz="2000" dirty="0">
                <a:ea typeface="ＭＳ Ｐゴシック" charset="0"/>
              </a:rPr>
              <a:t>Generally do NOT reflect current FMV </a:t>
            </a:r>
          </a:p>
          <a:p>
            <a:pPr marL="520700" lvl="1" indent="-228600">
              <a:lnSpc>
                <a:spcPct val="90000"/>
              </a:lnSpc>
            </a:pPr>
            <a:r>
              <a:rPr lang="en-US" sz="2000" dirty="0">
                <a:ea typeface="ＭＳ Ｐゴシック" charset="0"/>
              </a:rPr>
              <a:t>Used to determine whether allocations of income, etc., will be respected (have </a:t>
            </a:r>
            <a:r>
              <a:rPr lang="ja-JP" altLang="en-US" sz="2000" dirty="0">
                <a:ea typeface="ＭＳ Ｐゴシック" charset="0"/>
              </a:rPr>
              <a:t>“</a:t>
            </a:r>
            <a:r>
              <a:rPr lang="en-US" altLang="ja-JP" sz="2000" dirty="0">
                <a:ea typeface="ＭＳ Ｐゴシック" charset="0"/>
              </a:rPr>
              <a:t>substantial economic effect</a:t>
            </a:r>
            <a:r>
              <a:rPr lang="ja-JP" altLang="en-US" sz="2000" dirty="0">
                <a:ea typeface="ＭＳ Ｐゴシック" charset="0"/>
              </a:rPr>
              <a:t>”</a:t>
            </a:r>
            <a:r>
              <a:rPr lang="en-US" altLang="ja-JP" sz="2000" dirty="0">
                <a:ea typeface="ＭＳ Ｐゴシック" charset="0"/>
              </a:rPr>
              <a:t> under </a:t>
            </a:r>
            <a:r>
              <a:rPr lang="en-US" sz="2000" dirty="0"/>
              <a:t>§</a:t>
            </a:r>
            <a:r>
              <a:rPr lang="en-US" altLang="ja-JP" sz="2000" dirty="0">
                <a:ea typeface="ＭＳ Ｐゴシック" charset="0"/>
              </a:rPr>
              <a:t>704(b)) </a:t>
            </a:r>
          </a:p>
          <a:p>
            <a:pPr marL="520700" lvl="1" indent="-228600" algn="just" eaLnBrk="1" hangingPunct="1">
              <a:lnSpc>
                <a:spcPct val="90000"/>
              </a:lnSpc>
              <a:buFont typeface="Wingdings" charset="0"/>
              <a:buNone/>
            </a:pPr>
            <a:r>
              <a:rPr lang="en-US" sz="2000" dirty="0">
                <a:ea typeface="ＭＳ Ｐゴシック" charset="0"/>
              </a:rPr>
              <a:t>			</a:t>
            </a:r>
          </a:p>
          <a:p>
            <a:pPr marL="520700" lvl="1" indent="-228600" eaLnBrk="1" hangingPunct="1">
              <a:lnSpc>
                <a:spcPct val="90000"/>
              </a:lnSpc>
              <a:buFont typeface="Wingdings" charset="0"/>
              <a:buNone/>
            </a:pPr>
            <a:r>
              <a:rPr lang="en-US" dirty="0">
                <a:ea typeface="ＭＳ Ｐゴシック" charset="0"/>
              </a:rPr>
              <a:t>			    			      </a:t>
            </a:r>
          </a:p>
          <a:p>
            <a:pPr marL="520700" lvl="1" indent="-228600" eaLnBrk="1" hangingPunct="1">
              <a:lnSpc>
                <a:spcPct val="90000"/>
              </a:lnSpc>
              <a:buFont typeface="Wingdings" charset="0"/>
              <a:buNone/>
            </a:pPr>
            <a:r>
              <a:rPr lang="en-US" dirty="0">
                <a:ea typeface="ＭＳ Ｐゴシック" charset="0"/>
              </a:rPr>
              <a:t>				</a:t>
            </a:r>
            <a:r>
              <a:rPr lang="en-US" b="1" dirty="0">
                <a:ea typeface="ＭＳ Ｐゴシック" charset="0"/>
              </a:rPr>
              <a:t>	</a:t>
            </a:r>
            <a:r>
              <a:rPr lang="en-US" sz="1800" b="1" dirty="0">
                <a:ea typeface="ＭＳ Ｐゴシック" charset="0"/>
              </a:rPr>
              <a:t>	Liabilities </a:t>
            </a:r>
          </a:p>
          <a:p>
            <a:pPr marL="520700" lvl="1" indent="-228600" eaLnBrk="1" hangingPunct="1">
              <a:lnSpc>
                <a:spcPct val="90000"/>
              </a:lnSpc>
              <a:buNone/>
            </a:pPr>
            <a:r>
              <a:rPr lang="en-US" b="1" dirty="0">
                <a:ea typeface="ＭＳ Ｐゴシック" charset="0"/>
              </a:rPr>
              <a:t>			</a:t>
            </a:r>
            <a:r>
              <a:rPr lang="en-US" sz="1800" b="1" dirty="0">
                <a:ea typeface="ＭＳ Ｐゴシック" charset="0"/>
              </a:rPr>
              <a:t>	Assets </a:t>
            </a:r>
            <a:r>
              <a:rPr lang="en-US" b="1" dirty="0">
                <a:ea typeface="ＭＳ Ｐゴシック" charset="0"/>
              </a:rPr>
              <a:t>		          +	</a:t>
            </a:r>
          </a:p>
          <a:p>
            <a:pPr marL="520700" lvl="1" indent="-228600" eaLnBrk="1" hangingPunct="1">
              <a:lnSpc>
                <a:spcPct val="90000"/>
              </a:lnSpc>
              <a:buNone/>
            </a:pPr>
            <a:endParaRPr lang="en-US" b="1" dirty="0">
              <a:ea typeface="ＭＳ Ｐゴシック" charset="0"/>
            </a:endParaRPr>
          </a:p>
          <a:p>
            <a:pPr marL="520700" lvl="1" indent="-228600" eaLnBrk="1" hangingPunct="1">
              <a:lnSpc>
                <a:spcPct val="90000"/>
              </a:lnSpc>
              <a:buFont typeface="Wingdings" charset="0"/>
              <a:buNone/>
            </a:pPr>
            <a:r>
              <a:rPr lang="en-US" b="1" dirty="0">
                <a:ea typeface="ＭＳ Ｐゴシック" charset="0"/>
              </a:rPr>
              <a:t>						</a:t>
            </a:r>
            <a:r>
              <a:rPr lang="en-US" sz="1800" b="1" dirty="0">
                <a:ea typeface="ＭＳ Ｐゴシック" charset="0"/>
              </a:rPr>
              <a:t>Ps</a:t>
            </a:r>
            <a:r>
              <a:rPr lang="ja-JP" altLang="en-US" sz="1800" b="1" dirty="0">
                <a:ea typeface="ＭＳ Ｐゴシック" charset="0"/>
              </a:rPr>
              <a:t>’</a:t>
            </a:r>
            <a:r>
              <a:rPr lang="en-US" altLang="ja-JP" sz="1800" b="1" dirty="0">
                <a:ea typeface="ＭＳ Ｐゴシック" charset="0"/>
              </a:rPr>
              <a:t> Capital (Equity)</a:t>
            </a:r>
            <a:endParaRPr lang="en-US" b="1" dirty="0">
              <a:ea typeface="ＭＳ Ｐゴシック" charset="0"/>
            </a:endParaRPr>
          </a:p>
        </p:txBody>
      </p:sp>
      <p:sp>
        <p:nvSpPr>
          <p:cNvPr id="26627" name="Rectangle 2"/>
          <p:cNvSpPr>
            <a:spLocks noGrp="1" noChangeArrowheads="1"/>
          </p:cNvSpPr>
          <p:nvPr>
            <p:ph type="title"/>
          </p:nvPr>
        </p:nvSpPr>
        <p:spPr/>
        <p:txBody>
          <a:bodyPr/>
          <a:lstStyle/>
          <a:p>
            <a:pPr eaLnBrk="1" hangingPunct="1"/>
            <a:r>
              <a:rPr lang="en-US" b="1" dirty="0">
                <a:ea typeface="ＭＳ Ｐゴシック" charset="0"/>
                <a:cs typeface="ＭＳ Ｐゴシック" charset="0"/>
              </a:rPr>
              <a:t>Capital Accounts (</a:t>
            </a:r>
            <a:r>
              <a:rPr lang="ja-JP" altLang="en-US" b="1" dirty="0">
                <a:ea typeface="ＭＳ Ｐゴシック" charset="0"/>
                <a:cs typeface="ＭＳ Ｐゴシック" charset="0"/>
              </a:rPr>
              <a:t>“</a:t>
            </a:r>
            <a:r>
              <a:rPr lang="en-US" altLang="ja-JP" b="1" dirty="0">
                <a:ea typeface="ＭＳ Ｐゴシック" charset="0"/>
                <a:cs typeface="ＭＳ Ｐゴシック" charset="0"/>
              </a:rPr>
              <a:t>Books</a:t>
            </a:r>
            <a:r>
              <a:rPr lang="ja-JP" altLang="en-US" b="1" dirty="0">
                <a:ea typeface="ＭＳ Ｐゴシック" charset="0"/>
                <a:cs typeface="ＭＳ Ｐゴシック" charset="0"/>
              </a:rPr>
              <a:t>”</a:t>
            </a:r>
            <a:r>
              <a:rPr lang="en-US" altLang="ja-JP" b="1" dirty="0">
                <a:ea typeface="ＭＳ Ｐゴシック" charset="0"/>
                <a:cs typeface="ＭＳ Ｐゴシック" charset="0"/>
              </a:rPr>
              <a:t>)</a:t>
            </a:r>
            <a:endParaRPr lang="en-US" b="1" dirty="0">
              <a:ea typeface="ＭＳ Ｐゴシック" charset="0"/>
              <a:cs typeface="ＭＳ Ｐゴシック" charset="0"/>
            </a:endParaRPr>
          </a:p>
        </p:txBody>
      </p:sp>
      <p:sp>
        <p:nvSpPr>
          <p:cNvPr id="26629" name="Rectangle 4"/>
          <p:cNvSpPr>
            <a:spLocks noChangeArrowheads="1"/>
          </p:cNvSpPr>
          <p:nvPr/>
        </p:nvSpPr>
        <p:spPr bwMode="auto">
          <a:xfrm>
            <a:off x="4176918" y="4113211"/>
            <a:ext cx="458788" cy="4730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spAutoFit/>
          </a:bodyPr>
          <a:lstStyle/>
          <a:p>
            <a:pPr algn="ctr"/>
            <a:r>
              <a:rPr lang="en-US" sz="2500" b="1" dirty="0">
                <a:latin typeface="Calibri"/>
              </a:rPr>
              <a:t>=</a:t>
            </a:r>
          </a:p>
        </p:txBody>
      </p:sp>
      <p:sp>
        <p:nvSpPr>
          <p:cNvPr id="26630" name="Rectangle 5"/>
          <p:cNvSpPr>
            <a:spLocks noChangeArrowheads="1"/>
          </p:cNvSpPr>
          <p:nvPr/>
        </p:nvSpPr>
        <p:spPr bwMode="auto">
          <a:xfrm>
            <a:off x="2274760" y="3581400"/>
            <a:ext cx="6248400" cy="1524000"/>
          </a:xfrm>
          <a:prstGeom prst="rect">
            <a:avLst/>
          </a:prstGeom>
          <a:noFill/>
          <a:ln w="222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dirty="0">
              <a:latin typeface="Calibri"/>
            </a:endParaRPr>
          </a:p>
        </p:txBody>
      </p:sp>
      <p:sp>
        <p:nvSpPr>
          <p:cNvPr id="26631" name="Text Box 6"/>
          <p:cNvSpPr txBox="1">
            <a:spLocks noChangeArrowheads="1"/>
          </p:cNvSpPr>
          <p:nvPr/>
        </p:nvSpPr>
        <p:spPr bwMode="auto">
          <a:xfrm>
            <a:off x="316503" y="3814760"/>
            <a:ext cx="1371600" cy="1069975"/>
          </a:xfrm>
          <a:prstGeom prst="rect">
            <a:avLst/>
          </a:prstGeom>
          <a:noFill/>
          <a:ln w="1587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nchor="ctr">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US" sz="1800" b="1" dirty="0">
                <a:latin typeface="Calibri"/>
              </a:rPr>
              <a:t>PSH</a:t>
            </a:r>
          </a:p>
          <a:p>
            <a:pPr algn="ctr">
              <a:spcBef>
                <a:spcPct val="50000"/>
              </a:spcBef>
            </a:pPr>
            <a:r>
              <a:rPr lang="en-US" sz="1800" b="1" dirty="0">
                <a:latin typeface="Calibri"/>
              </a:rPr>
              <a:t>Balance Sheet</a:t>
            </a:r>
          </a:p>
        </p:txBody>
      </p:sp>
      <p:sp>
        <p:nvSpPr>
          <p:cNvPr id="26632" name="AutoShape 7"/>
          <p:cNvSpPr>
            <a:spLocks noChangeArrowheads="1"/>
          </p:cNvSpPr>
          <p:nvPr/>
        </p:nvSpPr>
        <p:spPr bwMode="auto">
          <a:xfrm>
            <a:off x="1755648" y="4100511"/>
            <a:ext cx="519112" cy="485775"/>
          </a:xfrm>
          <a:prstGeom prst="rightArrow">
            <a:avLst>
              <a:gd name="adj1" fmla="val 50000"/>
              <a:gd name="adj2" fmla="val 26716"/>
            </a:avLst>
          </a:prstGeom>
          <a:solidFill>
            <a:schemeClr val="accent1"/>
          </a:solidFill>
          <a:ln w="9525">
            <a:solidFill>
              <a:schemeClr val="tx1"/>
            </a:solidFill>
            <a:miter lim="800000"/>
            <a:headEnd/>
            <a:tailEnd/>
          </a:ln>
        </p:spPr>
        <p:txBody>
          <a:bodyPr wrap="none" anchor="ctr"/>
          <a:lstStyle/>
          <a:p>
            <a:endParaRPr lang="en-US" dirty="0">
              <a:latin typeface="Calibri"/>
            </a:endParaRPr>
          </a:p>
        </p:txBody>
      </p:sp>
      <p:sp>
        <p:nvSpPr>
          <p:cNvPr id="2" name="Footer Placeholder 1"/>
          <p:cNvSpPr>
            <a:spLocks noGrp="1"/>
          </p:cNvSpPr>
          <p:nvPr>
            <p:ph type="ftr" sz="quarter" idx="11"/>
          </p:nvPr>
        </p:nvSpPr>
        <p:spPr/>
        <p:txBody>
          <a:bodyPr/>
          <a:lstStyle/>
          <a:p>
            <a:pPr>
              <a:defRPr/>
            </a:pPr>
            <a:r>
              <a:rPr lang="en-US"/>
              <a:t>Partnership Formation</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9</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62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62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62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62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662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662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663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663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663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6628">
                                            <p:txEl>
                                              <p:pRg st="8" end="8"/>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662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6628">
                                            <p:txEl>
                                              <p:pRg st="9" end="9"/>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6628">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8" grpId="0" uiExpand="1" build="p"/>
      <p:bldP spid="26629" grpId="0"/>
      <p:bldP spid="26630" grpId="0" animBg="1"/>
      <p:bldP spid="26631" grpId="0" animBg="1"/>
      <p:bldP spid="26632" grpId="0" animBg="1"/>
    </p:bldLst>
  </p:timing>
</p:sld>
</file>

<file path=ppt/theme/theme1.xml><?xml version="1.0" encoding="utf-8"?>
<a:theme xmlns:a="http://schemas.openxmlformats.org/drawingml/2006/main" name="CG Body - Standard">
  <a:themeElements>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T_COE_16" id="{671586AA-9BBF-BE44-880F-D824A4D8FE5E}" vid="{5A5CEC7A-9E78-BE40-8F14-2D245F9926EC}"/>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52889</TotalTime>
  <Words>2167</Words>
  <Application>Microsoft Macintosh PowerPoint</Application>
  <PresentationFormat>On-screen Show (4:3)</PresentationFormat>
  <Paragraphs>200</Paragraphs>
  <Slides>18</Slides>
  <Notes>8</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18</vt:i4>
      </vt:variant>
    </vt:vector>
  </HeadingPairs>
  <TitlesOfParts>
    <vt:vector size="28" baseType="lpstr">
      <vt:lpstr>NSimSun</vt:lpstr>
      <vt:lpstr>Arial</vt:lpstr>
      <vt:lpstr>Calibri</vt:lpstr>
      <vt:lpstr>Courier New</vt:lpstr>
      <vt:lpstr>Gill Sans</vt:lpstr>
      <vt:lpstr>Times New Roman</vt:lpstr>
      <vt:lpstr>Wingdings</vt:lpstr>
      <vt:lpstr>Wingdings 2</vt:lpstr>
      <vt:lpstr>CG Body - Standard</vt:lpstr>
      <vt:lpstr>Worksheet</vt:lpstr>
      <vt:lpstr>Partnership Taxation Partnership Formation and Contributions</vt:lpstr>
      <vt:lpstr>Entity vs. Aggregate Treatment</vt:lpstr>
      <vt:lpstr>Partnership Contributions</vt:lpstr>
      <vt:lpstr>Contributions of “Property”</vt:lpstr>
      <vt:lpstr>Capital and Profits Interests</vt:lpstr>
      <vt:lpstr>Special Rules for Depreciable Property</vt:lpstr>
      <vt:lpstr>Character and Holding Period</vt:lpstr>
      <vt:lpstr>Exceptions to Section 721(a)</vt:lpstr>
      <vt:lpstr>Capital Accounts (“Books”)</vt:lpstr>
      <vt:lpstr>Capital Accounts (“Books”): Basic Rules</vt:lpstr>
      <vt:lpstr>Contributed Property with BIG/BIL:  §704(c)</vt:lpstr>
      <vt:lpstr>Section 704(c) Example</vt:lpstr>
      <vt:lpstr>Section 704(c) Example</vt:lpstr>
      <vt:lpstr>PSH Liabilities</vt:lpstr>
      <vt:lpstr>Liabilities and Basis</vt:lpstr>
      <vt:lpstr>Liabilities and Basis:  Example</vt:lpstr>
      <vt:lpstr>Accounts Receivable and Payable</vt:lpstr>
      <vt:lpstr>Organization and Syndication Expenses</vt:lpstr>
    </vt:vector>
  </TitlesOfParts>
  <Company>鞰]皤</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Promulgating, Interpreting, and Administering  U.S. Tax Law</dc:title>
  <dc:creator>Jeffrey Colon</dc:creator>
  <cp:lastModifiedBy>Jeffrey M. Colon</cp:lastModifiedBy>
  <cp:revision>520</cp:revision>
  <cp:lastPrinted>2018-01-19T18:48:02Z</cp:lastPrinted>
  <dcterms:created xsi:type="dcterms:W3CDTF">2010-08-31T11:37:14Z</dcterms:created>
  <dcterms:modified xsi:type="dcterms:W3CDTF">2023-08-27T15:41:51Z</dcterms:modified>
</cp:coreProperties>
</file>