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7CFCF-99CC-E346-AB35-53B72ACF3832}" v="24" dt="2022-08-31T00:20:45.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624"/>
    <p:restoredTop sz="95538"/>
  </p:normalViewPr>
  <p:slideViewPr>
    <p:cSldViewPr>
      <p:cViewPr varScale="1">
        <p:scale>
          <a:sx n="171" d="100"/>
          <a:sy n="171" d="100"/>
        </p:scale>
        <p:origin x="8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D9620BC-1240-7249-A160-8E53AAFCC124}"/>
    <pc:docChg chg="modSld">
      <pc:chgData name="Jeffrey M. Colon" userId="615143b1-cdee-493d-9a9d-1565ce8666d9" providerId="ADAL" clId="{9D9620BC-1240-7249-A160-8E53AAFCC124}" dt="2022-01-04T00:32:24.551" v="0" actId="13926"/>
      <pc:docMkLst>
        <pc:docMk/>
      </pc:docMkLst>
      <pc:sldChg chg="modSp mod">
        <pc:chgData name="Jeffrey M. Colon" userId="615143b1-cdee-493d-9a9d-1565ce8666d9" providerId="ADAL" clId="{9D9620BC-1240-7249-A160-8E53AAFCC124}" dt="2022-01-04T00:32:24.551" v="0" actId="13926"/>
        <pc:sldMkLst>
          <pc:docMk/>
          <pc:sldMk cId="76669463" sldId="282"/>
        </pc:sldMkLst>
        <pc:spChg chg="mod">
          <ac:chgData name="Jeffrey M. Colon" userId="615143b1-cdee-493d-9a9d-1565ce8666d9" providerId="ADAL" clId="{9D9620BC-1240-7249-A160-8E53AAFCC124}" dt="2022-01-04T00:32:24.551" v="0" actId="13926"/>
          <ac:spMkLst>
            <pc:docMk/>
            <pc:sldMk cId="76669463" sldId="282"/>
            <ac:spMk id="22530" creationId="{00000000-0000-0000-0000-000000000000}"/>
          </ac:spMkLst>
        </pc:spChg>
      </pc:sldChg>
    </pc:docChg>
  </pc:docChgLst>
  <pc:docChgLst>
    <pc:chgData name="Jeffrey M. Colon" userId="615143b1-cdee-493d-9a9d-1565ce8666d9" providerId="ADAL" clId="{FA97CFCF-99CC-E346-AB35-53B72ACF3832}"/>
    <pc:docChg chg="custSel modSld modMainMaster">
      <pc:chgData name="Jeffrey M. Colon" userId="615143b1-cdee-493d-9a9d-1565ce8666d9" providerId="ADAL" clId="{FA97CFCF-99CC-E346-AB35-53B72ACF3832}" dt="2022-08-31T00:22:11.476" v="43" actId="767"/>
      <pc:docMkLst>
        <pc:docMk/>
      </pc:docMkLst>
      <pc:sldChg chg="modSp modAnim">
        <pc:chgData name="Jeffrey M. Colon" userId="615143b1-cdee-493d-9a9d-1565ce8666d9" providerId="ADAL" clId="{FA97CFCF-99CC-E346-AB35-53B72ACF3832}" dt="2022-08-23T13:43:19.262" v="16" actId="20577"/>
        <pc:sldMkLst>
          <pc:docMk/>
          <pc:sldMk cId="3790523680" sldId="257"/>
        </pc:sldMkLst>
        <pc:spChg chg="mod">
          <ac:chgData name="Jeffrey M. Colon" userId="615143b1-cdee-493d-9a9d-1565ce8666d9" providerId="ADAL" clId="{FA97CFCF-99CC-E346-AB35-53B72ACF3832}" dt="2022-08-23T13:43:19.262" v="16" actId="20577"/>
          <ac:spMkLst>
            <pc:docMk/>
            <pc:sldMk cId="3790523680" sldId="257"/>
            <ac:spMk id="3" creationId="{00000000-0000-0000-0000-000000000000}"/>
          </ac:spMkLst>
        </pc:spChg>
      </pc:sldChg>
      <pc:sldChg chg="modSp">
        <pc:chgData name="Jeffrey M. Colon" userId="615143b1-cdee-493d-9a9d-1565ce8666d9" providerId="ADAL" clId="{FA97CFCF-99CC-E346-AB35-53B72ACF3832}" dt="2022-08-31T00:19:58.844" v="38" actId="113"/>
        <pc:sldMkLst>
          <pc:docMk/>
          <pc:sldMk cId="0" sldId="261"/>
        </pc:sldMkLst>
        <pc:spChg chg="mod">
          <ac:chgData name="Jeffrey M. Colon" userId="615143b1-cdee-493d-9a9d-1565ce8666d9" providerId="ADAL" clId="{FA97CFCF-99CC-E346-AB35-53B72ACF3832}" dt="2022-08-31T00:19:58.844" v="38" actId="113"/>
          <ac:spMkLst>
            <pc:docMk/>
            <pc:sldMk cId="0" sldId="261"/>
            <ac:spMk id="8195" creationId="{00000000-0000-0000-0000-000000000000}"/>
          </ac:spMkLst>
        </pc:spChg>
      </pc:sldChg>
      <pc:sldChg chg="modAnim">
        <pc:chgData name="Jeffrey M. Colon" userId="615143b1-cdee-493d-9a9d-1565ce8666d9" providerId="ADAL" clId="{FA97CFCF-99CC-E346-AB35-53B72ACF3832}" dt="2022-08-23T14:14:02.430" v="18"/>
        <pc:sldMkLst>
          <pc:docMk/>
          <pc:sldMk cId="0" sldId="284"/>
        </pc:sldMkLst>
      </pc:sldChg>
      <pc:sldChg chg="modSp">
        <pc:chgData name="Jeffrey M. Colon" userId="615143b1-cdee-493d-9a9d-1565ce8666d9" providerId="ADAL" clId="{FA97CFCF-99CC-E346-AB35-53B72ACF3832}" dt="2022-08-31T00:20:45.913" v="39" actId="113"/>
        <pc:sldMkLst>
          <pc:docMk/>
          <pc:sldMk cId="0" sldId="286"/>
        </pc:sldMkLst>
        <pc:spChg chg="mod">
          <ac:chgData name="Jeffrey M. Colon" userId="615143b1-cdee-493d-9a9d-1565ce8666d9" providerId="ADAL" clId="{FA97CFCF-99CC-E346-AB35-53B72ACF3832}" dt="2022-08-31T00:20:45.913" v="39" actId="113"/>
          <ac:spMkLst>
            <pc:docMk/>
            <pc:sldMk cId="0" sldId="286"/>
            <ac:spMk id="3" creationId="{00000000-0000-0000-0000-000000000000}"/>
          </ac:spMkLst>
        </pc:spChg>
      </pc:sldChg>
      <pc:sldChg chg="modSp mod">
        <pc:chgData name="Jeffrey M. Colon" userId="615143b1-cdee-493d-9a9d-1565ce8666d9" providerId="ADAL" clId="{FA97CFCF-99CC-E346-AB35-53B72ACF3832}" dt="2022-08-23T14:16:26.246" v="34" actId="20577"/>
        <pc:sldMkLst>
          <pc:docMk/>
          <pc:sldMk cId="123558849" sldId="295"/>
        </pc:sldMkLst>
        <pc:spChg chg="mod">
          <ac:chgData name="Jeffrey M. Colon" userId="615143b1-cdee-493d-9a9d-1565ce8666d9" providerId="ADAL" clId="{FA97CFCF-99CC-E346-AB35-53B72ACF3832}" dt="2022-08-23T14:16:26.246" v="34" actId="20577"/>
          <ac:spMkLst>
            <pc:docMk/>
            <pc:sldMk cId="123558849" sldId="295"/>
            <ac:spMk id="2" creationId="{00000000-0000-0000-0000-000000000000}"/>
          </ac:spMkLst>
        </pc:spChg>
        <pc:spChg chg="mod">
          <ac:chgData name="Jeffrey M. Colon" userId="615143b1-cdee-493d-9a9d-1565ce8666d9" providerId="ADAL" clId="{FA97CFCF-99CC-E346-AB35-53B72ACF3832}" dt="2022-08-23T14:16:20.114" v="21" actId="1076"/>
          <ac:spMkLst>
            <pc:docMk/>
            <pc:sldMk cId="123558849" sldId="295"/>
            <ac:spMk id="3" creationId="{00000000-0000-0000-0000-000000000000}"/>
          </ac:spMkLst>
        </pc:spChg>
      </pc:sldChg>
      <pc:sldChg chg="modSp">
        <pc:chgData name="Jeffrey M. Colon" userId="615143b1-cdee-493d-9a9d-1565ce8666d9" providerId="ADAL" clId="{FA97CFCF-99CC-E346-AB35-53B72ACF3832}" dt="2022-08-31T00:18:49.465" v="35" actId="20577"/>
        <pc:sldMkLst>
          <pc:docMk/>
          <pc:sldMk cId="1405117730" sldId="297"/>
        </pc:sldMkLst>
        <pc:spChg chg="mod">
          <ac:chgData name="Jeffrey M. Colon" userId="615143b1-cdee-493d-9a9d-1565ce8666d9" providerId="ADAL" clId="{FA97CFCF-99CC-E346-AB35-53B72ACF3832}" dt="2022-08-31T00:18:49.465" v="35" actId="20577"/>
          <ac:spMkLst>
            <pc:docMk/>
            <pc:sldMk cId="1405117730" sldId="297"/>
            <ac:spMk id="6148" creationId="{00000000-0000-0000-0000-000000000000}"/>
          </ac:spMkLst>
        </pc:spChg>
      </pc:sldChg>
      <pc:sldMasterChg chg="modSp mod modSldLayout">
        <pc:chgData name="Jeffrey M. Colon" userId="615143b1-cdee-493d-9a9d-1565ce8666d9" providerId="ADAL" clId="{FA97CFCF-99CC-E346-AB35-53B72ACF3832}" dt="2022-08-31T00:22:11.476" v="43" actId="767"/>
        <pc:sldMasterMkLst>
          <pc:docMk/>
          <pc:sldMasterMk cId="603858000" sldId="2147483675"/>
        </pc:sldMasterMkLst>
        <pc:spChg chg="mod">
          <ac:chgData name="Jeffrey M. Colon" userId="615143b1-cdee-493d-9a9d-1565ce8666d9" providerId="ADAL" clId="{FA97CFCF-99CC-E346-AB35-53B72ACF3832}" dt="2022-08-31T00:21:32.939" v="41" actId="403"/>
          <ac:spMkLst>
            <pc:docMk/>
            <pc:sldMasterMk cId="603858000" sldId="2147483675"/>
            <ac:spMk id="9" creationId="{00000000-0000-0000-0000-000000000000}"/>
          </ac:spMkLst>
        </pc:spChg>
        <pc:sldLayoutChg chg="addSp modSp mod">
          <pc:chgData name="Jeffrey M. Colon" userId="615143b1-cdee-493d-9a9d-1565ce8666d9" providerId="ADAL" clId="{FA97CFCF-99CC-E346-AB35-53B72ACF3832}" dt="2022-08-31T00:22:11.476" v="43" actId="767"/>
          <pc:sldLayoutMkLst>
            <pc:docMk/>
            <pc:sldMasterMk cId="603858000" sldId="2147483675"/>
            <pc:sldLayoutMk cId="0" sldId="2147483676"/>
          </pc:sldLayoutMkLst>
          <pc:spChg chg="add mod">
            <ac:chgData name="Jeffrey M. Colon" userId="615143b1-cdee-493d-9a9d-1565ce8666d9" providerId="ADAL" clId="{FA97CFCF-99CC-E346-AB35-53B72ACF3832}" dt="2022-08-31T00:22:11.476" v="43" actId="767"/>
            <ac:spMkLst>
              <pc:docMk/>
              <pc:sldMasterMk cId="603858000" sldId="2147483675"/>
              <pc:sldLayoutMk cId="0" sldId="2147483676"/>
              <ac:spMk id="5" creationId="{75D09194-847F-BEB4-1ACD-8BF1425C0667}"/>
            </ac:spMkLst>
          </pc:spChg>
        </pc:sldLayoutChg>
        <pc:sldLayoutChg chg="addSp modSp mod">
          <pc:chgData name="Jeffrey M. Colon" userId="615143b1-cdee-493d-9a9d-1565ce8666d9" providerId="ADAL" clId="{FA97CFCF-99CC-E346-AB35-53B72ACF3832}" dt="2022-08-31T00:21:56.998" v="42" actId="767"/>
          <pc:sldLayoutMkLst>
            <pc:docMk/>
            <pc:sldMasterMk cId="603858000" sldId="2147483675"/>
            <pc:sldLayoutMk cId="0" sldId="2147483677"/>
          </pc:sldLayoutMkLst>
          <pc:spChg chg="add mod">
            <ac:chgData name="Jeffrey M. Colon" userId="615143b1-cdee-493d-9a9d-1565ce8666d9" providerId="ADAL" clId="{FA97CFCF-99CC-E346-AB35-53B72ACF3832}" dt="2022-08-31T00:21:56.998" v="42" actId="767"/>
            <ac:spMkLst>
              <pc:docMk/>
              <pc:sldMasterMk cId="603858000" sldId="2147483675"/>
              <pc:sldLayoutMk cId="0" sldId="2147483677"/>
              <ac:spMk id="2" creationId="{BE3666E3-A548-80F4-F7A8-7DA31FD7DE07}"/>
            </ac:spMkLst>
          </pc:spChg>
        </pc:sldLayoutChg>
      </pc:sldMasterChg>
    </pc:docChg>
  </pc:docChgLst>
  <pc:docChgLst>
    <pc:chgData name="Jeffrey M. Colon" userId="615143b1-cdee-493d-9a9d-1565ce8666d9" providerId="ADAL" clId="{A295E49A-91AC-DB41-8ACA-244290B35CDB}"/>
    <pc:docChg chg="undo custSel modSld">
      <pc:chgData name="Jeffrey M. Colon" userId="615143b1-cdee-493d-9a9d-1565ce8666d9" providerId="ADAL" clId="{A295E49A-91AC-DB41-8ACA-244290B35CDB}" dt="2022-07-31T12:34:44.181" v="192" actId="114"/>
      <pc:docMkLst>
        <pc:docMk/>
      </pc:docMkLst>
      <pc:sldChg chg="modSp mod addAnim delAnim modAnim">
        <pc:chgData name="Jeffrey M. Colon" userId="615143b1-cdee-493d-9a9d-1565ce8666d9" providerId="ADAL" clId="{A295E49A-91AC-DB41-8ACA-244290B35CDB}" dt="2022-07-31T12:34:44.181" v="192" actId="114"/>
        <pc:sldMkLst>
          <pc:docMk/>
          <pc:sldMk cId="3790523680" sldId="257"/>
        </pc:sldMkLst>
        <pc:spChg chg="mod">
          <ac:chgData name="Jeffrey M. Colon" userId="615143b1-cdee-493d-9a9d-1565ce8666d9" providerId="ADAL" clId="{A295E49A-91AC-DB41-8ACA-244290B35CDB}" dt="2022-07-31T12:34:44.181" v="192" actId="114"/>
          <ac:spMkLst>
            <pc:docMk/>
            <pc:sldMk cId="3790523680" sldId="257"/>
            <ac:spMk id="3" creationId="{00000000-0000-0000-0000-000000000000}"/>
          </ac:spMkLst>
        </pc:spChg>
      </pc:sldChg>
      <pc:sldChg chg="modSp mod">
        <pc:chgData name="Jeffrey M. Colon" userId="615143b1-cdee-493d-9a9d-1565ce8666d9" providerId="ADAL" clId="{A295E49A-91AC-DB41-8ACA-244290B35CDB}" dt="2022-07-31T12:28:47.617" v="3" actId="20577"/>
        <pc:sldMkLst>
          <pc:docMk/>
          <pc:sldMk cId="123558849" sldId="295"/>
        </pc:sldMkLst>
        <pc:spChg chg="mod">
          <ac:chgData name="Jeffrey M. Colon" userId="615143b1-cdee-493d-9a9d-1565ce8666d9" providerId="ADAL" clId="{A295E49A-91AC-DB41-8ACA-244290B35CDB}" dt="2022-07-31T12:28:47.617" v="3" actId="20577"/>
          <ac:spMkLst>
            <pc:docMk/>
            <pc:sldMk cId="123558849" sldId="29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Fall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2022-2023</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15172</TotalTime>
  <Words>1527</Words>
  <Application>Microsoft Macintosh PowerPoint</Application>
  <PresentationFormat>On-screen Show (4:3)</PresentationFormat>
  <Paragraphs>220</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275</cp:revision>
  <dcterms:created xsi:type="dcterms:W3CDTF">2010-08-09T13:06:30Z</dcterms:created>
  <dcterms:modified xsi:type="dcterms:W3CDTF">2022-08-31T00:22:20Z</dcterms:modified>
</cp:coreProperties>
</file>