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notesMasterIdLst>
    <p:notesMasterId r:id="rId39"/>
  </p:notesMasterIdLst>
  <p:handoutMasterIdLst>
    <p:handoutMasterId r:id="rId40"/>
  </p:handoutMasterIdLst>
  <p:sldIdLst>
    <p:sldId id="294" r:id="rId2"/>
    <p:sldId id="265" r:id="rId3"/>
    <p:sldId id="266" r:id="rId4"/>
    <p:sldId id="281" r:id="rId5"/>
    <p:sldId id="291" r:id="rId6"/>
    <p:sldId id="268" r:id="rId7"/>
    <p:sldId id="267" r:id="rId8"/>
    <p:sldId id="269" r:id="rId9"/>
    <p:sldId id="292" r:id="rId10"/>
    <p:sldId id="270" r:id="rId11"/>
    <p:sldId id="271" r:id="rId12"/>
    <p:sldId id="273" r:id="rId13"/>
    <p:sldId id="272" r:id="rId14"/>
    <p:sldId id="275" r:id="rId15"/>
    <p:sldId id="274" r:id="rId16"/>
    <p:sldId id="277" r:id="rId17"/>
    <p:sldId id="282" r:id="rId18"/>
    <p:sldId id="278" r:id="rId19"/>
    <p:sldId id="279" r:id="rId20"/>
    <p:sldId id="280" r:id="rId21"/>
    <p:sldId id="285" r:id="rId22"/>
    <p:sldId id="287" r:id="rId23"/>
    <p:sldId id="284" r:id="rId24"/>
    <p:sldId id="293" r:id="rId25"/>
    <p:sldId id="286" r:id="rId26"/>
    <p:sldId id="288" r:id="rId27"/>
    <p:sldId id="289" r:id="rId28"/>
    <p:sldId id="290" r:id="rId29"/>
    <p:sldId id="295" r:id="rId30"/>
    <p:sldId id="296" r:id="rId31"/>
    <p:sldId id="297" r:id="rId32"/>
    <p:sldId id="298" r:id="rId33"/>
    <p:sldId id="299" r:id="rId34"/>
    <p:sldId id="259" r:id="rId35"/>
    <p:sldId id="263" r:id="rId36"/>
    <p:sldId id="264" r:id="rId37"/>
    <p:sldId id="260"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9D75A3-3637-3D42-A5EB-FDC49F7BADBD}" v="243" dt="2023-11-04T15:30:12.7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75"/>
    <p:restoredTop sz="94702"/>
  </p:normalViewPr>
  <p:slideViewPr>
    <p:cSldViewPr snapToGrid="0" snapToObjects="1">
      <p:cViewPr varScale="1">
        <p:scale>
          <a:sx n="164" d="100"/>
          <a:sy n="164" d="100"/>
        </p:scale>
        <p:origin x="168" y="61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BD9D75A3-3637-3D42-A5EB-FDC49F7BADBD}"/>
    <pc:docChg chg="undo custSel addSld delSld modSld sldOrd modMainMaster">
      <pc:chgData name="Jeffrey M. Colon" userId="615143b1-cdee-493d-9a9d-1565ce8666d9" providerId="ADAL" clId="{BD9D75A3-3637-3D42-A5EB-FDC49F7BADBD}" dt="2023-11-04T15:30:12.786" v="408" actId="403"/>
      <pc:docMkLst>
        <pc:docMk/>
      </pc:docMkLst>
      <pc:sldChg chg="add del">
        <pc:chgData name="Jeffrey M. Colon" userId="615143b1-cdee-493d-9a9d-1565ce8666d9" providerId="ADAL" clId="{BD9D75A3-3637-3D42-A5EB-FDC49F7BADBD}" dt="2023-11-04T01:08:12.392" v="397" actId="2696"/>
        <pc:sldMkLst>
          <pc:docMk/>
          <pc:sldMk cId="1860272260" sldId="256"/>
        </pc:sldMkLst>
      </pc:sldChg>
      <pc:sldChg chg="modSp add mod">
        <pc:chgData name="Jeffrey M. Colon" userId="615143b1-cdee-493d-9a9d-1565ce8666d9" providerId="ADAL" clId="{BD9D75A3-3637-3D42-A5EB-FDC49F7BADBD}" dt="2023-11-04T15:30:12.786" v="408" actId="403"/>
        <pc:sldMkLst>
          <pc:docMk/>
          <pc:sldMk cId="884852033" sldId="259"/>
        </pc:sldMkLst>
        <pc:spChg chg="mod">
          <ac:chgData name="Jeffrey M. Colon" userId="615143b1-cdee-493d-9a9d-1565ce8666d9" providerId="ADAL" clId="{BD9D75A3-3637-3D42-A5EB-FDC49F7BADBD}" dt="2023-11-04T15:30:12.786" v="408" actId="403"/>
          <ac:spMkLst>
            <pc:docMk/>
            <pc:sldMk cId="884852033" sldId="259"/>
            <ac:spMk id="2" creationId="{29D3BC10-0033-AEAD-ED55-8EFB2E5882EE}"/>
          </ac:spMkLst>
        </pc:spChg>
      </pc:sldChg>
      <pc:sldChg chg="modSp add mod">
        <pc:chgData name="Jeffrey M. Colon" userId="615143b1-cdee-493d-9a9d-1565ce8666d9" providerId="ADAL" clId="{BD9D75A3-3637-3D42-A5EB-FDC49F7BADBD}" dt="2023-11-04T01:08:26.548" v="398" actId="27636"/>
        <pc:sldMkLst>
          <pc:docMk/>
          <pc:sldMk cId="1929240467" sldId="260"/>
        </pc:sldMkLst>
        <pc:spChg chg="mod">
          <ac:chgData name="Jeffrey M. Colon" userId="615143b1-cdee-493d-9a9d-1565ce8666d9" providerId="ADAL" clId="{BD9D75A3-3637-3D42-A5EB-FDC49F7BADBD}" dt="2023-11-04T01:08:26.548" v="398" actId="27636"/>
          <ac:spMkLst>
            <pc:docMk/>
            <pc:sldMk cId="1929240467" sldId="260"/>
            <ac:spMk id="2" creationId="{B80BF18F-43FF-3A8B-13DE-9CD6BCAEBD2F}"/>
          </ac:spMkLst>
        </pc:spChg>
      </pc:sldChg>
      <pc:sldChg chg="modSp add mod">
        <pc:chgData name="Jeffrey M. Colon" userId="615143b1-cdee-493d-9a9d-1565ce8666d9" providerId="ADAL" clId="{BD9D75A3-3637-3D42-A5EB-FDC49F7BADBD}" dt="2023-11-04T01:08:05.386" v="396" actId="27636"/>
        <pc:sldMkLst>
          <pc:docMk/>
          <pc:sldMk cId="3599764093" sldId="263"/>
        </pc:sldMkLst>
        <pc:spChg chg="mod">
          <ac:chgData name="Jeffrey M. Colon" userId="615143b1-cdee-493d-9a9d-1565ce8666d9" providerId="ADAL" clId="{BD9D75A3-3637-3D42-A5EB-FDC49F7BADBD}" dt="2023-11-04T01:08:05.386" v="396" actId="27636"/>
          <ac:spMkLst>
            <pc:docMk/>
            <pc:sldMk cId="3599764093" sldId="263"/>
            <ac:spMk id="2" creationId="{94EBC8B6-C6CD-6A16-CB66-AFDB32111AAC}"/>
          </ac:spMkLst>
        </pc:spChg>
      </pc:sldChg>
      <pc:sldChg chg="add">
        <pc:chgData name="Jeffrey M. Colon" userId="615143b1-cdee-493d-9a9d-1565ce8666d9" providerId="ADAL" clId="{BD9D75A3-3637-3D42-A5EB-FDC49F7BADBD}" dt="2023-11-04T01:08:05.310" v="394"/>
        <pc:sldMkLst>
          <pc:docMk/>
          <pc:sldMk cId="3972592516" sldId="264"/>
        </pc:sldMkLst>
      </pc:sldChg>
      <pc:sldChg chg="modSp ord">
        <pc:chgData name="Jeffrey M. Colon" userId="615143b1-cdee-493d-9a9d-1565ce8666d9" providerId="ADAL" clId="{BD9D75A3-3637-3D42-A5EB-FDC49F7BADBD}" dt="2023-10-21T00:42:13.994" v="200" actId="113"/>
        <pc:sldMkLst>
          <pc:docMk/>
          <pc:sldMk cId="0" sldId="265"/>
        </pc:sldMkLst>
        <pc:spChg chg="mod">
          <ac:chgData name="Jeffrey M. Colon" userId="615143b1-cdee-493d-9a9d-1565ce8666d9" providerId="ADAL" clId="{BD9D75A3-3637-3D42-A5EB-FDC49F7BADBD}" dt="2023-10-21T00:42:13.994" v="200" actId="113"/>
          <ac:spMkLst>
            <pc:docMk/>
            <pc:sldMk cId="0" sldId="265"/>
            <ac:spMk id="16386" creationId="{00000000-0000-0000-0000-000000000000}"/>
          </ac:spMkLst>
        </pc:spChg>
      </pc:sldChg>
      <pc:sldChg chg="modSp mod">
        <pc:chgData name="Jeffrey M. Colon" userId="615143b1-cdee-493d-9a9d-1565ce8666d9" providerId="ADAL" clId="{BD9D75A3-3637-3D42-A5EB-FDC49F7BADBD}" dt="2023-10-25T23:06:23.786" v="347" actId="20577"/>
        <pc:sldMkLst>
          <pc:docMk/>
          <pc:sldMk cId="0" sldId="267"/>
        </pc:sldMkLst>
        <pc:spChg chg="mod">
          <ac:chgData name="Jeffrey M. Colon" userId="615143b1-cdee-493d-9a9d-1565ce8666d9" providerId="ADAL" clId="{BD9D75A3-3637-3D42-A5EB-FDC49F7BADBD}" dt="2023-10-25T23:06:23.786" v="347" actId="20577"/>
          <ac:spMkLst>
            <pc:docMk/>
            <pc:sldMk cId="0" sldId="267"/>
            <ac:spMk id="19457" creationId="{00000000-0000-0000-0000-000000000000}"/>
          </ac:spMkLst>
        </pc:spChg>
        <pc:spChg chg="mod">
          <ac:chgData name="Jeffrey M. Colon" userId="615143b1-cdee-493d-9a9d-1565ce8666d9" providerId="ADAL" clId="{BD9D75A3-3637-3D42-A5EB-FDC49F7BADBD}" dt="2023-10-21T01:24:27.015" v="208" actId="20577"/>
          <ac:spMkLst>
            <pc:docMk/>
            <pc:sldMk cId="0" sldId="267"/>
            <ac:spMk id="19458" creationId="{00000000-0000-0000-0000-000000000000}"/>
          </ac:spMkLst>
        </pc:spChg>
      </pc:sldChg>
      <pc:sldChg chg="modSp mod ord">
        <pc:chgData name="Jeffrey M. Colon" userId="615143b1-cdee-493d-9a9d-1565ce8666d9" providerId="ADAL" clId="{BD9D75A3-3637-3D42-A5EB-FDC49F7BADBD}" dt="2023-10-26T00:10:43.722" v="348" actId="20578"/>
        <pc:sldMkLst>
          <pc:docMk/>
          <pc:sldMk cId="0" sldId="268"/>
        </pc:sldMkLst>
        <pc:spChg chg="mod">
          <ac:chgData name="Jeffrey M. Colon" userId="615143b1-cdee-493d-9a9d-1565ce8666d9" providerId="ADAL" clId="{BD9D75A3-3637-3D42-A5EB-FDC49F7BADBD}" dt="2023-10-21T01:38:53.916" v="233" actId="20577"/>
          <ac:spMkLst>
            <pc:docMk/>
            <pc:sldMk cId="0" sldId="268"/>
            <ac:spMk id="20481" creationId="{00000000-0000-0000-0000-000000000000}"/>
          </ac:spMkLst>
        </pc:spChg>
        <pc:spChg chg="mod">
          <ac:chgData name="Jeffrey M. Colon" userId="615143b1-cdee-493d-9a9d-1565ce8666d9" providerId="ADAL" clId="{BD9D75A3-3637-3D42-A5EB-FDC49F7BADBD}" dt="2023-10-21T01:24:47.246" v="210" actId="20577"/>
          <ac:spMkLst>
            <pc:docMk/>
            <pc:sldMk cId="0" sldId="268"/>
            <ac:spMk id="20482" creationId="{00000000-0000-0000-0000-000000000000}"/>
          </ac:spMkLst>
        </pc:spChg>
      </pc:sldChg>
      <pc:sldChg chg="addSp delSp modSp mod">
        <pc:chgData name="Jeffrey M. Colon" userId="615143b1-cdee-493d-9a9d-1565ce8666d9" providerId="ADAL" clId="{BD9D75A3-3637-3D42-A5EB-FDC49F7BADBD}" dt="2023-10-21T13:50:56.329" v="332" actId="20577"/>
        <pc:sldMkLst>
          <pc:docMk/>
          <pc:sldMk cId="0" sldId="269"/>
        </pc:sldMkLst>
        <pc:spChg chg="add del mod">
          <ac:chgData name="Jeffrey M. Colon" userId="615143b1-cdee-493d-9a9d-1565ce8666d9" providerId="ADAL" clId="{BD9D75A3-3637-3D42-A5EB-FDC49F7BADBD}" dt="2023-10-21T01:38:35.214" v="223"/>
          <ac:spMkLst>
            <pc:docMk/>
            <pc:sldMk cId="0" sldId="269"/>
            <ac:spMk id="4" creationId="{98139BDA-BDFC-08CD-6C82-AA01E540E4B3}"/>
          </ac:spMkLst>
        </pc:spChg>
        <pc:spChg chg="mod">
          <ac:chgData name="Jeffrey M. Colon" userId="615143b1-cdee-493d-9a9d-1565ce8666d9" providerId="ADAL" clId="{BD9D75A3-3637-3D42-A5EB-FDC49F7BADBD}" dt="2023-10-21T01:38:25.248" v="221" actId="20577"/>
          <ac:spMkLst>
            <pc:docMk/>
            <pc:sldMk cId="0" sldId="269"/>
            <ac:spMk id="21505" creationId="{00000000-0000-0000-0000-000000000000}"/>
          </ac:spMkLst>
        </pc:spChg>
        <pc:spChg chg="mod">
          <ac:chgData name="Jeffrey M. Colon" userId="615143b1-cdee-493d-9a9d-1565ce8666d9" providerId="ADAL" clId="{BD9D75A3-3637-3D42-A5EB-FDC49F7BADBD}" dt="2023-10-21T13:50:56.329" v="332" actId="20577"/>
          <ac:spMkLst>
            <pc:docMk/>
            <pc:sldMk cId="0" sldId="269"/>
            <ac:spMk id="21506" creationId="{00000000-0000-0000-0000-000000000000}"/>
          </ac:spMkLst>
        </pc:spChg>
      </pc:sldChg>
      <pc:sldChg chg="modSp modAnim">
        <pc:chgData name="Jeffrey M. Colon" userId="615143b1-cdee-493d-9a9d-1565ce8666d9" providerId="ADAL" clId="{BD9D75A3-3637-3D42-A5EB-FDC49F7BADBD}" dt="2023-10-26T00:19:29.925" v="365" actId="20577"/>
        <pc:sldMkLst>
          <pc:docMk/>
          <pc:sldMk cId="0" sldId="270"/>
        </pc:sldMkLst>
        <pc:spChg chg="mod">
          <ac:chgData name="Jeffrey M. Colon" userId="615143b1-cdee-493d-9a9d-1565ce8666d9" providerId="ADAL" clId="{BD9D75A3-3637-3D42-A5EB-FDC49F7BADBD}" dt="2023-10-26T00:19:29.925" v="365" actId="20577"/>
          <ac:spMkLst>
            <pc:docMk/>
            <pc:sldMk cId="0" sldId="270"/>
            <ac:spMk id="22531" creationId="{00000000-0000-0000-0000-000000000000}"/>
          </ac:spMkLst>
        </pc:spChg>
      </pc:sldChg>
      <pc:sldChg chg="modSp">
        <pc:chgData name="Jeffrey M. Colon" userId="615143b1-cdee-493d-9a9d-1565ce8666d9" providerId="ADAL" clId="{BD9D75A3-3637-3D42-A5EB-FDC49F7BADBD}" dt="2023-10-26T00:58:18.193" v="366" actId="114"/>
        <pc:sldMkLst>
          <pc:docMk/>
          <pc:sldMk cId="0" sldId="271"/>
        </pc:sldMkLst>
        <pc:spChg chg="mod">
          <ac:chgData name="Jeffrey M. Colon" userId="615143b1-cdee-493d-9a9d-1565ce8666d9" providerId="ADAL" clId="{BD9D75A3-3637-3D42-A5EB-FDC49F7BADBD}" dt="2023-10-26T00:58:18.193" v="366" actId="114"/>
          <ac:spMkLst>
            <pc:docMk/>
            <pc:sldMk cId="0" sldId="271"/>
            <ac:spMk id="24579" creationId="{00000000-0000-0000-0000-000000000000}"/>
          </ac:spMkLst>
        </pc:spChg>
      </pc:sldChg>
      <pc:sldChg chg="modSp mod">
        <pc:chgData name="Jeffrey M. Colon" userId="615143b1-cdee-493d-9a9d-1565ce8666d9" providerId="ADAL" clId="{BD9D75A3-3637-3D42-A5EB-FDC49F7BADBD}" dt="2023-10-26T01:05:38.143" v="375" actId="20577"/>
        <pc:sldMkLst>
          <pc:docMk/>
          <pc:sldMk cId="0" sldId="272"/>
        </pc:sldMkLst>
        <pc:spChg chg="mod">
          <ac:chgData name="Jeffrey M. Colon" userId="615143b1-cdee-493d-9a9d-1565ce8666d9" providerId="ADAL" clId="{BD9D75A3-3637-3D42-A5EB-FDC49F7BADBD}" dt="2023-10-26T01:05:38.143" v="375" actId="20577"/>
          <ac:spMkLst>
            <pc:docMk/>
            <pc:sldMk cId="0" sldId="272"/>
            <ac:spMk id="25602" creationId="{00000000-0000-0000-0000-000000000000}"/>
          </ac:spMkLst>
        </pc:spChg>
        <pc:spChg chg="mod">
          <ac:chgData name="Jeffrey M. Colon" userId="615143b1-cdee-493d-9a9d-1565ce8666d9" providerId="ADAL" clId="{BD9D75A3-3637-3D42-A5EB-FDC49F7BADBD}" dt="2023-10-26T00:59:27.216" v="368" actId="6549"/>
          <ac:spMkLst>
            <pc:docMk/>
            <pc:sldMk cId="0" sldId="272"/>
            <ac:spMk id="25608" creationId="{00000000-0000-0000-0000-000000000000}"/>
          </ac:spMkLst>
        </pc:spChg>
      </pc:sldChg>
      <pc:sldChg chg="modSp modAnim">
        <pc:chgData name="Jeffrey M. Colon" userId="615143b1-cdee-493d-9a9d-1565ce8666d9" providerId="ADAL" clId="{BD9D75A3-3637-3D42-A5EB-FDC49F7BADBD}" dt="2023-10-21T01:41:13.198" v="275" actId="6549"/>
        <pc:sldMkLst>
          <pc:docMk/>
          <pc:sldMk cId="0" sldId="273"/>
        </pc:sldMkLst>
        <pc:spChg chg="mod">
          <ac:chgData name="Jeffrey M. Colon" userId="615143b1-cdee-493d-9a9d-1565ce8666d9" providerId="ADAL" clId="{BD9D75A3-3637-3D42-A5EB-FDC49F7BADBD}" dt="2023-10-21T01:41:13.198" v="275" actId="6549"/>
          <ac:spMkLst>
            <pc:docMk/>
            <pc:sldMk cId="0" sldId="273"/>
            <ac:spMk id="27651" creationId="{00000000-0000-0000-0000-000000000000}"/>
          </ac:spMkLst>
        </pc:spChg>
      </pc:sldChg>
      <pc:sldChg chg="modSp mod">
        <pc:chgData name="Jeffrey M. Colon" userId="615143b1-cdee-493d-9a9d-1565ce8666d9" providerId="ADAL" clId="{BD9D75A3-3637-3D42-A5EB-FDC49F7BADBD}" dt="2023-10-26T01:05:45.659" v="382" actId="20577"/>
        <pc:sldMkLst>
          <pc:docMk/>
          <pc:sldMk cId="0" sldId="275"/>
        </pc:sldMkLst>
        <pc:spChg chg="mod">
          <ac:chgData name="Jeffrey M. Colon" userId="615143b1-cdee-493d-9a9d-1565ce8666d9" providerId="ADAL" clId="{BD9D75A3-3637-3D42-A5EB-FDC49F7BADBD}" dt="2023-10-26T01:05:45.659" v="382" actId="20577"/>
          <ac:spMkLst>
            <pc:docMk/>
            <pc:sldMk cId="0" sldId="275"/>
            <ac:spMk id="30722" creationId="{00000000-0000-0000-0000-000000000000}"/>
          </ac:spMkLst>
        </pc:spChg>
      </pc:sldChg>
      <pc:sldChg chg="modSp modAnim">
        <pc:chgData name="Jeffrey M. Colon" userId="615143b1-cdee-493d-9a9d-1565ce8666d9" providerId="ADAL" clId="{BD9D75A3-3637-3D42-A5EB-FDC49F7BADBD}" dt="2023-10-21T10:43:12.309" v="328" actId="20577"/>
        <pc:sldMkLst>
          <pc:docMk/>
          <pc:sldMk cId="0" sldId="278"/>
        </pc:sldMkLst>
        <pc:spChg chg="mod">
          <ac:chgData name="Jeffrey M. Colon" userId="615143b1-cdee-493d-9a9d-1565ce8666d9" providerId="ADAL" clId="{BD9D75A3-3637-3D42-A5EB-FDC49F7BADBD}" dt="2023-10-21T10:43:12.309" v="328" actId="20577"/>
          <ac:spMkLst>
            <pc:docMk/>
            <pc:sldMk cId="0" sldId="278"/>
            <ac:spMk id="35843" creationId="{00000000-0000-0000-0000-000000000000}"/>
          </ac:spMkLst>
        </pc:spChg>
      </pc:sldChg>
      <pc:sldChg chg="modSp mod modAnim">
        <pc:chgData name="Jeffrey M. Colon" userId="615143b1-cdee-493d-9a9d-1565ce8666d9" providerId="ADAL" clId="{BD9D75A3-3637-3D42-A5EB-FDC49F7BADBD}" dt="2023-10-26T01:16:15.841" v="386"/>
        <pc:sldMkLst>
          <pc:docMk/>
          <pc:sldMk cId="0" sldId="279"/>
        </pc:sldMkLst>
        <pc:spChg chg="mod">
          <ac:chgData name="Jeffrey M. Colon" userId="615143b1-cdee-493d-9a9d-1565ce8666d9" providerId="ADAL" clId="{BD9D75A3-3637-3D42-A5EB-FDC49F7BADBD}" dt="2023-10-21T01:43:41.029" v="305" actId="20577"/>
          <ac:spMkLst>
            <pc:docMk/>
            <pc:sldMk cId="0" sldId="279"/>
            <ac:spMk id="37891" creationId="{00000000-0000-0000-0000-000000000000}"/>
          </ac:spMkLst>
        </pc:spChg>
      </pc:sldChg>
      <pc:sldChg chg="modAnim">
        <pc:chgData name="Jeffrey M. Colon" userId="615143b1-cdee-493d-9a9d-1565ce8666d9" providerId="ADAL" clId="{BD9D75A3-3637-3D42-A5EB-FDC49F7BADBD}" dt="2023-10-26T01:16:46.024" v="389"/>
        <pc:sldMkLst>
          <pc:docMk/>
          <pc:sldMk cId="0" sldId="280"/>
        </pc:sldMkLst>
      </pc:sldChg>
      <pc:sldChg chg="modSp modAnim">
        <pc:chgData name="Jeffrey M. Colon" userId="615143b1-cdee-493d-9a9d-1565ce8666d9" providerId="ADAL" clId="{BD9D75A3-3637-3D42-A5EB-FDC49F7BADBD}" dt="2023-10-21T01:23:57.434" v="204"/>
        <pc:sldMkLst>
          <pc:docMk/>
          <pc:sldMk cId="0" sldId="281"/>
        </pc:sldMkLst>
        <pc:spChg chg="mod">
          <ac:chgData name="Jeffrey M. Colon" userId="615143b1-cdee-493d-9a9d-1565ce8666d9" providerId="ADAL" clId="{BD9D75A3-3637-3D42-A5EB-FDC49F7BADBD}" dt="2023-10-21T01:23:55.481" v="203"/>
          <ac:spMkLst>
            <pc:docMk/>
            <pc:sldMk cId="0" sldId="281"/>
            <ac:spMk id="17410" creationId="{00000000-0000-0000-0000-000000000000}"/>
          </ac:spMkLst>
        </pc:spChg>
      </pc:sldChg>
      <pc:sldChg chg="addSp modSp">
        <pc:chgData name="Jeffrey M. Colon" userId="615143b1-cdee-493d-9a9d-1565ce8666d9" providerId="ADAL" clId="{BD9D75A3-3637-3D42-A5EB-FDC49F7BADBD}" dt="2023-10-22T13:37:40.364" v="339" actId="767"/>
        <pc:sldMkLst>
          <pc:docMk/>
          <pc:sldMk cId="1020300465" sldId="285"/>
        </pc:sldMkLst>
        <pc:spChg chg="add mod">
          <ac:chgData name="Jeffrey M. Colon" userId="615143b1-cdee-493d-9a9d-1565ce8666d9" providerId="ADAL" clId="{BD9D75A3-3637-3D42-A5EB-FDC49F7BADBD}" dt="2023-10-22T13:37:40.364" v="339" actId="767"/>
          <ac:spMkLst>
            <pc:docMk/>
            <pc:sldMk cId="1020300465" sldId="285"/>
            <ac:spMk id="4" creationId="{DC90CD54-C94C-8151-0339-4A49FE5193C0}"/>
          </ac:spMkLst>
        </pc:spChg>
      </pc:sldChg>
      <pc:sldChg chg="modAnim">
        <pc:chgData name="Jeffrey M. Colon" userId="615143b1-cdee-493d-9a9d-1565ce8666d9" providerId="ADAL" clId="{BD9D75A3-3637-3D42-A5EB-FDC49F7BADBD}" dt="2023-10-26T02:26:30.285" v="391"/>
        <pc:sldMkLst>
          <pc:docMk/>
          <pc:sldMk cId="594774396" sldId="286"/>
        </pc:sldMkLst>
      </pc:sldChg>
      <pc:sldChg chg="modSp mod">
        <pc:chgData name="Jeffrey M. Colon" userId="615143b1-cdee-493d-9a9d-1565ce8666d9" providerId="ADAL" clId="{BD9D75A3-3637-3D42-A5EB-FDC49F7BADBD}" dt="2023-10-21T01:44:28.566" v="309" actId="20577"/>
        <pc:sldMkLst>
          <pc:docMk/>
          <pc:sldMk cId="1816935097" sldId="288"/>
        </pc:sldMkLst>
        <pc:spChg chg="mod">
          <ac:chgData name="Jeffrey M. Colon" userId="615143b1-cdee-493d-9a9d-1565ce8666d9" providerId="ADAL" clId="{BD9D75A3-3637-3D42-A5EB-FDC49F7BADBD}" dt="2023-10-21T01:44:28.566" v="309" actId="20577"/>
          <ac:spMkLst>
            <pc:docMk/>
            <pc:sldMk cId="1816935097" sldId="288"/>
            <ac:spMk id="2" creationId="{00000000-0000-0000-0000-000000000000}"/>
          </ac:spMkLst>
        </pc:spChg>
      </pc:sldChg>
      <pc:sldChg chg="modSp mod">
        <pc:chgData name="Jeffrey M. Colon" userId="615143b1-cdee-493d-9a9d-1565ce8666d9" providerId="ADAL" clId="{BD9D75A3-3637-3D42-A5EB-FDC49F7BADBD}" dt="2023-10-21T01:44:36.803" v="311" actId="20577"/>
        <pc:sldMkLst>
          <pc:docMk/>
          <pc:sldMk cId="1815150114" sldId="289"/>
        </pc:sldMkLst>
        <pc:spChg chg="mod">
          <ac:chgData name="Jeffrey M. Colon" userId="615143b1-cdee-493d-9a9d-1565ce8666d9" providerId="ADAL" clId="{BD9D75A3-3637-3D42-A5EB-FDC49F7BADBD}" dt="2023-10-21T01:44:36.803" v="311" actId="20577"/>
          <ac:spMkLst>
            <pc:docMk/>
            <pc:sldMk cId="1815150114" sldId="289"/>
            <ac:spMk id="2" creationId="{00000000-0000-0000-0000-000000000000}"/>
          </ac:spMkLst>
        </pc:spChg>
      </pc:sldChg>
      <pc:sldChg chg="modSp">
        <pc:chgData name="Jeffrey M. Colon" userId="615143b1-cdee-493d-9a9d-1565ce8666d9" providerId="ADAL" clId="{BD9D75A3-3637-3D42-A5EB-FDC49F7BADBD}" dt="2023-10-21T10:42:04.374" v="320" actId="20577"/>
        <pc:sldMkLst>
          <pc:docMk/>
          <pc:sldMk cId="1680306006" sldId="290"/>
        </pc:sldMkLst>
        <pc:spChg chg="mod">
          <ac:chgData name="Jeffrey M. Colon" userId="615143b1-cdee-493d-9a9d-1565ce8666d9" providerId="ADAL" clId="{BD9D75A3-3637-3D42-A5EB-FDC49F7BADBD}" dt="2023-10-21T10:42:04.374" v="320" actId="20577"/>
          <ac:spMkLst>
            <pc:docMk/>
            <pc:sldMk cId="1680306006" sldId="290"/>
            <ac:spMk id="32771" creationId="{00000000-0000-0000-0000-000000000000}"/>
          </ac:spMkLst>
        </pc:spChg>
      </pc:sldChg>
      <pc:sldChg chg="modSp mod modAnim">
        <pc:chgData name="Jeffrey M. Colon" userId="615143b1-cdee-493d-9a9d-1565ce8666d9" providerId="ADAL" clId="{BD9D75A3-3637-3D42-A5EB-FDC49F7BADBD}" dt="2023-10-21T01:38:42.397" v="225" actId="6549"/>
        <pc:sldMkLst>
          <pc:docMk/>
          <pc:sldMk cId="956987512" sldId="291"/>
        </pc:sldMkLst>
        <pc:spChg chg="mod">
          <ac:chgData name="Jeffrey M. Colon" userId="615143b1-cdee-493d-9a9d-1565ce8666d9" providerId="ADAL" clId="{BD9D75A3-3637-3D42-A5EB-FDC49F7BADBD}" dt="2023-10-21T01:24:08.815" v="206" actId="20577"/>
          <ac:spMkLst>
            <pc:docMk/>
            <pc:sldMk cId="956987512" sldId="291"/>
            <ac:spMk id="2" creationId="{56E49387-552C-2746-B2F6-5CDA1772B24B}"/>
          </ac:spMkLst>
        </pc:spChg>
        <pc:spChg chg="mod">
          <ac:chgData name="Jeffrey M. Colon" userId="615143b1-cdee-493d-9a9d-1565ce8666d9" providerId="ADAL" clId="{BD9D75A3-3637-3D42-A5EB-FDC49F7BADBD}" dt="2023-10-21T01:38:42.397" v="225" actId="6549"/>
          <ac:spMkLst>
            <pc:docMk/>
            <pc:sldMk cId="956987512" sldId="291"/>
            <ac:spMk id="3" creationId="{75A923D2-DA20-5D4F-9838-95D7D31971E3}"/>
          </ac:spMkLst>
        </pc:spChg>
      </pc:sldChg>
      <pc:sldChg chg="modSp mod">
        <pc:chgData name="Jeffrey M. Colon" userId="615143b1-cdee-493d-9a9d-1565ce8666d9" providerId="ADAL" clId="{BD9D75A3-3637-3D42-A5EB-FDC49F7BADBD}" dt="2023-10-26T00:18:36.285" v="354" actId="20577"/>
        <pc:sldMkLst>
          <pc:docMk/>
          <pc:sldMk cId="9363737" sldId="292"/>
        </pc:sldMkLst>
        <pc:spChg chg="mod">
          <ac:chgData name="Jeffrey M. Colon" userId="615143b1-cdee-493d-9a9d-1565ce8666d9" providerId="ADAL" clId="{BD9D75A3-3637-3D42-A5EB-FDC49F7BADBD}" dt="2023-10-26T00:18:36.285" v="354" actId="20577"/>
          <ac:spMkLst>
            <pc:docMk/>
            <pc:sldMk cId="9363737" sldId="292"/>
            <ac:spMk id="2" creationId="{F5D5050B-BE32-E24B-AA82-C8552A7530C0}"/>
          </ac:spMkLst>
        </pc:spChg>
        <pc:spChg chg="mod">
          <ac:chgData name="Jeffrey M. Colon" userId="615143b1-cdee-493d-9a9d-1565ce8666d9" providerId="ADAL" clId="{BD9D75A3-3637-3D42-A5EB-FDC49F7BADBD}" dt="2023-10-21T01:39:11.126" v="245" actId="20577"/>
          <ac:spMkLst>
            <pc:docMk/>
            <pc:sldMk cId="9363737" sldId="292"/>
            <ac:spMk id="3" creationId="{6F407D23-8712-614E-B3A0-B6E6B6B44BC8}"/>
          </ac:spMkLst>
        </pc:spChg>
      </pc:sldChg>
      <pc:sldChg chg="modSp mod modAnim">
        <pc:chgData name="Jeffrey M. Colon" userId="615143b1-cdee-493d-9a9d-1565ce8666d9" providerId="ADAL" clId="{BD9D75A3-3637-3D42-A5EB-FDC49F7BADBD}" dt="2023-10-21T10:48:56.793" v="330"/>
        <pc:sldMkLst>
          <pc:docMk/>
          <pc:sldMk cId="1068290328" sldId="293"/>
        </pc:sldMkLst>
        <pc:spChg chg="mod">
          <ac:chgData name="Jeffrey M. Colon" userId="615143b1-cdee-493d-9a9d-1565ce8666d9" providerId="ADAL" clId="{BD9D75A3-3637-3D42-A5EB-FDC49F7BADBD}" dt="2023-10-21T01:44:09.676" v="307" actId="20577"/>
          <ac:spMkLst>
            <pc:docMk/>
            <pc:sldMk cId="1068290328" sldId="293"/>
            <ac:spMk id="2" creationId="{BC9D1C72-0BAC-4B4D-ABEA-B57FD026D3D3}"/>
          </ac:spMkLst>
        </pc:spChg>
      </pc:sldChg>
      <pc:sldChg chg="modSp add mod">
        <pc:chgData name="Jeffrey M. Colon" userId="615143b1-cdee-493d-9a9d-1565ce8666d9" providerId="ADAL" clId="{BD9D75A3-3637-3D42-A5EB-FDC49F7BADBD}" dt="2023-10-20T23:25:51.444" v="73" actId="20577"/>
        <pc:sldMkLst>
          <pc:docMk/>
          <pc:sldMk cId="1966873829" sldId="294"/>
        </pc:sldMkLst>
        <pc:spChg chg="mod">
          <ac:chgData name="Jeffrey M. Colon" userId="615143b1-cdee-493d-9a9d-1565ce8666d9" providerId="ADAL" clId="{BD9D75A3-3637-3D42-A5EB-FDC49F7BADBD}" dt="2023-10-20T23:25:51.444" v="73" actId="20577"/>
          <ac:spMkLst>
            <pc:docMk/>
            <pc:sldMk cId="1966873829" sldId="294"/>
            <ac:spMk id="3" creationId="{FFE8FE3C-F9CB-5F28-2BEF-A709DAFE5B1C}"/>
          </ac:spMkLst>
        </pc:spChg>
        <pc:spChg chg="mod">
          <ac:chgData name="Jeffrey M. Colon" userId="615143b1-cdee-493d-9a9d-1565ce8666d9" providerId="ADAL" clId="{BD9D75A3-3637-3D42-A5EB-FDC49F7BADBD}" dt="2023-10-20T23:25:36.804" v="39" actId="20577"/>
          <ac:spMkLst>
            <pc:docMk/>
            <pc:sldMk cId="1966873829" sldId="294"/>
            <ac:spMk id="4" creationId="{584B35B6-026F-2DFF-89AC-B50CEA38105A}"/>
          </ac:spMkLst>
        </pc:spChg>
      </pc:sldChg>
      <pc:sldChg chg="new del">
        <pc:chgData name="Jeffrey M. Colon" userId="615143b1-cdee-493d-9a9d-1565ce8666d9" providerId="ADAL" clId="{BD9D75A3-3637-3D42-A5EB-FDC49F7BADBD}" dt="2023-10-21T14:44:51.663" v="338" actId="2696"/>
        <pc:sldMkLst>
          <pc:docMk/>
          <pc:sldMk cId="1992292429" sldId="295"/>
        </pc:sldMkLst>
      </pc:sldChg>
      <pc:sldChg chg="add">
        <pc:chgData name="Jeffrey M. Colon" userId="615143b1-cdee-493d-9a9d-1565ce8666d9" providerId="ADAL" clId="{BD9D75A3-3637-3D42-A5EB-FDC49F7BADBD}" dt="2023-11-04T01:07:32.080" v="392"/>
        <pc:sldMkLst>
          <pc:docMk/>
          <pc:sldMk cId="3890749231" sldId="295"/>
        </pc:sldMkLst>
      </pc:sldChg>
      <pc:sldChg chg="new del">
        <pc:chgData name="Jeffrey M. Colon" userId="615143b1-cdee-493d-9a9d-1565ce8666d9" providerId="ADAL" clId="{BD9D75A3-3637-3D42-A5EB-FDC49F7BADBD}" dt="2023-10-21T14:40:36.798" v="337" actId="680"/>
        <pc:sldMkLst>
          <pc:docMk/>
          <pc:sldMk cId="1500188850" sldId="296"/>
        </pc:sldMkLst>
      </pc:sldChg>
      <pc:sldChg chg="modSp add mod">
        <pc:chgData name="Jeffrey M. Colon" userId="615143b1-cdee-493d-9a9d-1565ce8666d9" providerId="ADAL" clId="{BD9D75A3-3637-3D42-A5EB-FDC49F7BADBD}" dt="2023-11-04T01:07:32.175" v="393" actId="27636"/>
        <pc:sldMkLst>
          <pc:docMk/>
          <pc:sldMk cId="1885951536" sldId="296"/>
        </pc:sldMkLst>
        <pc:spChg chg="mod">
          <ac:chgData name="Jeffrey M. Colon" userId="615143b1-cdee-493d-9a9d-1565ce8666d9" providerId="ADAL" clId="{BD9D75A3-3637-3D42-A5EB-FDC49F7BADBD}" dt="2023-11-04T01:07:32.175" v="393" actId="27636"/>
          <ac:spMkLst>
            <pc:docMk/>
            <pc:sldMk cId="1885951536" sldId="296"/>
            <ac:spMk id="2" creationId="{73AE8716-67FD-ACDB-705B-047035EDF60B}"/>
          </ac:spMkLst>
        </pc:spChg>
      </pc:sldChg>
      <pc:sldChg chg="new del">
        <pc:chgData name="Jeffrey M. Colon" userId="615143b1-cdee-493d-9a9d-1565ce8666d9" providerId="ADAL" clId="{BD9D75A3-3637-3D42-A5EB-FDC49F7BADBD}" dt="2023-10-21T14:39:29.303" v="335" actId="680"/>
        <pc:sldMkLst>
          <pc:docMk/>
          <pc:sldMk cId="2253651329" sldId="296"/>
        </pc:sldMkLst>
      </pc:sldChg>
      <pc:sldChg chg="modSp add mod">
        <pc:chgData name="Jeffrey M. Colon" userId="615143b1-cdee-493d-9a9d-1565ce8666d9" providerId="ADAL" clId="{BD9D75A3-3637-3D42-A5EB-FDC49F7BADBD}" dt="2023-11-04T15:29:10.749" v="404" actId="27636"/>
        <pc:sldMkLst>
          <pc:docMk/>
          <pc:sldMk cId="534682504" sldId="297"/>
        </pc:sldMkLst>
        <pc:spChg chg="mod">
          <ac:chgData name="Jeffrey M. Colon" userId="615143b1-cdee-493d-9a9d-1565ce8666d9" providerId="ADAL" clId="{BD9D75A3-3637-3D42-A5EB-FDC49F7BADBD}" dt="2023-11-04T15:29:10.749" v="404" actId="27636"/>
          <ac:spMkLst>
            <pc:docMk/>
            <pc:sldMk cId="534682504" sldId="297"/>
            <ac:spMk id="2" creationId="{73AE8716-67FD-ACDB-705B-047035EDF60B}"/>
          </ac:spMkLst>
        </pc:spChg>
      </pc:sldChg>
      <pc:sldChg chg="add">
        <pc:chgData name="Jeffrey M. Colon" userId="615143b1-cdee-493d-9a9d-1565ce8666d9" providerId="ADAL" clId="{BD9D75A3-3637-3D42-A5EB-FDC49F7BADBD}" dt="2023-11-04T01:07:32.080" v="392"/>
        <pc:sldMkLst>
          <pc:docMk/>
          <pc:sldMk cId="1649883626" sldId="298"/>
        </pc:sldMkLst>
      </pc:sldChg>
      <pc:sldChg chg="modSp add mod">
        <pc:chgData name="Jeffrey M. Colon" userId="615143b1-cdee-493d-9a9d-1565ce8666d9" providerId="ADAL" clId="{BD9D75A3-3637-3D42-A5EB-FDC49F7BADBD}" dt="2023-11-04T15:30:05.446" v="407" actId="27636"/>
        <pc:sldMkLst>
          <pc:docMk/>
          <pc:sldMk cId="1317382418" sldId="299"/>
        </pc:sldMkLst>
        <pc:spChg chg="mod">
          <ac:chgData name="Jeffrey M. Colon" userId="615143b1-cdee-493d-9a9d-1565ce8666d9" providerId="ADAL" clId="{BD9D75A3-3637-3D42-A5EB-FDC49F7BADBD}" dt="2023-11-04T15:30:05.446" v="407" actId="27636"/>
          <ac:spMkLst>
            <pc:docMk/>
            <pc:sldMk cId="1317382418" sldId="299"/>
            <ac:spMk id="8" creationId="{04C9144A-1701-FACC-0165-AED573373E57}"/>
          </ac:spMkLst>
        </pc:spChg>
      </pc:sldChg>
      <pc:sldMasterChg chg="modSp mod delSldLayout">
        <pc:chgData name="Jeffrey M. Colon" userId="615143b1-cdee-493d-9a9d-1565ce8666d9" providerId="ADAL" clId="{BD9D75A3-3637-3D42-A5EB-FDC49F7BADBD}" dt="2023-11-04T01:08:12.392" v="397" actId="2696"/>
        <pc:sldMasterMkLst>
          <pc:docMk/>
          <pc:sldMasterMk cId="3188129850" sldId="2147483843"/>
        </pc:sldMasterMkLst>
        <pc:spChg chg="mod">
          <ac:chgData name="Jeffrey M. Colon" userId="615143b1-cdee-493d-9a9d-1565ce8666d9" providerId="ADAL" clId="{BD9D75A3-3637-3D42-A5EB-FDC49F7BADBD}" dt="2023-10-20T23:23:35.717" v="1" actId="20577"/>
          <ac:spMkLst>
            <pc:docMk/>
            <pc:sldMasterMk cId="3188129850" sldId="2147483843"/>
            <ac:spMk id="9" creationId="{00000000-0000-0000-0000-000000000000}"/>
          </ac:spMkLst>
        </pc:spChg>
        <pc:sldLayoutChg chg="del">
          <pc:chgData name="Jeffrey M. Colon" userId="615143b1-cdee-493d-9a9d-1565ce8666d9" providerId="ADAL" clId="{BD9D75A3-3637-3D42-A5EB-FDC49F7BADBD}" dt="2023-11-04T01:08:12.392" v="397" actId="2696"/>
          <pc:sldLayoutMkLst>
            <pc:docMk/>
            <pc:sldMasterMk cId="3188129850" sldId="2147483843"/>
            <pc:sldLayoutMk cId="1996575454" sldId="214748390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11/4/23</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11/4/23</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PSH_P_Trans_23</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Fall 2023</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eaLnBrk="1" hangingPunct="1">
              <a:lnSpc>
                <a:spcPct val="90000"/>
              </a:lnSpc>
              <a:tabLst>
                <a:tab pos="508000" algn="l"/>
              </a:tabLst>
            </a:pPr>
            <a:r>
              <a:rPr lang="en-US" altLang="en-US" sz="2400" dirty="0"/>
              <a:t>Service provider’</a:t>
            </a:r>
            <a:r>
              <a:rPr lang="en-US" altLang="ja-JP" sz="2400" dirty="0"/>
              <a:t>s Capital Account increased by amount taken into income under section 83.  In essence, PSH is deemed to transfer cash to P, who, in turn, transfers it back to PSH in exchange for its capital account.</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a:t>
            </a:r>
            <a:r>
              <a:rPr lang="en-US" dirty="0" err="1"/>
              <a:t>CGs</a:t>
            </a:r>
            <a:endParaRPr lang="en-US" dirty="0"/>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New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payments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1000" y="1369841"/>
            <a:ext cx="6265210" cy="4118318"/>
          </a:xfrm>
          <a:ln>
            <a:solidFill>
              <a:schemeClr val="accent1"/>
            </a:solidFill>
          </a:ln>
        </p:spPr>
        <p:txBody>
          <a:bodyPr>
            <a:normAutofit fontScale="92500" lnSpcReduction="20000"/>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6762751" y="1630396"/>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$160,200 (2023)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$160,200 (2023).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160.2K; 2.9% &gt; 160.2K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a:t>
            </a:r>
          </a:p>
          <a:p>
            <a:r>
              <a:rPr lang="en-US" sz="2100" dirty="0"/>
              <a:t>Big LP cases in the pipeline:  </a:t>
            </a:r>
            <a:r>
              <a:rPr lang="en-US" sz="2100" i="1" dirty="0"/>
              <a:t>Point72, Soroban Capital, </a:t>
            </a:r>
            <a:r>
              <a:rPr lang="en-US" sz="2100" dirty="0"/>
              <a:t>and </a:t>
            </a:r>
            <a:r>
              <a:rPr lang="en-US" sz="2100" i="1" dirty="0"/>
              <a:t>Denham Capital </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a:t>
            </a:r>
            <a:r>
              <a:rPr lang="en-US" sz="2800" dirty="0" err="1"/>
              <a:t>PSH</a:t>
            </a:r>
            <a:r>
              <a:rPr lang="en-US" sz="2800" dirty="0"/>
              <a:t> income.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21922</TotalTime>
  <Words>4668</Words>
  <Application>Microsoft Macintosh PowerPoint</Application>
  <PresentationFormat>On-screen Show (4:3)</PresentationFormat>
  <Paragraphs>386</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New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Jeffrey M. Colon</cp:lastModifiedBy>
  <cp:revision>148</cp:revision>
  <dcterms:created xsi:type="dcterms:W3CDTF">2010-10-25T10:35:43Z</dcterms:created>
  <dcterms:modified xsi:type="dcterms:W3CDTF">2023-11-04T15:30:20Z</dcterms:modified>
</cp:coreProperties>
</file>