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0"/>
  </p:notesMasterIdLst>
  <p:handoutMasterIdLst>
    <p:handoutMasterId r:id="rId21"/>
  </p:handoutMasterIdLst>
  <p:sldIdLst>
    <p:sldId id="454" r:id="rId2"/>
    <p:sldId id="277" r:id="rId3"/>
    <p:sldId id="300" r:id="rId4"/>
    <p:sldId id="356" r:id="rId5"/>
    <p:sldId id="355" r:id="rId6"/>
    <p:sldId id="357" r:id="rId7"/>
    <p:sldId id="358" r:id="rId8"/>
    <p:sldId id="359" r:id="rId9"/>
    <p:sldId id="366" r:id="rId10"/>
    <p:sldId id="364" r:id="rId11"/>
    <p:sldId id="362" r:id="rId12"/>
    <p:sldId id="365" r:id="rId13"/>
    <p:sldId id="363" r:id="rId14"/>
    <p:sldId id="299" r:id="rId15"/>
    <p:sldId id="298" r:id="rId16"/>
    <p:sldId id="367" r:id="rId17"/>
    <p:sldId id="301" r:id="rId18"/>
    <p:sldId id="302" r:id="rId19"/>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001A7-C2F4-0D40-B274-54AE8C9BF7D0}" v="94" dt="2023-09-10T16:33:34.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1"/>
    <p:restoredTop sz="94694"/>
  </p:normalViewPr>
  <p:slideViewPr>
    <p:cSldViewPr>
      <p:cViewPr varScale="1">
        <p:scale>
          <a:sx n="121" d="100"/>
          <a:sy n="121" d="100"/>
        </p:scale>
        <p:origin x="147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3C001A7-C2F4-0D40-B274-54AE8C9BF7D0}"/>
    <pc:docChg chg="custSel modSld">
      <pc:chgData name="Jeffrey M. Colon" userId="615143b1-cdee-493d-9a9d-1565ce8666d9" providerId="ADAL" clId="{13C001A7-C2F4-0D40-B274-54AE8C9BF7D0}" dt="2023-09-10T16:33:34.799" v="117"/>
      <pc:docMkLst>
        <pc:docMk/>
      </pc:docMkLst>
      <pc:sldChg chg="modSp">
        <pc:chgData name="Jeffrey M. Colon" userId="615143b1-cdee-493d-9a9d-1565ce8666d9" providerId="ADAL" clId="{13C001A7-C2F4-0D40-B274-54AE8C9BF7D0}" dt="2023-09-10T16:23:50.545" v="116" actId="20577"/>
        <pc:sldMkLst>
          <pc:docMk/>
          <pc:sldMk cId="763328627" sldId="299"/>
        </pc:sldMkLst>
        <pc:spChg chg="mod">
          <ac:chgData name="Jeffrey M. Colon" userId="615143b1-cdee-493d-9a9d-1565ce8666d9" providerId="ADAL" clId="{13C001A7-C2F4-0D40-B274-54AE8C9BF7D0}" dt="2023-09-10T16:23:50.545" v="116" actId="20577"/>
          <ac:spMkLst>
            <pc:docMk/>
            <pc:sldMk cId="763328627" sldId="299"/>
            <ac:spMk id="2" creationId="{B3345D54-065F-AB40-901D-68CB5362E23B}"/>
          </ac:spMkLst>
        </pc:spChg>
      </pc:sldChg>
      <pc:sldChg chg="modSp">
        <pc:chgData name="Jeffrey M. Colon" userId="615143b1-cdee-493d-9a9d-1565ce8666d9" providerId="ADAL" clId="{13C001A7-C2F4-0D40-B274-54AE8C9BF7D0}" dt="2023-09-10T16:33:34.799" v="117"/>
        <pc:sldMkLst>
          <pc:docMk/>
          <pc:sldMk cId="2743112771" sldId="302"/>
        </pc:sldMkLst>
        <pc:spChg chg="mod">
          <ac:chgData name="Jeffrey M. Colon" userId="615143b1-cdee-493d-9a9d-1565ce8666d9" providerId="ADAL" clId="{13C001A7-C2F4-0D40-B274-54AE8C9BF7D0}" dt="2023-09-10T16:33:34.799" v="117"/>
          <ac:spMkLst>
            <pc:docMk/>
            <pc:sldMk cId="2743112771" sldId="302"/>
            <ac:spMk id="2" creationId="{4F49FFFF-9920-5841-B1D5-3DA625420D25}"/>
          </ac:spMkLst>
        </pc:spChg>
      </pc:sldChg>
      <pc:sldChg chg="modSp">
        <pc:chgData name="Jeffrey M. Colon" userId="615143b1-cdee-493d-9a9d-1565ce8666d9" providerId="ADAL" clId="{13C001A7-C2F4-0D40-B274-54AE8C9BF7D0}" dt="2023-09-10T16:21:12.311" v="26"/>
        <pc:sldMkLst>
          <pc:docMk/>
          <pc:sldMk cId="0" sldId="358"/>
        </pc:sldMkLst>
        <pc:spChg chg="mod">
          <ac:chgData name="Jeffrey M. Colon" userId="615143b1-cdee-493d-9a9d-1565ce8666d9" providerId="ADAL" clId="{13C001A7-C2F4-0D40-B274-54AE8C9BF7D0}" dt="2023-09-10T16:21:12.311" v="26"/>
          <ac:spMkLst>
            <pc:docMk/>
            <pc:sldMk cId="0" sldId="358"/>
            <ac:spMk id="9219" creationId="{00000000-0000-0000-0000-000000000000}"/>
          </ac:spMkLst>
        </pc:spChg>
      </pc:sldChg>
      <pc:sldChg chg="modSp">
        <pc:chgData name="Jeffrey M. Colon" userId="615143b1-cdee-493d-9a9d-1565ce8666d9" providerId="ADAL" clId="{13C001A7-C2F4-0D40-B274-54AE8C9BF7D0}" dt="2023-09-10T16:21:37.736" v="28"/>
        <pc:sldMkLst>
          <pc:docMk/>
          <pc:sldMk cId="0" sldId="359"/>
        </pc:sldMkLst>
        <pc:spChg chg="mod">
          <ac:chgData name="Jeffrey M. Colon" userId="615143b1-cdee-493d-9a9d-1565ce8666d9" providerId="ADAL" clId="{13C001A7-C2F4-0D40-B274-54AE8C9BF7D0}" dt="2023-09-10T16:21:37.736" v="28"/>
          <ac:spMkLst>
            <pc:docMk/>
            <pc:sldMk cId="0" sldId="359"/>
            <ac:spMk id="10243" creationId="{00000000-0000-0000-0000-000000000000}"/>
          </ac:spMkLst>
        </pc:spChg>
      </pc:sldChg>
      <pc:sldChg chg="modSp">
        <pc:chgData name="Jeffrey M. Colon" userId="615143b1-cdee-493d-9a9d-1565ce8666d9" providerId="ADAL" clId="{13C001A7-C2F4-0D40-B274-54AE8C9BF7D0}" dt="2023-09-10T16:22:47.652" v="30"/>
        <pc:sldMkLst>
          <pc:docMk/>
          <pc:sldMk cId="0" sldId="362"/>
        </pc:sldMkLst>
        <pc:spChg chg="mod">
          <ac:chgData name="Jeffrey M. Colon" userId="615143b1-cdee-493d-9a9d-1565ce8666d9" providerId="ADAL" clId="{13C001A7-C2F4-0D40-B274-54AE8C9BF7D0}" dt="2023-09-10T16:22:47.652" v="30"/>
          <ac:spMkLst>
            <pc:docMk/>
            <pc:sldMk cId="0" sldId="362"/>
            <ac:spMk id="110595" creationId="{00000000-0000-0000-0000-000000000000}"/>
          </ac:spMkLst>
        </pc:spChg>
      </pc:sldChg>
      <pc:sldChg chg="modSp">
        <pc:chgData name="Jeffrey M. Colon" userId="615143b1-cdee-493d-9a9d-1565ce8666d9" providerId="ADAL" clId="{13C001A7-C2F4-0D40-B274-54AE8C9BF7D0}" dt="2023-09-10T16:23:28.747" v="89"/>
        <pc:sldMkLst>
          <pc:docMk/>
          <pc:sldMk cId="0" sldId="363"/>
        </pc:sldMkLst>
        <pc:spChg chg="mod">
          <ac:chgData name="Jeffrey M. Colon" userId="615143b1-cdee-493d-9a9d-1565ce8666d9" providerId="ADAL" clId="{13C001A7-C2F4-0D40-B274-54AE8C9BF7D0}" dt="2023-09-10T16:23:28.747" v="89"/>
          <ac:spMkLst>
            <pc:docMk/>
            <pc:sldMk cId="0" sldId="363"/>
            <ac:spMk id="116739" creationId="{00000000-0000-0000-0000-000000000000}"/>
          </ac:spMkLst>
        </pc:spChg>
      </pc:sldChg>
      <pc:sldChg chg="modSp">
        <pc:chgData name="Jeffrey M. Colon" userId="615143b1-cdee-493d-9a9d-1565ce8666d9" providerId="ADAL" clId="{13C001A7-C2F4-0D40-B274-54AE8C9BF7D0}" dt="2023-09-10T16:23:19.491" v="88" actId="20577"/>
        <pc:sldMkLst>
          <pc:docMk/>
          <pc:sldMk cId="0" sldId="365"/>
        </pc:sldMkLst>
        <pc:spChg chg="mod">
          <ac:chgData name="Jeffrey M. Colon" userId="615143b1-cdee-493d-9a9d-1565ce8666d9" providerId="ADAL" clId="{13C001A7-C2F4-0D40-B274-54AE8C9BF7D0}" dt="2023-09-10T16:23:19.491" v="88" actId="20577"/>
          <ac:spMkLst>
            <pc:docMk/>
            <pc:sldMk cId="0" sldId="365"/>
            <ac:spMk id="30722" creationId="{00000000-0000-0000-0000-000000000000}"/>
          </ac:spMkLst>
        </pc:spChg>
      </pc:sldChg>
      <pc:sldChg chg="modSp mod">
        <pc:chgData name="Jeffrey M. Colon" userId="615143b1-cdee-493d-9a9d-1565ce8666d9" providerId="ADAL" clId="{13C001A7-C2F4-0D40-B274-54AE8C9BF7D0}" dt="2023-09-10T16:20:17.005" v="23" actId="20577"/>
        <pc:sldMkLst>
          <pc:docMk/>
          <pc:sldMk cId="220036478" sldId="454"/>
        </pc:sldMkLst>
        <pc:spChg chg="mod">
          <ac:chgData name="Jeffrey M. Colon" userId="615143b1-cdee-493d-9a9d-1565ce8666d9" providerId="ADAL" clId="{13C001A7-C2F4-0D40-B274-54AE8C9BF7D0}" dt="2023-09-10T16:20:17.005" v="23" actId="20577"/>
          <ac:spMkLst>
            <pc:docMk/>
            <pc:sldMk cId="220036478" sldId="454"/>
            <ac:spMk id="4" creationId="{28DD0BD5-3748-B1CF-D6F6-07CC956F20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2</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3</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11</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13</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8745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PSH_Operations_23</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 id="2147483866"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Operations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dirty="0"/>
              <a:t>Partnership Operations</a:t>
            </a:r>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Foreign taxes</a:t>
            </a:r>
          </a:p>
          <a:p>
            <a:pPr lvl="1"/>
            <a:r>
              <a:rPr lang="en-US" sz="2000" dirty="0">
                <a:ea typeface="ＭＳ Ｐゴシック" charset="0"/>
              </a:rPr>
              <a:t>NOL deduction</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SALT, medical expenses, </a:t>
            </a:r>
            <a:r>
              <a:rPr lang="en-US" sz="2000" strike="sngStrike" dirty="0">
                <a:ea typeface="ＭＳ Ｐゴシック" charset="0"/>
              </a:rPr>
              <a:t>alimony</a:t>
            </a:r>
            <a:r>
              <a:rPr lang="en-US" sz="2000" dirty="0">
                <a:ea typeface="ＭＳ Ｐゴシック" charset="0"/>
              </a:rPr>
              <a: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altLang="en-US" sz="2000" dirty="0"/>
              <a:t>§</a:t>
            </a: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starting in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a:t>
            </a:r>
            <a:r>
              <a:rPr lang="en-US" altLang="en-US" sz="2400" dirty="0"/>
              <a:t>§</a:t>
            </a:r>
            <a:r>
              <a:rPr lang="en-US" sz="2400" dirty="0">
                <a:ea typeface="ＭＳ Ｐゴシック" charset="0"/>
                <a:cs typeface="ＭＳ Ｐゴシック" charset="0"/>
              </a:rPr>
              <a:t>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pPr lvl="1"/>
            <a:r>
              <a:rPr lang="en-US" sz="2250" dirty="0">
                <a:ea typeface="ＭＳ Ｐゴシック" charset="0"/>
                <a:cs typeface="ＭＳ Ｐゴシック" charset="0"/>
              </a:rPr>
              <a:t>How do you get additional basis in your PSH interest?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(including reductions in a P’s share of PSH liabilities)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a:t>
            </a:r>
            <a:r>
              <a:rPr lang="en-US" altLang="en-US" sz="2000" dirty="0"/>
              <a:t>§</a:t>
            </a:r>
            <a:r>
              <a:rPr lang="en-US" sz="2000" dirty="0">
                <a:ea typeface="ＭＳ Ｐゴシック" charset="0"/>
              </a:rPr>
              <a:t>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(adjusted for inflation).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a:t>
            </a:r>
            <a:r>
              <a:rPr lang="en-US" altLang="en-US" sz="2400" dirty="0"/>
              <a:t>§</a:t>
            </a:r>
            <a:r>
              <a:rPr lang="en-US" sz="2400" dirty="0"/>
              <a:t>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sp>
        <p:nvSpPr>
          <p:cNvPr id="2" name="Content Placeholder 1">
            <a:extLst>
              <a:ext uri="{FF2B5EF4-FFF2-40B4-BE49-F238E27FC236}">
                <a16:creationId xmlns:a16="http://schemas.microsoft.com/office/drawing/2014/main" id="{9CA60F5C-979A-7253-9148-240578B8C4BA}"/>
              </a:ext>
            </a:extLst>
          </p:cNvPr>
          <p:cNvSpPr>
            <a:spLocks noGrp="1"/>
          </p:cNvSpPr>
          <p:nvPr>
            <p:ph idx="1"/>
          </p:nvPr>
        </p:nvSpPr>
        <p:spPr>
          <a:xfrm>
            <a:off x="457200" y="625515"/>
            <a:ext cx="8458200" cy="1143000"/>
          </a:xfrm>
          <a:solidFill>
            <a:schemeClr val="bg1"/>
          </a:solidFill>
          <a:ln>
            <a:solidFill>
              <a:schemeClr val="accent1"/>
            </a:solidFill>
          </a:ln>
        </p:spPr>
        <p:txBody>
          <a:bodyPr/>
          <a:lstStyle/>
          <a:p>
            <a:r>
              <a:rPr lang="en-US" sz="1950" dirty="0">
                <a:latin typeface="+mn-lt"/>
              </a:rPr>
              <a:t>What’s the best PSH TY to choose if the PSH expects gains? Losses?</a:t>
            </a:r>
          </a:p>
          <a:p>
            <a:r>
              <a:rPr lang="en-US" sz="1950" dirty="0">
                <a:latin typeface="+mn-lt"/>
              </a:rPr>
              <a:t>A P includes in income his share of PSH items under </a:t>
            </a:r>
            <a:r>
              <a:rPr lang="en-US" altLang="en-US" sz="1950" dirty="0">
                <a:latin typeface="+mn-lt"/>
              </a:rPr>
              <a:t>§</a:t>
            </a:r>
            <a:r>
              <a:rPr lang="en-US" sz="1950" dirty="0">
                <a:latin typeface="+mn-lt"/>
              </a:rPr>
              <a:t>702 for the taxable year of </a:t>
            </a:r>
            <a:r>
              <a:rPr lang="en-US" sz="1950" i="1" u="sng" dirty="0">
                <a:latin typeface="+mn-lt"/>
              </a:rPr>
              <a:t>the PSH </a:t>
            </a:r>
            <a:r>
              <a:rPr lang="en-US" sz="1950" dirty="0">
                <a:latin typeface="+mn-lt"/>
              </a:rPr>
              <a:t>that ends within or with the taxable year of </a:t>
            </a:r>
            <a:r>
              <a:rPr lang="en-US" sz="1950" i="1" dirty="0">
                <a:latin typeface="+mn-lt"/>
              </a:rPr>
              <a:t>the P</a:t>
            </a:r>
            <a:r>
              <a:rPr lang="en-US" sz="1950" dirty="0">
                <a:latin typeface="+mn-lt"/>
              </a:rPr>
              <a:t>. </a:t>
            </a:r>
            <a:r>
              <a:rPr lang="en-US" altLang="en-US" sz="1950" dirty="0">
                <a:latin typeface="+mn-lt"/>
              </a:rPr>
              <a:t>§7</a:t>
            </a:r>
            <a:r>
              <a:rPr lang="en-US" sz="1950" dirty="0">
                <a:latin typeface="+mn-lt"/>
              </a:rPr>
              <a:t>06(a)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1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a:t>
            </a:r>
            <a:r>
              <a:rPr lang="en-US" altLang="en-US" sz="2000" dirty="0"/>
              <a:t>§</a:t>
            </a:r>
            <a:r>
              <a:rPr lang="en-US" altLang="ja-JP" sz="2000" dirty="0">
                <a:ea typeface="ＭＳ Ｐゴシック" charset="0"/>
              </a:rPr>
              <a:t>1.706-1(b)(3))</a:t>
            </a:r>
          </a:p>
          <a:p>
            <a:pPr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a:t>
            </a:r>
            <a:r>
              <a:rPr lang="en-US" altLang="en-US" sz="2400" dirty="0"/>
              <a:t>§</a:t>
            </a:r>
            <a:r>
              <a:rPr lang="en-US" altLang="ja-JP" sz="2400" dirty="0">
                <a:ea typeface="ＭＳ Ｐゴシック" charset="0"/>
                <a:cs typeface="ＭＳ Ｐゴシック" charset="0"/>
              </a:rPr>
              <a:t>1.706-1(b)(4)(ii)(A) and (B).  </a:t>
            </a:r>
          </a:p>
          <a:p>
            <a:pPr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a:t>
            </a:r>
            <a:r>
              <a:rPr lang="en-US" altLang="en-US" sz="2400" dirty="0"/>
              <a:t>§</a:t>
            </a:r>
            <a:r>
              <a:rPr lang="en-US" altLang="ja-JP" sz="2400" dirty="0">
                <a:ea typeface="ＭＳ Ｐゴシック" charset="0"/>
                <a:cs typeface="ＭＳ Ｐゴシック" charset="0"/>
              </a:rPr>
              <a:t>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altLang="en-US" sz="2000" dirty="0"/>
              <a:t>§</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a:r>
              <a:rPr lang="en-US" sz="2400" dirty="0">
                <a:ea typeface="ＭＳ Ｐゴシック" charset="0"/>
              </a:rPr>
              <a:t>Required payments under </a:t>
            </a:r>
            <a:r>
              <a:rPr lang="en-US" altLang="en-US" sz="2400" dirty="0"/>
              <a:t>§</a:t>
            </a:r>
            <a:r>
              <a:rPr lang="en-US" sz="2400" dirty="0">
                <a:ea typeface="ＭＳ Ｐゴシック" charset="0"/>
              </a:rPr>
              <a:t>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(adjusted for inflation)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10653</TotalTime>
  <Words>2232</Words>
  <Application>Microsoft Macintosh PowerPoint</Application>
  <PresentationFormat>On-screen Show (4:3)</PresentationFormat>
  <Paragraphs>219</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 Partnership Operations</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289</cp:revision>
  <cp:lastPrinted>2019-01-30T18:09:20Z</cp:lastPrinted>
  <dcterms:created xsi:type="dcterms:W3CDTF">2010-09-06T00:47:27Z</dcterms:created>
  <dcterms:modified xsi:type="dcterms:W3CDTF">2023-09-10T16:33:44Z</dcterms:modified>
</cp:coreProperties>
</file>