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294" r:id="rId12"/>
    <p:sldId id="299" r:id="rId13"/>
    <p:sldId id="288"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7CFCF-99CC-E346-AB35-53B72ACF3832}" v="19" dt="2022-08-23T14:14:02.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7"/>
    <p:restoredTop sz="95538"/>
  </p:normalViewPr>
  <p:slideViewPr>
    <p:cSldViewPr>
      <p:cViewPr varScale="1">
        <p:scale>
          <a:sx n="151" d="100"/>
          <a:sy n="151" d="100"/>
        </p:scale>
        <p:origin x="192"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D9620BC-1240-7249-A160-8E53AAFCC124}"/>
    <pc:docChg chg="modSld">
      <pc:chgData name="Jeffrey M. Colon" userId="615143b1-cdee-493d-9a9d-1565ce8666d9" providerId="ADAL" clId="{9D9620BC-1240-7249-A160-8E53AAFCC124}" dt="2022-01-04T00:32:24.551" v="0" actId="13926"/>
      <pc:docMkLst>
        <pc:docMk/>
      </pc:docMkLst>
      <pc:sldChg chg="modSp mod">
        <pc:chgData name="Jeffrey M. Colon" userId="615143b1-cdee-493d-9a9d-1565ce8666d9" providerId="ADAL" clId="{9D9620BC-1240-7249-A160-8E53AAFCC124}" dt="2022-01-04T00:32:24.551" v="0" actId="13926"/>
        <pc:sldMkLst>
          <pc:docMk/>
          <pc:sldMk cId="76669463" sldId="282"/>
        </pc:sldMkLst>
        <pc:spChg chg="mod">
          <ac:chgData name="Jeffrey M. Colon" userId="615143b1-cdee-493d-9a9d-1565ce8666d9" providerId="ADAL" clId="{9D9620BC-1240-7249-A160-8E53AAFCC124}" dt="2022-01-04T00:32:24.551" v="0" actId="13926"/>
          <ac:spMkLst>
            <pc:docMk/>
            <pc:sldMk cId="76669463" sldId="282"/>
            <ac:spMk id="22530" creationId="{00000000-0000-0000-0000-000000000000}"/>
          </ac:spMkLst>
        </pc:spChg>
      </pc:sldChg>
    </pc:docChg>
  </pc:docChgLst>
  <pc:docChgLst>
    <pc:chgData name="Jeffrey M. Colon" userId="615143b1-cdee-493d-9a9d-1565ce8666d9" providerId="ADAL" clId="{FA97CFCF-99CC-E346-AB35-53B72ACF3832}"/>
    <pc:docChg chg="custSel modSld">
      <pc:chgData name="Jeffrey M. Colon" userId="615143b1-cdee-493d-9a9d-1565ce8666d9" providerId="ADAL" clId="{FA97CFCF-99CC-E346-AB35-53B72ACF3832}" dt="2022-08-23T14:16:26.246" v="34" actId="20577"/>
      <pc:docMkLst>
        <pc:docMk/>
      </pc:docMkLst>
      <pc:sldChg chg="modSp modAnim">
        <pc:chgData name="Jeffrey M. Colon" userId="615143b1-cdee-493d-9a9d-1565ce8666d9" providerId="ADAL" clId="{FA97CFCF-99CC-E346-AB35-53B72ACF3832}" dt="2022-08-23T13:43:19.262" v="16" actId="20577"/>
        <pc:sldMkLst>
          <pc:docMk/>
          <pc:sldMk cId="3790523680" sldId="257"/>
        </pc:sldMkLst>
        <pc:spChg chg="mod">
          <ac:chgData name="Jeffrey M. Colon" userId="615143b1-cdee-493d-9a9d-1565ce8666d9" providerId="ADAL" clId="{FA97CFCF-99CC-E346-AB35-53B72ACF3832}" dt="2022-08-23T13:43:19.262" v="16" actId="20577"/>
          <ac:spMkLst>
            <pc:docMk/>
            <pc:sldMk cId="3790523680" sldId="257"/>
            <ac:spMk id="3" creationId="{00000000-0000-0000-0000-000000000000}"/>
          </ac:spMkLst>
        </pc:spChg>
      </pc:sldChg>
      <pc:sldChg chg="modAnim">
        <pc:chgData name="Jeffrey M. Colon" userId="615143b1-cdee-493d-9a9d-1565ce8666d9" providerId="ADAL" clId="{FA97CFCF-99CC-E346-AB35-53B72ACF3832}" dt="2022-08-23T14:14:02.430" v="18"/>
        <pc:sldMkLst>
          <pc:docMk/>
          <pc:sldMk cId="0" sldId="284"/>
        </pc:sldMkLst>
      </pc:sldChg>
      <pc:sldChg chg="modSp mod">
        <pc:chgData name="Jeffrey M. Colon" userId="615143b1-cdee-493d-9a9d-1565ce8666d9" providerId="ADAL" clId="{FA97CFCF-99CC-E346-AB35-53B72ACF3832}" dt="2022-08-23T14:16:26.246" v="34" actId="20577"/>
        <pc:sldMkLst>
          <pc:docMk/>
          <pc:sldMk cId="123558849" sldId="295"/>
        </pc:sldMkLst>
        <pc:spChg chg="mod">
          <ac:chgData name="Jeffrey M. Colon" userId="615143b1-cdee-493d-9a9d-1565ce8666d9" providerId="ADAL" clId="{FA97CFCF-99CC-E346-AB35-53B72ACF3832}" dt="2022-08-23T14:16:26.246" v="34" actId="20577"/>
          <ac:spMkLst>
            <pc:docMk/>
            <pc:sldMk cId="123558849" sldId="295"/>
            <ac:spMk id="2" creationId="{00000000-0000-0000-0000-000000000000}"/>
          </ac:spMkLst>
        </pc:spChg>
        <pc:spChg chg="mod">
          <ac:chgData name="Jeffrey M. Colon" userId="615143b1-cdee-493d-9a9d-1565ce8666d9" providerId="ADAL" clId="{FA97CFCF-99CC-E346-AB35-53B72ACF3832}" dt="2022-08-23T14:16:20.114" v="21" actId="1076"/>
          <ac:spMkLst>
            <pc:docMk/>
            <pc:sldMk cId="123558849" sldId="295"/>
            <ac:spMk id="3" creationId="{00000000-0000-0000-0000-000000000000}"/>
          </ac:spMkLst>
        </pc:spChg>
      </pc:sldChg>
    </pc:docChg>
  </pc:docChgLst>
  <pc:docChgLst>
    <pc:chgData name="Jeffrey M. Colon" userId="615143b1-cdee-493d-9a9d-1565ce8666d9" providerId="ADAL" clId="{A295E49A-91AC-DB41-8ACA-244290B35CDB}"/>
    <pc:docChg chg="undo custSel modSld">
      <pc:chgData name="Jeffrey M. Colon" userId="615143b1-cdee-493d-9a9d-1565ce8666d9" providerId="ADAL" clId="{A295E49A-91AC-DB41-8ACA-244290B35CDB}" dt="2022-07-31T12:34:44.181" v="192" actId="114"/>
      <pc:docMkLst>
        <pc:docMk/>
      </pc:docMkLst>
      <pc:sldChg chg="modSp mod addAnim delAnim modAnim">
        <pc:chgData name="Jeffrey M. Colon" userId="615143b1-cdee-493d-9a9d-1565ce8666d9" providerId="ADAL" clId="{A295E49A-91AC-DB41-8ACA-244290B35CDB}" dt="2022-07-31T12:34:44.181" v="192" actId="114"/>
        <pc:sldMkLst>
          <pc:docMk/>
          <pc:sldMk cId="3790523680" sldId="257"/>
        </pc:sldMkLst>
        <pc:spChg chg="mod">
          <ac:chgData name="Jeffrey M. Colon" userId="615143b1-cdee-493d-9a9d-1565ce8666d9" providerId="ADAL" clId="{A295E49A-91AC-DB41-8ACA-244290B35CDB}" dt="2022-07-31T12:34:44.181" v="192" actId="114"/>
          <ac:spMkLst>
            <pc:docMk/>
            <pc:sldMk cId="3790523680" sldId="257"/>
            <ac:spMk id="3" creationId="{00000000-0000-0000-0000-000000000000}"/>
          </ac:spMkLst>
        </pc:spChg>
      </pc:sldChg>
      <pc:sldChg chg="modSp mod">
        <pc:chgData name="Jeffrey M. Colon" userId="615143b1-cdee-493d-9a9d-1565ce8666d9" providerId="ADAL" clId="{A295E49A-91AC-DB41-8ACA-244290B35CDB}" dt="2022-07-31T12:28:47.617" v="3" actId="20577"/>
        <pc:sldMkLst>
          <pc:docMk/>
          <pc:sldMk cId="123558849" sldId="295"/>
        </pc:sldMkLst>
        <pc:spChg chg="mod">
          <ac:chgData name="Jeffrey M. Colon" userId="615143b1-cdee-493d-9a9d-1565ce8666d9" providerId="ADAL" clId="{A295E49A-91AC-DB41-8ACA-244290B35CDB}" dt="2022-07-31T12:28:47.617" v="3" actId="20577"/>
          <ac:spMkLst>
            <pc:docMk/>
            <pc:sldMk cId="123558849" sldId="29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PSH_Intro_22</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Fall 2022</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Business Returns</a:t>
            </a: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2" y="609600"/>
            <a:ext cx="7594238"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786240" y="6119246"/>
            <a:ext cx="1122423" cy="246221"/>
          </a:xfrm>
          <a:prstGeom prst="rect">
            <a:avLst/>
          </a:prstGeom>
          <a:noFill/>
        </p:spPr>
        <p:txBody>
          <a:bodyPr wrap="none" rtlCol="0">
            <a:spAutoFit/>
          </a:bodyPr>
          <a:lstStyle/>
          <a:p>
            <a:r>
              <a:rPr lang="en-US" sz="1000" dirty="0"/>
              <a:t>Source: JCX-42-17</a:t>
            </a:r>
          </a:p>
        </p:txBody>
      </p:sp>
      <p:sp>
        <p:nvSpPr>
          <p:cNvPr id="3" name="Footer Placeholder 2">
            <a:extLst>
              <a:ext uri="{FF2B5EF4-FFF2-40B4-BE49-F238E27FC236}">
                <a16:creationId xmlns:a16="http://schemas.microsoft.com/office/drawing/2014/main" id="{C15B7012-0576-9E44-BF65-7AB5103FD223}"/>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31C6C55-29B3-604B-B79F-47254918558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5044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609600"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3581400" y="6203887"/>
            <a:ext cx="2558714"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257739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pt-BR" b="1" dirty="0">
                <a:ea typeface="ＭＳ Ｐゴシック" charset="0"/>
                <a:cs typeface="ＭＳ Ｐゴシック" charset="0"/>
              </a:rPr>
              <a:t>Passthrough vs. C Corporation</a:t>
            </a:r>
          </a:p>
        </p:txBody>
      </p:sp>
      <p:sp>
        <p:nvSpPr>
          <p:cNvPr id="8" name="TextBox 7"/>
          <p:cNvSpPr txBox="1"/>
          <p:nvPr/>
        </p:nvSpPr>
        <p:spPr>
          <a:xfrm>
            <a:off x="4051936" y="6061600"/>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3697"/>
            <a:ext cx="7699247"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2D57EB6-1184-B44E-8E3B-32148E904FFC}"/>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09938394-A4B6-9C4A-9384-42A480AAD92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1143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762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8" name="Content Placeholder 7" descr="Graphical user interface, application&#10;&#10;Description automatically generated">
            <a:extLst>
              <a:ext uri="{FF2B5EF4-FFF2-40B4-BE49-F238E27FC236}">
                <a16:creationId xmlns:a16="http://schemas.microsoft.com/office/drawing/2014/main" id="{92694AE7-98B3-544F-B984-F7C5549E143B}"/>
              </a:ext>
            </a:extLst>
          </p:cNvPr>
          <p:cNvPicPr>
            <a:picLocks noGrp="1" noChangeAspect="1"/>
          </p:cNvPicPr>
          <p:nvPr>
            <p:ph idx="1"/>
          </p:nvPr>
        </p:nvPicPr>
        <p:blipFill>
          <a:blip r:embed="rId3"/>
          <a:stretch>
            <a:fillRect/>
          </a:stretch>
        </p:blipFill>
        <p:spPr>
          <a:xfrm>
            <a:off x="533400" y="842767"/>
            <a:ext cx="7953375" cy="5203606"/>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5" name="Picture 4" descr="Table&#10;&#10;Description automatically generated">
            <a:extLst>
              <a:ext uri="{FF2B5EF4-FFF2-40B4-BE49-F238E27FC236}">
                <a16:creationId xmlns:a16="http://schemas.microsoft.com/office/drawing/2014/main" id="{DA696A24-2A3F-D84B-A106-CCBA9B5BD043}"/>
              </a:ext>
            </a:extLst>
          </p:cNvPr>
          <p:cNvPicPr>
            <a:picLocks noChangeAspect="1"/>
          </p:cNvPicPr>
          <p:nvPr/>
        </p:nvPicPr>
        <p:blipFill>
          <a:blip r:embed="rId2"/>
          <a:stretch>
            <a:fillRect/>
          </a:stretch>
        </p:blipFill>
        <p:spPr>
          <a:xfrm>
            <a:off x="384048" y="634688"/>
            <a:ext cx="8378952" cy="5461312"/>
          </a:xfrm>
          <a:prstGeom prst="rect">
            <a:avLst/>
          </a:prstGeom>
        </p:spPr>
      </p:pic>
      <p:cxnSp>
        <p:nvCxnSpPr>
          <p:cNvPr id="12" name="Straight Arrow Connector 11">
            <a:extLst>
              <a:ext uri="{FF2B5EF4-FFF2-40B4-BE49-F238E27FC236}">
                <a16:creationId xmlns:a16="http://schemas.microsoft.com/office/drawing/2014/main" id="{0544A2E2-B1FA-CF4B-B75B-6EB6D71892B1}"/>
              </a:ext>
            </a:extLst>
          </p:cNvPr>
          <p:cNvCxnSpPr>
            <a:cxnSpLocks/>
          </p:cNvCxnSpPr>
          <p:nvPr/>
        </p:nvCxnSpPr>
        <p:spPr>
          <a:xfrm>
            <a:off x="3429000" y="3657600"/>
            <a:ext cx="914400" cy="4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077F3-3C6D-F44E-A932-93F0D11276C9}"/>
              </a:ext>
            </a:extLst>
          </p:cNvPr>
          <p:cNvCxnSpPr>
            <a:cxnSpLocks/>
          </p:cNvCxnSpPr>
          <p:nvPr/>
        </p:nvCxnSpPr>
        <p:spPr>
          <a:xfrm>
            <a:off x="3429000" y="2352514"/>
            <a:ext cx="914400" cy="42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2022-2023</a:t>
            </a:r>
            <a:r>
              <a:rPr lang="en-US" sz="1800" dirty="0"/>
              <a:t>, but West or Foundation are also good.  Any relatively recent version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and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a:t>
            </a:r>
            <a:r>
              <a:rPr lang="en-US" sz="1200" dirty="0" err="1">
                <a:solidFill>
                  <a:prstClr val="black"/>
                </a:solidFill>
                <a:latin typeface="Verdana" pitchFamily="34" charset="0"/>
                <a:ea typeface="+mn-ea"/>
                <a:cs typeface="+mn-cs"/>
              </a:rPr>
              <a:t>Mem</a:t>
            </a:r>
            <a:r>
              <a:rPr lang="en-US" sz="1200" dirty="0">
                <a:solidFill>
                  <a:prstClr val="black"/>
                </a:solidFill>
                <a:latin typeface="Verdana" pitchFamily="34" charset="0"/>
                <a:ea typeface="+mn-ea"/>
                <a:cs typeface="+mn-cs"/>
              </a:rPr>
              <a:t>.</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eaLnBrk="1" hangingPunct="1">
              <a:lnSpc>
                <a:spcPct val="80000"/>
              </a:lnSpc>
              <a:tabLst>
                <a:tab pos="914400" algn="l"/>
              </a:tabLst>
            </a:pPr>
            <a:r>
              <a:rPr lang="en-US" sz="1800" b="1" dirty="0">
                <a:solidFill>
                  <a:srgbClr val="FF0000"/>
                </a:solidFill>
                <a:ea typeface="ＭＳ Ｐゴシック" charset="0"/>
              </a:rPr>
              <a:t>Subchapter K:  Partners and Partnerships [§§ 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400" b="1" dirty="0">
                <a:ea typeface="ＭＳ Ｐゴシック"/>
                <a:cs typeface="ＭＳ Ｐゴシック"/>
              </a:rPr>
              <a:t>Entities</a:t>
            </a:r>
            <a:endParaRPr lang="en-US" sz="2400" dirty="0">
              <a:ea typeface="ＭＳ Ｐゴシック"/>
              <a:cs typeface="ＭＳ Ｐゴシック"/>
            </a:endParaRPr>
          </a:p>
          <a:p>
            <a:pPr lvl="1" eaLnBrk="1" hangingPunct="1">
              <a:buFont typeface="Wingdings" pitchFamily="2" charset="2"/>
              <a:buChar char="Ø"/>
              <a:defRPr/>
            </a:pPr>
            <a:r>
              <a:rPr lang="en-US" sz="1800" dirty="0">
                <a:ea typeface="ＭＳ Ｐゴシック"/>
              </a:rPr>
              <a:t>Corporations: S and C</a:t>
            </a:r>
          </a:p>
          <a:p>
            <a:pPr lvl="1" eaLnBrk="1" hangingPunct="1">
              <a:buFont typeface="Wingdings" pitchFamily="2" charset="2"/>
              <a:buChar char="Ø"/>
              <a:defRPr/>
            </a:pPr>
            <a:r>
              <a:rPr lang="en-US" sz="1800" b="1" i="1" dirty="0">
                <a:ea typeface="ＭＳ Ｐゴシック"/>
              </a:rPr>
              <a:t>Partnerships, including LLCs, GPs, LPs, LLPs, and LLLPs</a:t>
            </a:r>
          </a:p>
          <a:p>
            <a:pPr lvl="1" eaLnBrk="1" hangingPunct="1">
              <a:buFont typeface="Wingdings" pitchFamily="2" charset="2"/>
              <a:buChar char="Ø"/>
              <a:defRPr/>
            </a:pPr>
            <a:r>
              <a:rPr lang="en-US" sz="1800" dirty="0">
                <a:ea typeface="ＭＳ Ｐゴシック"/>
              </a:rPr>
              <a:t>Special Taxpayers</a:t>
            </a:r>
          </a:p>
          <a:p>
            <a:pPr lvl="2">
              <a:buFont typeface="Wingdings" pitchFamily="2" charset="2"/>
              <a:buChar char="Ø"/>
              <a:defRPr/>
            </a:pPr>
            <a:r>
              <a:rPr lang="en-US" sz="1800" dirty="0">
                <a:ea typeface="ＭＳ Ｐゴシック"/>
              </a:rPr>
              <a:t>Foreigners (nonresident aliens and foreign corporations)</a:t>
            </a:r>
          </a:p>
          <a:p>
            <a:pPr lvl="2">
              <a:buFont typeface="Wingdings" pitchFamily="2" charset="2"/>
              <a:buChar char="Ø"/>
              <a:defRPr/>
            </a:pPr>
            <a:r>
              <a:rPr lang="en-US" sz="1800" dirty="0">
                <a:ea typeface="ＭＳ Ｐゴシック"/>
              </a:rPr>
              <a:t>Tax-exempt (charities, non-profits)</a:t>
            </a:r>
          </a:p>
          <a:p>
            <a:pPr lvl="2">
              <a:buFont typeface="Wingdings" pitchFamily="2" charset="2"/>
              <a:buChar char="Ø"/>
              <a:defRPr/>
            </a:pPr>
            <a:r>
              <a:rPr lang="en-US" sz="1800" dirty="0">
                <a:ea typeface="ＭＳ Ｐゴシック"/>
              </a:rPr>
              <a:t>RICs (mutual funds) and REITs</a:t>
            </a:r>
          </a:p>
          <a:p>
            <a:pPr lvl="2">
              <a:buFont typeface="Wingdings" pitchFamily="2" charset="2"/>
              <a:buChar char="Ø"/>
              <a:defRPr/>
            </a:pPr>
            <a:r>
              <a:rPr lang="en-US" sz="1800" dirty="0">
                <a:ea typeface="ＭＳ Ｐゴシック"/>
              </a:rPr>
              <a:t>Trusts</a:t>
            </a:r>
          </a:p>
          <a:p>
            <a:pPr lvl="2" eaLnBrk="1" hangingPunct="1">
              <a:buFont typeface="Symbol" pitchFamily="18" charset="2"/>
              <a:buChar char="Þ"/>
              <a:defRPr/>
            </a:pPr>
            <a:endParaRPr lang="en-US" sz="1800" dirty="0">
              <a:ea typeface="ＭＳ Ｐゴシック"/>
            </a:endParaRPr>
          </a:p>
          <a:p>
            <a:pPr marL="0" indent="0" eaLnBrk="1" hangingPunct="1">
              <a:buNone/>
              <a:defRPr/>
            </a:pPr>
            <a:endParaRPr lang="en-US" sz="2400" dirty="0">
              <a:ea typeface="ＭＳ Ｐゴシック"/>
              <a:cs typeface="ＭＳ Ｐゴシック"/>
            </a:endParaRPr>
          </a:p>
          <a:p>
            <a:pPr eaLnBrk="1" hangingPunct="1">
              <a:defRPr/>
            </a:pPr>
            <a:r>
              <a:rPr lang="en-US" sz="2400" b="1" dirty="0">
                <a:ea typeface="ＭＳ Ｐゴシック"/>
                <a:cs typeface="ＭＳ Ｐゴシック"/>
              </a:rPr>
              <a:t>Taxation</a:t>
            </a:r>
            <a:endParaRPr lang="en-US" sz="2400" dirty="0">
              <a:ea typeface="ＭＳ Ｐゴシック"/>
              <a:cs typeface="ＭＳ Ｐゴシック"/>
            </a:endParaRPr>
          </a:p>
          <a:p>
            <a:pPr lvl="1" eaLnBrk="1" hangingPunct="1">
              <a:buFont typeface="Wingdings" pitchFamily="2" charset="2"/>
              <a:buChar char="Ø"/>
              <a:defRPr/>
            </a:pPr>
            <a:r>
              <a:rPr lang="en-US" sz="1800" b="1" dirty="0">
                <a:ea typeface="ＭＳ Ｐゴシック"/>
              </a:rPr>
              <a:t>Federal</a:t>
            </a:r>
            <a:r>
              <a:rPr lang="en-US" sz="1800" dirty="0">
                <a:ea typeface="ＭＳ Ｐゴシック"/>
              </a:rPr>
              <a:t> and State </a:t>
            </a:r>
            <a:r>
              <a:rPr lang="en-US" sz="1800" b="1" dirty="0">
                <a:ea typeface="ＭＳ Ｐゴシック"/>
              </a:rPr>
              <a:t>Income Taxes</a:t>
            </a:r>
          </a:p>
          <a:p>
            <a:pPr lvl="1" eaLnBrk="1" hangingPunct="1">
              <a:buFont typeface="Wingdings" pitchFamily="2" charset="2"/>
              <a:buChar char="Ø"/>
              <a:defRPr/>
            </a:pPr>
            <a:r>
              <a:rPr lang="en-US" sz="1800" dirty="0">
                <a:ea typeface="ＭＳ Ｐゴシック"/>
              </a:rPr>
              <a:t>Franchise Taxes (Ex. Del: 75&lt;x&lt;180K)</a:t>
            </a:r>
          </a:p>
          <a:p>
            <a:pPr lvl="1" eaLnBrk="1" hangingPunct="1">
              <a:buFont typeface="Wingdings" pitchFamily="2" charset="2"/>
              <a:buChar char="Ø"/>
              <a:defRPr/>
            </a:pPr>
            <a:r>
              <a:rPr lang="en-US" sz="18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15169</TotalTime>
  <Words>1526</Words>
  <Application>Microsoft Macintosh PowerPoint</Application>
  <PresentationFormat>On-screen Show (4:3)</PresentationFormat>
  <Paragraphs>220</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 Introduction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275</cp:revision>
  <dcterms:created xsi:type="dcterms:W3CDTF">2010-08-09T13:06:30Z</dcterms:created>
  <dcterms:modified xsi:type="dcterms:W3CDTF">2022-08-23T14:16:28Z</dcterms:modified>
</cp:coreProperties>
</file>