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69AA7-6252-E145-B89C-7B1AB0B81577}" v="278" dt="2022-08-31T00:29:53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5355"/>
  </p:normalViewPr>
  <p:slideViewPr>
    <p:cSldViewPr>
      <p:cViewPr varScale="1">
        <p:scale>
          <a:sx n="117" d="100"/>
          <a:sy n="117" d="100"/>
        </p:scale>
        <p:origin x="1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5T16:41:21.634" v="177" actId="14100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5T16:41:21.634" v="177" actId="14100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del mod">
          <ac:chgData name="Jeffrey M. Colon" userId="615143b1-cdee-493d-9a9d-1565ce8666d9" providerId="ADAL" clId="{7E3E0CA2-6E0B-E046-9DA7-7916F42BD7B8}" dt="2021-12-25T16:41:02.195" v="173" actId="478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picChg chg="add mod">
          <ac:chgData name="Jeffrey M. Colon" userId="615143b1-cdee-493d-9a9d-1565ce8666d9" providerId="ADAL" clId="{7E3E0CA2-6E0B-E046-9DA7-7916F42BD7B8}" dt="2021-12-25T16:41:21.634" v="177" actId="14100"/>
          <ac:picMkLst>
            <pc:docMk/>
            <pc:sldMk cId="2805514151" sldId="290"/>
            <ac:picMk id="12" creationId="{60B23343-776A-534F-ACBD-7C73CBD90F12}"/>
          </ac:picMkLst>
        </pc:picChg>
        <pc:picChg chg="del">
          <ac:chgData name="Jeffrey M. Colon" userId="615143b1-cdee-493d-9a9d-1565ce8666d9" providerId="ADAL" clId="{7E3E0CA2-6E0B-E046-9DA7-7916F42BD7B8}" dt="2021-12-25T16:40:59.359" v="172" actId="478"/>
          <ac:picMkLst>
            <pc:docMk/>
            <pc:sldMk cId="2805514151" sldId="290"/>
            <ac:picMk id="20486" creationId="{00000000-0000-0000-0000-000000000000}"/>
          </ac:picMkLst>
        </pc:picChg>
        <pc:cxnChg chg="del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5" creationId="{C922F6C8-B701-324B-940F-D281F7E64287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6" creationId="{A4B253DB-0A4B-354E-9250-9DC58912902F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Jeffrey M. Colon" userId="615143b1-cdee-493d-9a9d-1565ce8666d9" providerId="ADAL" clId="{F0276099-AFCC-9D48-8A79-D9AAE71657D5}"/>
    <pc:docChg chg="modSld">
      <pc:chgData name="Jeffrey M. Colon" userId="615143b1-cdee-493d-9a9d-1565ce8666d9" providerId="ADAL" clId="{F0276099-AFCC-9D48-8A79-D9AAE71657D5}" dt="2022-07-31T14:10:45.043" v="141"/>
      <pc:docMkLst>
        <pc:docMk/>
      </pc:docMkLst>
      <pc:sldChg chg="modSp">
        <pc:chgData name="Jeffrey M. Colon" userId="615143b1-cdee-493d-9a9d-1565ce8666d9" providerId="ADAL" clId="{F0276099-AFCC-9D48-8A79-D9AAE71657D5}" dt="2022-07-31T14:10:45.043" v="141"/>
        <pc:sldMkLst>
          <pc:docMk/>
          <pc:sldMk cId="0" sldId="273"/>
        </pc:sldMkLst>
        <pc:spChg chg="mod">
          <ac:chgData name="Jeffrey M. Colon" userId="615143b1-cdee-493d-9a9d-1565ce8666d9" providerId="ADAL" clId="{F0276099-AFCC-9D48-8A79-D9AAE71657D5}" dt="2022-07-31T14:10:45.043" v="141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22:37.167" v="17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F0276099-AFCC-9D48-8A79-D9AAE71657D5}" dt="2022-07-31T13:22:37.167" v="17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59:31.647" v="140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F0276099-AFCC-9D48-8A79-D9AAE71657D5}" dt="2022-07-31T13:59:31.647" v="140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  <pc:docChgLst>
    <pc:chgData name="Jeffrey M. Colon" userId="615143b1-cdee-493d-9a9d-1565ce8666d9" providerId="ADAL" clId="{A9169AA7-6252-E145-B89C-7B1AB0B81577}"/>
    <pc:docChg chg="custSel addSld modSld modMainMaster">
      <pc:chgData name="Jeffrey M. Colon" userId="615143b1-cdee-493d-9a9d-1565ce8666d9" providerId="ADAL" clId="{A9169AA7-6252-E145-B89C-7B1AB0B81577}" dt="2022-08-31T00:33:53.816" v="1415" actId="700"/>
      <pc:docMkLst>
        <pc:docMk/>
      </pc:docMkLst>
      <pc:sldChg chg="modSp">
        <pc:chgData name="Jeffrey M. Colon" userId="615143b1-cdee-493d-9a9d-1565ce8666d9" providerId="ADAL" clId="{A9169AA7-6252-E145-B89C-7B1AB0B81577}" dt="2022-08-23T14:45:43.967" v="175" actId="20577"/>
        <pc:sldMkLst>
          <pc:docMk/>
          <pc:sldMk cId="0" sldId="263"/>
        </pc:sldMkLst>
        <pc:spChg chg="mod">
          <ac:chgData name="Jeffrey M. Colon" userId="615143b1-cdee-493d-9a9d-1565ce8666d9" providerId="ADAL" clId="{A9169AA7-6252-E145-B89C-7B1AB0B81577}" dt="2022-08-23T14:45:43.967" v="175" actId="20577"/>
          <ac:spMkLst>
            <pc:docMk/>
            <pc:sldMk cId="0" sldId="263"/>
            <ac:spMk id="63491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31T00:29:53.458" v="1414" actId="20577"/>
        <pc:sldMkLst>
          <pc:docMk/>
          <pc:sldMk cId="0" sldId="264"/>
        </pc:sldMkLst>
        <pc:spChg chg="mod">
          <ac:chgData name="Jeffrey M. Colon" userId="615143b1-cdee-493d-9a9d-1565ce8666d9" providerId="ADAL" clId="{A9169AA7-6252-E145-B89C-7B1AB0B81577}" dt="2022-08-31T00:29:53.458" v="1414" actId="20577"/>
          <ac:spMkLst>
            <pc:docMk/>
            <pc:sldMk cId="0" sldId="264"/>
            <ac:spMk id="65539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31T00:24:12.065" v="1411" actId="20577"/>
        <pc:sldMkLst>
          <pc:docMk/>
          <pc:sldMk cId="0" sldId="273"/>
        </pc:sldMkLst>
        <pc:spChg chg="mod">
          <ac:chgData name="Jeffrey M. Colon" userId="615143b1-cdee-493d-9a9d-1565ce8666d9" providerId="ADAL" clId="{A9169AA7-6252-E145-B89C-7B1AB0B81577}" dt="2022-08-31T00:24:12.065" v="1411" actId="20577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23T14:45:49.652" v="180" actId="20577"/>
        <pc:sldMkLst>
          <pc:docMk/>
          <pc:sldMk cId="0" sldId="274"/>
        </pc:sldMkLst>
        <pc:spChg chg="mod">
          <ac:chgData name="Jeffrey M. Colon" userId="615143b1-cdee-493d-9a9d-1565ce8666d9" providerId="ADAL" clId="{A9169AA7-6252-E145-B89C-7B1AB0B81577}" dt="2022-08-23T14:45:49.652" v="180" actId="20577"/>
          <ac:spMkLst>
            <pc:docMk/>
            <pc:sldMk cId="0" sldId="274"/>
            <ac:spMk id="86019" creationId="{00000000-0000-0000-0000-000000000000}"/>
          </ac:spMkLst>
        </pc:spChg>
      </pc:sldChg>
      <pc:sldChg chg="modSp modAnim">
        <pc:chgData name="Jeffrey M. Colon" userId="615143b1-cdee-493d-9a9d-1565ce8666d9" providerId="ADAL" clId="{A9169AA7-6252-E145-B89C-7B1AB0B81577}" dt="2022-08-23T14:38:04.703" v="165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A9169AA7-6252-E145-B89C-7B1AB0B81577}" dt="2022-08-23T14:38:04.703" v="165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A9169AA7-6252-E145-B89C-7B1AB0B81577}" dt="2022-08-24T21:42:50.743" v="1405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A9169AA7-6252-E145-B89C-7B1AB0B81577}" dt="2022-08-24T21:42:50.743" v="1405" actId="20577"/>
          <ac:spMkLst>
            <pc:docMk/>
            <pc:sldMk cId="4133093744" sldId="300"/>
            <ac:spMk id="2" creationId="{DC8C4A35-B168-9B44-BF49-F4AB6A777DD4}"/>
          </ac:spMkLst>
        </pc:spChg>
      </pc:sldChg>
      <pc:sldChg chg="modSp new mod chgLayout">
        <pc:chgData name="Jeffrey M. Colon" userId="615143b1-cdee-493d-9a9d-1565ce8666d9" providerId="ADAL" clId="{A9169AA7-6252-E145-B89C-7B1AB0B81577}" dt="2022-08-31T00:33:53.816" v="1415" actId="700"/>
        <pc:sldMkLst>
          <pc:docMk/>
          <pc:sldMk cId="2629831558" sldId="301"/>
        </pc:sldMkLst>
        <pc:spChg chg="mod ord">
          <ac:chgData name="Jeffrey M. Colon" userId="615143b1-cdee-493d-9a9d-1565ce8666d9" providerId="ADAL" clId="{A9169AA7-6252-E145-B89C-7B1AB0B81577}" dt="2022-08-31T00:33:53.816" v="1415" actId="700"/>
          <ac:spMkLst>
            <pc:docMk/>
            <pc:sldMk cId="2629831558" sldId="301"/>
            <ac:spMk id="2" creationId="{ED1BA1A4-78F6-A165-AADF-7B4A1AE9E2EE}"/>
          </ac:spMkLst>
        </pc:spChg>
        <pc:spChg chg="mod ord">
          <ac:chgData name="Jeffrey M. Colon" userId="615143b1-cdee-493d-9a9d-1565ce8666d9" providerId="ADAL" clId="{A9169AA7-6252-E145-B89C-7B1AB0B81577}" dt="2022-08-31T00:33:53.816" v="1415" actId="700"/>
          <ac:spMkLst>
            <pc:docMk/>
            <pc:sldMk cId="2629831558" sldId="301"/>
            <ac:spMk id="3" creationId="{9D62D6D3-EB9D-640E-E310-25089FF08357}"/>
          </ac:spMkLst>
        </pc:spChg>
        <pc:spChg chg="mod ord">
          <ac:chgData name="Jeffrey M. Colon" userId="615143b1-cdee-493d-9a9d-1565ce8666d9" providerId="ADAL" clId="{A9169AA7-6252-E145-B89C-7B1AB0B81577}" dt="2022-08-31T00:33:53.816" v="1415" actId="700"/>
          <ac:spMkLst>
            <pc:docMk/>
            <pc:sldMk cId="2629831558" sldId="301"/>
            <ac:spMk id="4" creationId="{80AF725E-2602-C57E-993A-122320B7D38C}"/>
          </ac:spMkLst>
        </pc:spChg>
        <pc:spChg chg="mod ord">
          <ac:chgData name="Jeffrey M. Colon" userId="615143b1-cdee-493d-9a9d-1565ce8666d9" providerId="ADAL" clId="{A9169AA7-6252-E145-B89C-7B1AB0B81577}" dt="2022-08-31T00:33:53.816" v="1415" actId="700"/>
          <ac:spMkLst>
            <pc:docMk/>
            <pc:sldMk cId="2629831558" sldId="301"/>
            <ac:spMk id="5" creationId="{5356697D-8F8F-88C0-4164-F615DDEDD6F9}"/>
          </ac:spMkLst>
        </pc:spChg>
      </pc:sldChg>
      <pc:sldChg chg="modSp new mod modAnim">
        <pc:chgData name="Jeffrey M. Colon" userId="615143b1-cdee-493d-9a9d-1565ce8666d9" providerId="ADAL" clId="{A9169AA7-6252-E145-B89C-7B1AB0B81577}" dt="2022-08-24T21:49:51.207" v="1409" actId="20577"/>
        <pc:sldMkLst>
          <pc:docMk/>
          <pc:sldMk cId="9851836" sldId="302"/>
        </pc:sldMkLst>
        <pc:spChg chg="mod">
          <ac:chgData name="Jeffrey M. Colon" userId="615143b1-cdee-493d-9a9d-1565ce8666d9" providerId="ADAL" clId="{A9169AA7-6252-E145-B89C-7B1AB0B81577}" dt="2022-08-24T21:49:51.207" v="1409" actId="20577"/>
          <ac:spMkLst>
            <pc:docMk/>
            <pc:sldMk cId="9851836" sldId="302"/>
            <ac:spMk id="2" creationId="{7BCE6420-3510-8FDC-95B3-8406DD198803}"/>
          </ac:spMkLst>
        </pc:spChg>
        <pc:spChg chg="mod">
          <ac:chgData name="Jeffrey M. Colon" userId="615143b1-cdee-493d-9a9d-1565ce8666d9" providerId="ADAL" clId="{A9169AA7-6252-E145-B89C-7B1AB0B81577}" dt="2022-08-23T15:56:40.868" v="1123" actId="20577"/>
          <ac:spMkLst>
            <pc:docMk/>
            <pc:sldMk cId="9851836" sldId="302"/>
            <ac:spMk id="3" creationId="{4F9A4AA2-67E5-7D34-0215-A9E26B01257B}"/>
          </ac:spMkLst>
        </pc:spChg>
      </pc:sldChg>
      <pc:sldMasterChg chg="modSldLayout">
        <pc:chgData name="Jeffrey M. Colon" userId="615143b1-cdee-493d-9a9d-1565ce8666d9" providerId="ADAL" clId="{A9169AA7-6252-E145-B89C-7B1AB0B81577}" dt="2022-08-23T14:19:19.135" v="28" actId="403"/>
        <pc:sldMasterMkLst>
          <pc:docMk/>
          <pc:sldMasterMk cId="360901509" sldId="2147483672"/>
        </pc:sldMasterMkLst>
        <pc:sldLayoutChg chg="modSp">
          <pc:chgData name="Jeffrey M. Colon" userId="615143b1-cdee-493d-9a9d-1565ce8666d9" providerId="ADAL" clId="{A9169AA7-6252-E145-B89C-7B1AB0B81577}" dt="2022-08-23T14:19:19.135" v="28" actId="403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A9169AA7-6252-E145-B89C-7B1AB0B81577}" dt="2022-08-23T14:19:19.135" v="28" actId="403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$170,050 ($340,100) (inflation adjusted limits for 2022)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$170,000 ($340,100) (2022),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</a:t>
            </a:r>
            <a:r>
              <a:rPr lang="en-US"/>
              <a:t>Under the IRA </a:t>
            </a:r>
            <a:r>
              <a:rPr lang="en-US" dirty="0"/>
              <a:t>of 2022, many tax credits have been increased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</a:t>
            </a:r>
            <a:r>
              <a:rPr lang="en-US" sz="2400">
                <a:ea typeface="ＭＳ Ｐゴシック" charset="0"/>
              </a:rPr>
              <a:t>as an association</a:t>
            </a:r>
            <a:endParaRPr lang="en-US" sz="2400" dirty="0">
              <a:ea typeface="ＭＳ Ｐゴシック" charset="0"/>
            </a:endParaRP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17428</TotalTime>
  <Words>2591</Words>
  <Application>Microsoft Macintosh PowerPoint</Application>
  <PresentationFormat>On-screen Show (4:3)</PresentationFormat>
  <Paragraphs>444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2022-08-31T00:34:04Z</dcterms:modified>
</cp:coreProperties>
</file>