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30"/>
  </p:notesMasterIdLst>
  <p:handoutMasterIdLst>
    <p:handoutMasterId r:id="rId31"/>
  </p:handoutMasterIdLst>
  <p:sldIdLst>
    <p:sldId id="294" r:id="rId2"/>
    <p:sldId id="265" r:id="rId3"/>
    <p:sldId id="266" r:id="rId4"/>
    <p:sldId id="281" r:id="rId5"/>
    <p:sldId id="291" r:id="rId6"/>
    <p:sldId id="268" r:id="rId7"/>
    <p:sldId id="267" r:id="rId8"/>
    <p:sldId id="269" r:id="rId9"/>
    <p:sldId id="292" r:id="rId10"/>
    <p:sldId id="270" r:id="rId11"/>
    <p:sldId id="271" r:id="rId12"/>
    <p:sldId id="273" r:id="rId13"/>
    <p:sldId id="272" r:id="rId14"/>
    <p:sldId id="275" r:id="rId15"/>
    <p:sldId id="274" r:id="rId16"/>
    <p:sldId id="277" r:id="rId17"/>
    <p:sldId id="282" r:id="rId18"/>
    <p:sldId id="278" r:id="rId19"/>
    <p:sldId id="279" r:id="rId20"/>
    <p:sldId id="280" r:id="rId21"/>
    <p:sldId id="285" r:id="rId22"/>
    <p:sldId id="287" r:id="rId23"/>
    <p:sldId id="284" r:id="rId24"/>
    <p:sldId id="293" r:id="rId25"/>
    <p:sldId id="286" r:id="rId26"/>
    <p:sldId id="288" r:id="rId27"/>
    <p:sldId id="289" r:id="rId28"/>
    <p:sldId id="290"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9D75A3-3637-3D42-A5EB-FDC49F7BADBD}" v="240" dt="2023-10-26T02:26:30.2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1"/>
    <p:restoredTop sz="94702"/>
  </p:normalViewPr>
  <p:slideViewPr>
    <p:cSldViewPr snapToGrid="0" snapToObjects="1">
      <p:cViewPr varScale="1">
        <p:scale>
          <a:sx n="185" d="100"/>
          <a:sy n="185" d="100"/>
        </p:scale>
        <p:origin x="696" y="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D9D75A3-3637-3D42-A5EB-FDC49F7BADBD}"/>
    <pc:docChg chg="undo custSel addSld delSld modSld sldOrd modMainMaster">
      <pc:chgData name="Jeffrey M. Colon" userId="615143b1-cdee-493d-9a9d-1565ce8666d9" providerId="ADAL" clId="{BD9D75A3-3637-3D42-A5EB-FDC49F7BADBD}" dt="2023-10-26T02:26:30.285" v="391"/>
      <pc:docMkLst>
        <pc:docMk/>
      </pc:docMkLst>
      <pc:sldChg chg="modSp ord">
        <pc:chgData name="Jeffrey M. Colon" userId="615143b1-cdee-493d-9a9d-1565ce8666d9" providerId="ADAL" clId="{BD9D75A3-3637-3D42-A5EB-FDC49F7BADBD}" dt="2023-10-21T00:42:13.994" v="200" actId="113"/>
        <pc:sldMkLst>
          <pc:docMk/>
          <pc:sldMk cId="0" sldId="265"/>
        </pc:sldMkLst>
        <pc:spChg chg="mod">
          <ac:chgData name="Jeffrey M. Colon" userId="615143b1-cdee-493d-9a9d-1565ce8666d9" providerId="ADAL" clId="{BD9D75A3-3637-3D42-A5EB-FDC49F7BADBD}" dt="2023-10-21T00:42:13.994" v="200" actId="113"/>
          <ac:spMkLst>
            <pc:docMk/>
            <pc:sldMk cId="0" sldId="265"/>
            <ac:spMk id="16386" creationId="{00000000-0000-0000-0000-000000000000}"/>
          </ac:spMkLst>
        </pc:spChg>
      </pc:sldChg>
      <pc:sldChg chg="modSp mod">
        <pc:chgData name="Jeffrey M. Colon" userId="615143b1-cdee-493d-9a9d-1565ce8666d9" providerId="ADAL" clId="{BD9D75A3-3637-3D42-A5EB-FDC49F7BADBD}" dt="2023-10-25T23:06:23.786" v="347" actId="20577"/>
        <pc:sldMkLst>
          <pc:docMk/>
          <pc:sldMk cId="0" sldId="267"/>
        </pc:sldMkLst>
        <pc:spChg chg="mod">
          <ac:chgData name="Jeffrey M. Colon" userId="615143b1-cdee-493d-9a9d-1565ce8666d9" providerId="ADAL" clId="{BD9D75A3-3637-3D42-A5EB-FDC49F7BADBD}" dt="2023-10-25T23:06:23.786" v="347" actId="20577"/>
          <ac:spMkLst>
            <pc:docMk/>
            <pc:sldMk cId="0" sldId="267"/>
            <ac:spMk id="19457" creationId="{00000000-0000-0000-0000-000000000000}"/>
          </ac:spMkLst>
        </pc:spChg>
        <pc:spChg chg="mod">
          <ac:chgData name="Jeffrey M. Colon" userId="615143b1-cdee-493d-9a9d-1565ce8666d9" providerId="ADAL" clId="{BD9D75A3-3637-3D42-A5EB-FDC49F7BADBD}" dt="2023-10-21T01:24:27.015" v="208" actId="20577"/>
          <ac:spMkLst>
            <pc:docMk/>
            <pc:sldMk cId="0" sldId="267"/>
            <ac:spMk id="19458" creationId="{00000000-0000-0000-0000-000000000000}"/>
          </ac:spMkLst>
        </pc:spChg>
      </pc:sldChg>
      <pc:sldChg chg="modSp mod ord">
        <pc:chgData name="Jeffrey M. Colon" userId="615143b1-cdee-493d-9a9d-1565ce8666d9" providerId="ADAL" clId="{BD9D75A3-3637-3D42-A5EB-FDC49F7BADBD}" dt="2023-10-26T00:10:43.722" v="348" actId="20578"/>
        <pc:sldMkLst>
          <pc:docMk/>
          <pc:sldMk cId="0" sldId="268"/>
        </pc:sldMkLst>
        <pc:spChg chg="mod">
          <ac:chgData name="Jeffrey M. Colon" userId="615143b1-cdee-493d-9a9d-1565ce8666d9" providerId="ADAL" clId="{BD9D75A3-3637-3D42-A5EB-FDC49F7BADBD}" dt="2023-10-21T01:38:53.916" v="233" actId="20577"/>
          <ac:spMkLst>
            <pc:docMk/>
            <pc:sldMk cId="0" sldId="268"/>
            <ac:spMk id="20481" creationId="{00000000-0000-0000-0000-000000000000}"/>
          </ac:spMkLst>
        </pc:spChg>
        <pc:spChg chg="mod">
          <ac:chgData name="Jeffrey M. Colon" userId="615143b1-cdee-493d-9a9d-1565ce8666d9" providerId="ADAL" clId="{BD9D75A3-3637-3D42-A5EB-FDC49F7BADBD}" dt="2023-10-21T01:24:47.246" v="210" actId="20577"/>
          <ac:spMkLst>
            <pc:docMk/>
            <pc:sldMk cId="0" sldId="268"/>
            <ac:spMk id="20482" creationId="{00000000-0000-0000-0000-000000000000}"/>
          </ac:spMkLst>
        </pc:spChg>
      </pc:sldChg>
      <pc:sldChg chg="addSp delSp modSp mod">
        <pc:chgData name="Jeffrey M. Colon" userId="615143b1-cdee-493d-9a9d-1565ce8666d9" providerId="ADAL" clId="{BD9D75A3-3637-3D42-A5EB-FDC49F7BADBD}" dt="2023-10-21T13:50:56.329" v="332" actId="20577"/>
        <pc:sldMkLst>
          <pc:docMk/>
          <pc:sldMk cId="0" sldId="269"/>
        </pc:sldMkLst>
        <pc:spChg chg="add del mod">
          <ac:chgData name="Jeffrey M. Colon" userId="615143b1-cdee-493d-9a9d-1565ce8666d9" providerId="ADAL" clId="{BD9D75A3-3637-3D42-A5EB-FDC49F7BADBD}" dt="2023-10-21T01:38:35.214" v="223"/>
          <ac:spMkLst>
            <pc:docMk/>
            <pc:sldMk cId="0" sldId="269"/>
            <ac:spMk id="4" creationId="{98139BDA-BDFC-08CD-6C82-AA01E540E4B3}"/>
          </ac:spMkLst>
        </pc:spChg>
        <pc:spChg chg="mod">
          <ac:chgData name="Jeffrey M. Colon" userId="615143b1-cdee-493d-9a9d-1565ce8666d9" providerId="ADAL" clId="{BD9D75A3-3637-3D42-A5EB-FDC49F7BADBD}" dt="2023-10-21T01:38:25.248" v="221" actId="20577"/>
          <ac:spMkLst>
            <pc:docMk/>
            <pc:sldMk cId="0" sldId="269"/>
            <ac:spMk id="21505" creationId="{00000000-0000-0000-0000-000000000000}"/>
          </ac:spMkLst>
        </pc:spChg>
        <pc:spChg chg="mod">
          <ac:chgData name="Jeffrey M. Colon" userId="615143b1-cdee-493d-9a9d-1565ce8666d9" providerId="ADAL" clId="{BD9D75A3-3637-3D42-A5EB-FDC49F7BADBD}" dt="2023-10-21T13:50:56.329" v="332" actId="20577"/>
          <ac:spMkLst>
            <pc:docMk/>
            <pc:sldMk cId="0" sldId="269"/>
            <ac:spMk id="21506" creationId="{00000000-0000-0000-0000-000000000000}"/>
          </ac:spMkLst>
        </pc:spChg>
      </pc:sldChg>
      <pc:sldChg chg="modSp modAnim">
        <pc:chgData name="Jeffrey M. Colon" userId="615143b1-cdee-493d-9a9d-1565ce8666d9" providerId="ADAL" clId="{BD9D75A3-3637-3D42-A5EB-FDC49F7BADBD}" dt="2023-10-26T00:19:29.925" v="365" actId="20577"/>
        <pc:sldMkLst>
          <pc:docMk/>
          <pc:sldMk cId="0" sldId="270"/>
        </pc:sldMkLst>
        <pc:spChg chg="mod">
          <ac:chgData name="Jeffrey M. Colon" userId="615143b1-cdee-493d-9a9d-1565ce8666d9" providerId="ADAL" clId="{BD9D75A3-3637-3D42-A5EB-FDC49F7BADBD}" dt="2023-10-26T00:19:29.925" v="365" actId="20577"/>
          <ac:spMkLst>
            <pc:docMk/>
            <pc:sldMk cId="0" sldId="270"/>
            <ac:spMk id="22531" creationId="{00000000-0000-0000-0000-000000000000}"/>
          </ac:spMkLst>
        </pc:spChg>
      </pc:sldChg>
      <pc:sldChg chg="modSp">
        <pc:chgData name="Jeffrey M. Colon" userId="615143b1-cdee-493d-9a9d-1565ce8666d9" providerId="ADAL" clId="{BD9D75A3-3637-3D42-A5EB-FDC49F7BADBD}" dt="2023-10-26T00:58:18.193" v="366" actId="114"/>
        <pc:sldMkLst>
          <pc:docMk/>
          <pc:sldMk cId="0" sldId="271"/>
        </pc:sldMkLst>
        <pc:spChg chg="mod">
          <ac:chgData name="Jeffrey M. Colon" userId="615143b1-cdee-493d-9a9d-1565ce8666d9" providerId="ADAL" clId="{BD9D75A3-3637-3D42-A5EB-FDC49F7BADBD}" dt="2023-10-26T00:58:18.193" v="366" actId="114"/>
          <ac:spMkLst>
            <pc:docMk/>
            <pc:sldMk cId="0" sldId="271"/>
            <ac:spMk id="24579" creationId="{00000000-0000-0000-0000-000000000000}"/>
          </ac:spMkLst>
        </pc:spChg>
      </pc:sldChg>
      <pc:sldChg chg="modSp mod">
        <pc:chgData name="Jeffrey M. Colon" userId="615143b1-cdee-493d-9a9d-1565ce8666d9" providerId="ADAL" clId="{BD9D75A3-3637-3D42-A5EB-FDC49F7BADBD}" dt="2023-10-26T01:05:38.143" v="375" actId="20577"/>
        <pc:sldMkLst>
          <pc:docMk/>
          <pc:sldMk cId="0" sldId="272"/>
        </pc:sldMkLst>
        <pc:spChg chg="mod">
          <ac:chgData name="Jeffrey M. Colon" userId="615143b1-cdee-493d-9a9d-1565ce8666d9" providerId="ADAL" clId="{BD9D75A3-3637-3D42-A5EB-FDC49F7BADBD}" dt="2023-10-26T01:05:38.143" v="375" actId="20577"/>
          <ac:spMkLst>
            <pc:docMk/>
            <pc:sldMk cId="0" sldId="272"/>
            <ac:spMk id="25602" creationId="{00000000-0000-0000-0000-000000000000}"/>
          </ac:spMkLst>
        </pc:spChg>
        <pc:spChg chg="mod">
          <ac:chgData name="Jeffrey M. Colon" userId="615143b1-cdee-493d-9a9d-1565ce8666d9" providerId="ADAL" clId="{BD9D75A3-3637-3D42-A5EB-FDC49F7BADBD}" dt="2023-10-26T00:59:27.216" v="368" actId="6549"/>
          <ac:spMkLst>
            <pc:docMk/>
            <pc:sldMk cId="0" sldId="272"/>
            <ac:spMk id="25608" creationId="{00000000-0000-0000-0000-000000000000}"/>
          </ac:spMkLst>
        </pc:spChg>
      </pc:sldChg>
      <pc:sldChg chg="modSp modAnim">
        <pc:chgData name="Jeffrey M. Colon" userId="615143b1-cdee-493d-9a9d-1565ce8666d9" providerId="ADAL" clId="{BD9D75A3-3637-3D42-A5EB-FDC49F7BADBD}" dt="2023-10-21T01:41:13.198" v="275" actId="6549"/>
        <pc:sldMkLst>
          <pc:docMk/>
          <pc:sldMk cId="0" sldId="273"/>
        </pc:sldMkLst>
        <pc:spChg chg="mod">
          <ac:chgData name="Jeffrey M. Colon" userId="615143b1-cdee-493d-9a9d-1565ce8666d9" providerId="ADAL" clId="{BD9D75A3-3637-3D42-A5EB-FDC49F7BADBD}" dt="2023-10-21T01:41:13.198" v="275" actId="6549"/>
          <ac:spMkLst>
            <pc:docMk/>
            <pc:sldMk cId="0" sldId="273"/>
            <ac:spMk id="27651" creationId="{00000000-0000-0000-0000-000000000000}"/>
          </ac:spMkLst>
        </pc:spChg>
      </pc:sldChg>
      <pc:sldChg chg="modSp mod">
        <pc:chgData name="Jeffrey M. Colon" userId="615143b1-cdee-493d-9a9d-1565ce8666d9" providerId="ADAL" clId="{BD9D75A3-3637-3D42-A5EB-FDC49F7BADBD}" dt="2023-10-26T01:05:45.659" v="382" actId="20577"/>
        <pc:sldMkLst>
          <pc:docMk/>
          <pc:sldMk cId="0" sldId="275"/>
        </pc:sldMkLst>
        <pc:spChg chg="mod">
          <ac:chgData name="Jeffrey M. Colon" userId="615143b1-cdee-493d-9a9d-1565ce8666d9" providerId="ADAL" clId="{BD9D75A3-3637-3D42-A5EB-FDC49F7BADBD}" dt="2023-10-26T01:05:45.659" v="382" actId="20577"/>
          <ac:spMkLst>
            <pc:docMk/>
            <pc:sldMk cId="0" sldId="275"/>
            <ac:spMk id="30722" creationId="{00000000-0000-0000-0000-000000000000}"/>
          </ac:spMkLst>
        </pc:spChg>
      </pc:sldChg>
      <pc:sldChg chg="modSp modAnim">
        <pc:chgData name="Jeffrey M. Colon" userId="615143b1-cdee-493d-9a9d-1565ce8666d9" providerId="ADAL" clId="{BD9D75A3-3637-3D42-A5EB-FDC49F7BADBD}" dt="2023-10-21T10:43:12.309" v="328" actId="20577"/>
        <pc:sldMkLst>
          <pc:docMk/>
          <pc:sldMk cId="0" sldId="278"/>
        </pc:sldMkLst>
        <pc:spChg chg="mod">
          <ac:chgData name="Jeffrey M. Colon" userId="615143b1-cdee-493d-9a9d-1565ce8666d9" providerId="ADAL" clId="{BD9D75A3-3637-3D42-A5EB-FDC49F7BADBD}" dt="2023-10-21T10:43:12.309" v="328" actId="20577"/>
          <ac:spMkLst>
            <pc:docMk/>
            <pc:sldMk cId="0" sldId="278"/>
            <ac:spMk id="35843" creationId="{00000000-0000-0000-0000-000000000000}"/>
          </ac:spMkLst>
        </pc:spChg>
      </pc:sldChg>
      <pc:sldChg chg="modSp mod modAnim">
        <pc:chgData name="Jeffrey M. Colon" userId="615143b1-cdee-493d-9a9d-1565ce8666d9" providerId="ADAL" clId="{BD9D75A3-3637-3D42-A5EB-FDC49F7BADBD}" dt="2023-10-26T01:16:15.841" v="386"/>
        <pc:sldMkLst>
          <pc:docMk/>
          <pc:sldMk cId="0" sldId="279"/>
        </pc:sldMkLst>
        <pc:spChg chg="mod">
          <ac:chgData name="Jeffrey M. Colon" userId="615143b1-cdee-493d-9a9d-1565ce8666d9" providerId="ADAL" clId="{BD9D75A3-3637-3D42-A5EB-FDC49F7BADBD}" dt="2023-10-21T01:43:41.029" v="305" actId="20577"/>
          <ac:spMkLst>
            <pc:docMk/>
            <pc:sldMk cId="0" sldId="279"/>
            <ac:spMk id="37891" creationId="{00000000-0000-0000-0000-000000000000}"/>
          </ac:spMkLst>
        </pc:spChg>
      </pc:sldChg>
      <pc:sldChg chg="modAnim">
        <pc:chgData name="Jeffrey M. Colon" userId="615143b1-cdee-493d-9a9d-1565ce8666d9" providerId="ADAL" clId="{BD9D75A3-3637-3D42-A5EB-FDC49F7BADBD}" dt="2023-10-26T01:16:46.024" v="389"/>
        <pc:sldMkLst>
          <pc:docMk/>
          <pc:sldMk cId="0" sldId="280"/>
        </pc:sldMkLst>
      </pc:sldChg>
      <pc:sldChg chg="modSp modAnim">
        <pc:chgData name="Jeffrey M. Colon" userId="615143b1-cdee-493d-9a9d-1565ce8666d9" providerId="ADAL" clId="{BD9D75A3-3637-3D42-A5EB-FDC49F7BADBD}" dt="2023-10-21T01:23:57.434" v="204"/>
        <pc:sldMkLst>
          <pc:docMk/>
          <pc:sldMk cId="0" sldId="281"/>
        </pc:sldMkLst>
        <pc:spChg chg="mod">
          <ac:chgData name="Jeffrey M. Colon" userId="615143b1-cdee-493d-9a9d-1565ce8666d9" providerId="ADAL" clId="{BD9D75A3-3637-3D42-A5EB-FDC49F7BADBD}" dt="2023-10-21T01:23:55.481" v="203"/>
          <ac:spMkLst>
            <pc:docMk/>
            <pc:sldMk cId="0" sldId="281"/>
            <ac:spMk id="17410" creationId="{00000000-0000-0000-0000-000000000000}"/>
          </ac:spMkLst>
        </pc:spChg>
      </pc:sldChg>
      <pc:sldChg chg="addSp modSp">
        <pc:chgData name="Jeffrey M. Colon" userId="615143b1-cdee-493d-9a9d-1565ce8666d9" providerId="ADAL" clId="{BD9D75A3-3637-3D42-A5EB-FDC49F7BADBD}" dt="2023-10-22T13:37:40.364" v="339" actId="767"/>
        <pc:sldMkLst>
          <pc:docMk/>
          <pc:sldMk cId="1020300465" sldId="285"/>
        </pc:sldMkLst>
        <pc:spChg chg="add mod">
          <ac:chgData name="Jeffrey M. Colon" userId="615143b1-cdee-493d-9a9d-1565ce8666d9" providerId="ADAL" clId="{BD9D75A3-3637-3D42-A5EB-FDC49F7BADBD}" dt="2023-10-22T13:37:40.364" v="339" actId="767"/>
          <ac:spMkLst>
            <pc:docMk/>
            <pc:sldMk cId="1020300465" sldId="285"/>
            <ac:spMk id="4" creationId="{DC90CD54-C94C-8151-0339-4A49FE5193C0}"/>
          </ac:spMkLst>
        </pc:spChg>
      </pc:sldChg>
      <pc:sldChg chg="modAnim">
        <pc:chgData name="Jeffrey M. Colon" userId="615143b1-cdee-493d-9a9d-1565ce8666d9" providerId="ADAL" clId="{BD9D75A3-3637-3D42-A5EB-FDC49F7BADBD}" dt="2023-10-26T02:26:30.285" v="391"/>
        <pc:sldMkLst>
          <pc:docMk/>
          <pc:sldMk cId="594774396" sldId="286"/>
        </pc:sldMkLst>
      </pc:sldChg>
      <pc:sldChg chg="modSp mod">
        <pc:chgData name="Jeffrey M. Colon" userId="615143b1-cdee-493d-9a9d-1565ce8666d9" providerId="ADAL" clId="{BD9D75A3-3637-3D42-A5EB-FDC49F7BADBD}" dt="2023-10-21T01:44:28.566" v="309" actId="20577"/>
        <pc:sldMkLst>
          <pc:docMk/>
          <pc:sldMk cId="1816935097" sldId="288"/>
        </pc:sldMkLst>
        <pc:spChg chg="mod">
          <ac:chgData name="Jeffrey M. Colon" userId="615143b1-cdee-493d-9a9d-1565ce8666d9" providerId="ADAL" clId="{BD9D75A3-3637-3D42-A5EB-FDC49F7BADBD}" dt="2023-10-21T01:44:28.566" v="309" actId="20577"/>
          <ac:spMkLst>
            <pc:docMk/>
            <pc:sldMk cId="1816935097" sldId="288"/>
            <ac:spMk id="2" creationId="{00000000-0000-0000-0000-000000000000}"/>
          </ac:spMkLst>
        </pc:spChg>
      </pc:sldChg>
      <pc:sldChg chg="modSp mod">
        <pc:chgData name="Jeffrey M. Colon" userId="615143b1-cdee-493d-9a9d-1565ce8666d9" providerId="ADAL" clId="{BD9D75A3-3637-3D42-A5EB-FDC49F7BADBD}" dt="2023-10-21T01:44:36.803" v="311" actId="20577"/>
        <pc:sldMkLst>
          <pc:docMk/>
          <pc:sldMk cId="1815150114" sldId="289"/>
        </pc:sldMkLst>
        <pc:spChg chg="mod">
          <ac:chgData name="Jeffrey M. Colon" userId="615143b1-cdee-493d-9a9d-1565ce8666d9" providerId="ADAL" clId="{BD9D75A3-3637-3D42-A5EB-FDC49F7BADBD}" dt="2023-10-21T01:44:36.803" v="311" actId="20577"/>
          <ac:spMkLst>
            <pc:docMk/>
            <pc:sldMk cId="1815150114" sldId="289"/>
            <ac:spMk id="2" creationId="{00000000-0000-0000-0000-000000000000}"/>
          </ac:spMkLst>
        </pc:spChg>
      </pc:sldChg>
      <pc:sldChg chg="modSp">
        <pc:chgData name="Jeffrey M. Colon" userId="615143b1-cdee-493d-9a9d-1565ce8666d9" providerId="ADAL" clId="{BD9D75A3-3637-3D42-A5EB-FDC49F7BADBD}" dt="2023-10-21T10:42:04.374" v="320" actId="20577"/>
        <pc:sldMkLst>
          <pc:docMk/>
          <pc:sldMk cId="1680306006" sldId="290"/>
        </pc:sldMkLst>
        <pc:spChg chg="mod">
          <ac:chgData name="Jeffrey M. Colon" userId="615143b1-cdee-493d-9a9d-1565ce8666d9" providerId="ADAL" clId="{BD9D75A3-3637-3D42-A5EB-FDC49F7BADBD}" dt="2023-10-21T10:42:04.374" v="320" actId="20577"/>
          <ac:spMkLst>
            <pc:docMk/>
            <pc:sldMk cId="1680306006" sldId="290"/>
            <ac:spMk id="32771" creationId="{00000000-0000-0000-0000-000000000000}"/>
          </ac:spMkLst>
        </pc:spChg>
      </pc:sldChg>
      <pc:sldChg chg="modSp mod modAnim">
        <pc:chgData name="Jeffrey M. Colon" userId="615143b1-cdee-493d-9a9d-1565ce8666d9" providerId="ADAL" clId="{BD9D75A3-3637-3D42-A5EB-FDC49F7BADBD}" dt="2023-10-21T01:38:42.397" v="225" actId="6549"/>
        <pc:sldMkLst>
          <pc:docMk/>
          <pc:sldMk cId="956987512" sldId="291"/>
        </pc:sldMkLst>
        <pc:spChg chg="mod">
          <ac:chgData name="Jeffrey M. Colon" userId="615143b1-cdee-493d-9a9d-1565ce8666d9" providerId="ADAL" clId="{BD9D75A3-3637-3D42-A5EB-FDC49F7BADBD}" dt="2023-10-21T01:24:08.815" v="206" actId="20577"/>
          <ac:spMkLst>
            <pc:docMk/>
            <pc:sldMk cId="956987512" sldId="291"/>
            <ac:spMk id="2" creationId="{56E49387-552C-2746-B2F6-5CDA1772B24B}"/>
          </ac:spMkLst>
        </pc:spChg>
        <pc:spChg chg="mod">
          <ac:chgData name="Jeffrey M. Colon" userId="615143b1-cdee-493d-9a9d-1565ce8666d9" providerId="ADAL" clId="{BD9D75A3-3637-3D42-A5EB-FDC49F7BADBD}" dt="2023-10-21T01:38:42.397" v="225" actId="6549"/>
          <ac:spMkLst>
            <pc:docMk/>
            <pc:sldMk cId="956987512" sldId="291"/>
            <ac:spMk id="3" creationId="{75A923D2-DA20-5D4F-9838-95D7D31971E3}"/>
          </ac:spMkLst>
        </pc:spChg>
      </pc:sldChg>
      <pc:sldChg chg="modSp mod">
        <pc:chgData name="Jeffrey M. Colon" userId="615143b1-cdee-493d-9a9d-1565ce8666d9" providerId="ADAL" clId="{BD9D75A3-3637-3D42-A5EB-FDC49F7BADBD}" dt="2023-10-26T00:18:36.285" v="354" actId="20577"/>
        <pc:sldMkLst>
          <pc:docMk/>
          <pc:sldMk cId="9363737" sldId="292"/>
        </pc:sldMkLst>
        <pc:spChg chg="mod">
          <ac:chgData name="Jeffrey M. Colon" userId="615143b1-cdee-493d-9a9d-1565ce8666d9" providerId="ADAL" clId="{BD9D75A3-3637-3D42-A5EB-FDC49F7BADBD}" dt="2023-10-26T00:18:36.285" v="354" actId="20577"/>
          <ac:spMkLst>
            <pc:docMk/>
            <pc:sldMk cId="9363737" sldId="292"/>
            <ac:spMk id="2" creationId="{F5D5050B-BE32-E24B-AA82-C8552A7530C0}"/>
          </ac:spMkLst>
        </pc:spChg>
        <pc:spChg chg="mod">
          <ac:chgData name="Jeffrey M. Colon" userId="615143b1-cdee-493d-9a9d-1565ce8666d9" providerId="ADAL" clId="{BD9D75A3-3637-3D42-A5EB-FDC49F7BADBD}" dt="2023-10-21T01:39:11.126" v="245" actId="20577"/>
          <ac:spMkLst>
            <pc:docMk/>
            <pc:sldMk cId="9363737" sldId="292"/>
            <ac:spMk id="3" creationId="{6F407D23-8712-614E-B3A0-B6E6B6B44BC8}"/>
          </ac:spMkLst>
        </pc:spChg>
      </pc:sldChg>
      <pc:sldChg chg="modSp mod modAnim">
        <pc:chgData name="Jeffrey M. Colon" userId="615143b1-cdee-493d-9a9d-1565ce8666d9" providerId="ADAL" clId="{BD9D75A3-3637-3D42-A5EB-FDC49F7BADBD}" dt="2023-10-21T10:48:56.793" v="330"/>
        <pc:sldMkLst>
          <pc:docMk/>
          <pc:sldMk cId="1068290328" sldId="293"/>
        </pc:sldMkLst>
        <pc:spChg chg="mod">
          <ac:chgData name="Jeffrey M. Colon" userId="615143b1-cdee-493d-9a9d-1565ce8666d9" providerId="ADAL" clId="{BD9D75A3-3637-3D42-A5EB-FDC49F7BADBD}" dt="2023-10-21T01:44:09.676" v="307" actId="20577"/>
          <ac:spMkLst>
            <pc:docMk/>
            <pc:sldMk cId="1068290328" sldId="293"/>
            <ac:spMk id="2" creationId="{BC9D1C72-0BAC-4B4D-ABEA-B57FD026D3D3}"/>
          </ac:spMkLst>
        </pc:spChg>
      </pc:sldChg>
      <pc:sldChg chg="modSp add mod">
        <pc:chgData name="Jeffrey M. Colon" userId="615143b1-cdee-493d-9a9d-1565ce8666d9" providerId="ADAL" clId="{BD9D75A3-3637-3D42-A5EB-FDC49F7BADBD}" dt="2023-10-20T23:25:51.444" v="73" actId="20577"/>
        <pc:sldMkLst>
          <pc:docMk/>
          <pc:sldMk cId="1966873829" sldId="294"/>
        </pc:sldMkLst>
        <pc:spChg chg="mod">
          <ac:chgData name="Jeffrey M. Colon" userId="615143b1-cdee-493d-9a9d-1565ce8666d9" providerId="ADAL" clId="{BD9D75A3-3637-3D42-A5EB-FDC49F7BADBD}" dt="2023-10-20T23:25:51.444" v="73" actId="20577"/>
          <ac:spMkLst>
            <pc:docMk/>
            <pc:sldMk cId="1966873829" sldId="294"/>
            <ac:spMk id="3" creationId="{FFE8FE3C-F9CB-5F28-2BEF-A709DAFE5B1C}"/>
          </ac:spMkLst>
        </pc:spChg>
        <pc:spChg chg="mod">
          <ac:chgData name="Jeffrey M. Colon" userId="615143b1-cdee-493d-9a9d-1565ce8666d9" providerId="ADAL" clId="{BD9D75A3-3637-3D42-A5EB-FDC49F7BADBD}" dt="2023-10-20T23:25:36.804" v="39" actId="20577"/>
          <ac:spMkLst>
            <pc:docMk/>
            <pc:sldMk cId="1966873829" sldId="294"/>
            <ac:spMk id="4" creationId="{584B35B6-026F-2DFF-89AC-B50CEA38105A}"/>
          </ac:spMkLst>
        </pc:spChg>
      </pc:sldChg>
      <pc:sldChg chg="new del">
        <pc:chgData name="Jeffrey M. Colon" userId="615143b1-cdee-493d-9a9d-1565ce8666d9" providerId="ADAL" clId="{BD9D75A3-3637-3D42-A5EB-FDC49F7BADBD}" dt="2023-10-21T14:44:51.663" v="338" actId="2696"/>
        <pc:sldMkLst>
          <pc:docMk/>
          <pc:sldMk cId="1992292429" sldId="295"/>
        </pc:sldMkLst>
      </pc:sldChg>
      <pc:sldChg chg="new del">
        <pc:chgData name="Jeffrey M. Colon" userId="615143b1-cdee-493d-9a9d-1565ce8666d9" providerId="ADAL" clId="{BD9D75A3-3637-3D42-A5EB-FDC49F7BADBD}" dt="2023-10-21T14:40:36.798" v="337" actId="680"/>
        <pc:sldMkLst>
          <pc:docMk/>
          <pc:sldMk cId="1500188850" sldId="296"/>
        </pc:sldMkLst>
      </pc:sldChg>
      <pc:sldChg chg="new del">
        <pc:chgData name="Jeffrey M. Colon" userId="615143b1-cdee-493d-9a9d-1565ce8666d9" providerId="ADAL" clId="{BD9D75A3-3637-3D42-A5EB-FDC49F7BADBD}" dt="2023-10-21T14:39:29.303" v="335" actId="680"/>
        <pc:sldMkLst>
          <pc:docMk/>
          <pc:sldMk cId="2253651329" sldId="296"/>
        </pc:sldMkLst>
      </pc:sldChg>
      <pc:sldMasterChg chg="modSp mod">
        <pc:chgData name="Jeffrey M. Colon" userId="615143b1-cdee-493d-9a9d-1565ce8666d9" providerId="ADAL" clId="{BD9D75A3-3637-3D42-A5EB-FDC49F7BADBD}" dt="2023-10-20T23:23:35.717" v="1" actId="20577"/>
        <pc:sldMasterMkLst>
          <pc:docMk/>
          <pc:sldMasterMk cId="3188129850" sldId="2147483843"/>
        </pc:sldMasterMkLst>
        <pc:spChg chg="mod">
          <ac:chgData name="Jeffrey M. Colon" userId="615143b1-cdee-493d-9a9d-1565ce8666d9" providerId="ADAL" clId="{BD9D75A3-3637-3D42-A5EB-FDC49F7BADBD}" dt="2023-10-20T23:23:35.717" v="1" actId="20577"/>
          <ac:spMkLst>
            <pc:docMk/>
            <pc:sldMasterMk cId="3188129850" sldId="2147483843"/>
            <ac:spMk id="9"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10/25/23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10/25/23</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2</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28</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10</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13</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14</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15</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16</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18</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19</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20</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PSH_P_Trans_23</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EA67-6A4A-2570-2BE2-E80A0B0FF1F8}"/>
              </a:ext>
            </a:extLst>
          </p:cNvPr>
          <p:cNvSpPr>
            <a:spLocks noGrp="1"/>
          </p:cNvSpPr>
          <p:nvPr>
            <p:ph type="sldNum" sz="quarter" idx="10"/>
          </p:nvPr>
        </p:nvSpPr>
        <p:spPr/>
        <p:txBody>
          <a:bodyPr/>
          <a:lstStyle/>
          <a:p>
            <a:pPr>
              <a:defRPr/>
            </a:pPr>
            <a:fld id="{915D1B61-DCC8-0545-BE6A-6FC393F554B4}" type="slidenum">
              <a:rPr lang="en-US" altLang="en-US" smtClean="0"/>
              <a:pPr>
                <a:defRPr/>
              </a:pPr>
              <a:t>1</a:t>
            </a:fld>
            <a:endParaRPr lang="en-US" altLang="en-US" dirty="0"/>
          </a:p>
        </p:txBody>
      </p:sp>
      <p:sp>
        <p:nvSpPr>
          <p:cNvPr id="3" name="Footer Placeholder 2">
            <a:extLst>
              <a:ext uri="{FF2B5EF4-FFF2-40B4-BE49-F238E27FC236}">
                <a16:creationId xmlns:a16="http://schemas.microsoft.com/office/drawing/2014/main" id="{FFE8FE3C-F9CB-5F28-2BEF-A709DAFE5B1C}"/>
              </a:ext>
            </a:extLst>
          </p:cNvPr>
          <p:cNvSpPr>
            <a:spLocks noGrp="1"/>
          </p:cNvSpPr>
          <p:nvPr>
            <p:ph type="ftr" sz="quarter" idx="11"/>
          </p:nvPr>
        </p:nvSpPr>
        <p:spPr/>
        <p:txBody>
          <a:bodyPr/>
          <a:lstStyle/>
          <a:p>
            <a:pPr>
              <a:defRPr/>
            </a:pPr>
            <a:r>
              <a:rPr lang="en-US" dirty="0"/>
              <a:t>Partner-Partnership Transactions</a:t>
            </a:r>
          </a:p>
        </p:txBody>
      </p:sp>
      <p:sp>
        <p:nvSpPr>
          <p:cNvPr id="4" name="Title 1">
            <a:extLst>
              <a:ext uri="{FF2B5EF4-FFF2-40B4-BE49-F238E27FC236}">
                <a16:creationId xmlns:a16="http://schemas.microsoft.com/office/drawing/2014/main" id="{584B35B6-026F-2DFF-89AC-B50CEA38105A}"/>
              </a:ext>
            </a:extLst>
          </p:cNvPr>
          <p:cNvSpPr txBox="1">
            <a:spLocks/>
          </p:cNvSpPr>
          <p:nvPr/>
        </p:nvSpPr>
        <p:spPr>
          <a:xfrm>
            <a:off x="114300" y="2062162"/>
            <a:ext cx="8915400" cy="1366838"/>
          </a:xfrm>
          <a:prstGeom prst="rect">
            <a:avLst/>
          </a:prstGeom>
        </p:spPr>
        <p:txBody>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a:lstStyle>
          <a:p>
            <a:pPr defTabSz="914400"/>
            <a:r>
              <a:rPr lang="en-US" sz="4000" dirty="0"/>
              <a:t>Partnership Taxation:</a:t>
            </a:r>
            <a:br>
              <a:rPr lang="en-US" sz="4000" dirty="0"/>
            </a:br>
            <a:r>
              <a:rPr lang="en-US" sz="4000" i="1" dirty="0"/>
              <a:t>Partner-Partnership Transactions</a:t>
            </a:r>
            <a:endParaRPr lang="en-US" dirty="0"/>
          </a:p>
        </p:txBody>
      </p:sp>
      <p:sp>
        <p:nvSpPr>
          <p:cNvPr id="5" name="Subtitle 2">
            <a:extLst>
              <a:ext uri="{FF2B5EF4-FFF2-40B4-BE49-F238E27FC236}">
                <a16:creationId xmlns:a16="http://schemas.microsoft.com/office/drawing/2014/main" id="{8FAE8ABE-3CD9-B21B-70D9-40E329402C97}"/>
              </a:ext>
            </a:extLst>
          </p:cNvPr>
          <p:cNvSpPr txBox="1">
            <a:spLocks/>
          </p:cNvSpPr>
          <p:nvPr/>
        </p:nvSpPr>
        <p:spPr>
          <a:xfrm>
            <a:off x="1143000" y="3602038"/>
            <a:ext cx="6858000" cy="1655762"/>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defTabSz="914400">
              <a:buNone/>
            </a:pPr>
            <a:r>
              <a:rPr lang="en-US" sz="1800" b="1" dirty="0"/>
              <a:t>Prof. Colon</a:t>
            </a:r>
          </a:p>
          <a:p>
            <a:pPr marL="0" indent="0" algn="ctr" defTabSz="914400">
              <a:buNone/>
            </a:pPr>
            <a:r>
              <a:rPr lang="en-US" sz="1800" b="1" dirty="0"/>
              <a:t>Fall 2023</a:t>
            </a:r>
          </a:p>
          <a:p>
            <a:pPr defTabSz="914400"/>
            <a:endParaRPr lang="en-US" dirty="0"/>
          </a:p>
        </p:txBody>
      </p:sp>
    </p:spTree>
    <p:extLst>
      <p:ext uri="{BB962C8B-B14F-4D97-AF65-F5344CB8AC3E}">
        <p14:creationId xmlns:p14="http://schemas.microsoft.com/office/powerpoint/2010/main" val="19668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a:t>
            </a:r>
          </a:p>
          <a:p>
            <a:pPr marL="742950" lvl="2" indent="-279400"/>
            <a:r>
              <a:rPr lang="en-US" altLang="en-US" sz="2400" dirty="0"/>
              <a:t>Query: What about the exchange of a PSH interest for </a:t>
            </a:r>
            <a:r>
              <a:rPr lang="en-US" altLang="en-US" sz="2400" i="1" dirty="0"/>
              <a:t>services</a:t>
            </a:r>
            <a:r>
              <a:rPr lang="en-US" altLang="en-US" sz="2400" dirty="0"/>
              <a:t> to the PSH or to a P?</a:t>
            </a:r>
          </a:p>
          <a:p>
            <a:pPr marL="571500" lvl="1" indent="-279400"/>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a:t>
            </a:r>
            <a:r>
              <a:rPr lang="en-US" sz="2400" dirty="0"/>
              <a:t>§</a:t>
            </a:r>
            <a:r>
              <a:rPr lang="en-US" altLang="ja-JP" sz="2400" dirty="0"/>
              <a:t>721 does not apply. The value of an interest in such partnership . . . constitutes income to the partner under </a:t>
            </a:r>
            <a:r>
              <a:rPr lang="en-US" sz="2400" dirty="0"/>
              <a:t>§</a:t>
            </a:r>
            <a:r>
              <a:rPr lang="en-US" altLang="ja-JP" sz="2400" dirty="0"/>
              <a:t>61.</a:t>
            </a:r>
            <a:r>
              <a:rPr lang="ja-JP" altLang="en-US" sz="2400" dirty="0"/>
              <a:t>”</a:t>
            </a:r>
            <a:r>
              <a:rPr lang="en-US" altLang="ja-JP" sz="2400" dirty="0"/>
              <a:t> (Reg. </a:t>
            </a:r>
            <a:r>
              <a:rPr lang="en-US" sz="2400" dirty="0"/>
              <a:t>§</a:t>
            </a:r>
            <a:r>
              <a:rPr lang="en-US" altLang="ja-JP" sz="2400" dirty="0"/>
              <a:t>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a:t>
            </a:r>
            <a:r>
              <a:rPr lang="en-US" altLang="en-US" sz="2800" i="1" dirty="0"/>
              <a:t>time of receipt </a:t>
            </a:r>
            <a:r>
              <a:rPr lang="en-US" altLang="en-US" sz="2800" dirty="0"/>
              <a:t>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a:r>
              <a:rPr lang="en-US" altLang="en-US" sz="2400" dirty="0"/>
              <a:t>Ordinary income in the year of receipt unless not transferable and subject to substantial risk of forfeiture (not vested). </a:t>
            </a:r>
            <a:r>
              <a:rPr lang="en-US" sz="2400" dirty="0"/>
              <a:t>§</a:t>
            </a:r>
            <a:r>
              <a:rPr lang="en-US" altLang="en-US" sz="2400" dirty="0"/>
              <a:t>83(a).</a:t>
            </a:r>
          </a:p>
          <a:p>
            <a:pPr lvl="1"/>
            <a:r>
              <a:rPr lang="en-US" altLang="en-US" sz="2400" dirty="0"/>
              <a:t>Even if the interest is not transferable and subject to substantial risk of forfeiture, an election can be made to include the FMV of the interest in income in year of receipt. </a:t>
            </a:r>
            <a:r>
              <a:rPr lang="en-US" sz="2400" dirty="0"/>
              <a:t>§</a:t>
            </a:r>
            <a:r>
              <a:rPr lang="en-US" altLang="en-US" sz="2400" dirty="0"/>
              <a:t>83(b).</a:t>
            </a:r>
          </a:p>
          <a:p>
            <a:pPr eaLnBrk="1" hangingPunct="1"/>
            <a:r>
              <a:rPr lang="en-US" altLang="en-US" sz="2800" dirty="0"/>
              <a:t>PSH Consequences</a:t>
            </a:r>
          </a:p>
          <a:p>
            <a:pPr lvl="1"/>
            <a:r>
              <a:rPr lang="en-US" altLang="en-US" sz="2400" dirty="0"/>
              <a:t>Deduction (or capitalization) in year in which included in income by P. </a:t>
            </a:r>
            <a:r>
              <a:rPr lang="en-US" sz="2400" dirty="0"/>
              <a:t>§</a:t>
            </a:r>
            <a:r>
              <a:rPr lang="en-US" altLang="en-US" sz="2400" dirty="0"/>
              <a:t>83(h).</a:t>
            </a:r>
          </a:p>
          <a:p>
            <a:pPr lvl="1"/>
            <a:r>
              <a:rPr lang="en-US" altLang="en-US" sz="2400" dirty="0"/>
              <a:t>If the PSH holds appreciated property, does the transfer cause a taxable disposition of a portion of PSH property?   Cf. Reg. </a:t>
            </a:r>
            <a:r>
              <a:rPr lang="en-US" sz="2400" dirty="0"/>
              <a:t>§</a:t>
            </a:r>
            <a:r>
              <a:rPr lang="en-US" altLang="en-US" sz="2400" dirty="0"/>
              <a:t>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 (1971)</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1058589"/>
            <a:ext cx="5002958" cy="437042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latin typeface="+mn-lt"/>
              </a:rPr>
              <a:t>In exchange for obtaining a 1.1M mortgage for </a:t>
            </a:r>
            <a:r>
              <a:rPr lang="en-US" altLang="en-US" sz="2000" dirty="0" err="1">
                <a:latin typeface="+mn-lt"/>
              </a:rPr>
              <a:t>Kargman</a:t>
            </a:r>
            <a:r>
              <a:rPr lang="en-US" altLang="en-US" sz="2000" dirty="0">
                <a:latin typeface="+mn-lt"/>
              </a:rPr>
              <a:t>, D receives a 60% </a:t>
            </a:r>
            <a:r>
              <a:rPr lang="en-US" altLang="en-US" sz="2000" i="1" u="sng" dirty="0">
                <a:latin typeface="+mn-lt"/>
              </a:rPr>
              <a:t>profits interest</a:t>
            </a:r>
          </a:p>
          <a:p>
            <a:pPr eaLnBrk="1" hangingPunct="1">
              <a:buFontTx/>
              <a:buChar char="•"/>
            </a:pPr>
            <a:endParaRPr lang="en-US" altLang="en-US" sz="2000" i="1" dirty="0">
              <a:latin typeface="+mn-lt"/>
            </a:endParaRPr>
          </a:p>
          <a:p>
            <a:pPr eaLnBrk="1" hangingPunct="1">
              <a:buFontTx/>
              <a:buChar char="•"/>
            </a:pPr>
            <a:r>
              <a:rPr lang="en-US" altLang="en-US" sz="2000" dirty="0">
                <a:latin typeface="+mn-lt"/>
              </a:rPr>
              <a:t>K puts up all capital</a:t>
            </a:r>
          </a:p>
          <a:p>
            <a:pPr eaLnBrk="1" hangingPunct="1">
              <a:buFontTx/>
              <a:buChar char="•"/>
            </a:pPr>
            <a:endParaRPr lang="en-US" altLang="en-US" sz="2000" dirty="0">
              <a:latin typeface="+mn-lt"/>
            </a:endParaRPr>
          </a:p>
          <a:p>
            <a:pPr eaLnBrk="1" hangingPunct="1">
              <a:buFontTx/>
              <a:buChar char="•"/>
            </a:pPr>
            <a:r>
              <a:rPr lang="en-US" altLang="en-US" sz="2000" dirty="0">
                <a:latin typeface="+mn-lt"/>
              </a:rPr>
              <a:t>In event of sale, K recovers all funds advanced and then 40% of profits</a:t>
            </a:r>
          </a:p>
          <a:p>
            <a:pPr eaLnBrk="1" hangingPunct="1">
              <a:buFontTx/>
              <a:buChar char="•"/>
            </a:pPr>
            <a:endParaRPr lang="en-US" altLang="en-US" sz="2000" dirty="0">
              <a:latin typeface="+mn-lt"/>
            </a:endParaRPr>
          </a:p>
          <a:p>
            <a:pPr eaLnBrk="1" hangingPunct="1">
              <a:buFontTx/>
              <a:buChar char="•"/>
            </a:pPr>
            <a:r>
              <a:rPr lang="en-US" altLang="en-US" sz="2000" dirty="0">
                <a:latin typeface="+mn-lt"/>
              </a:rPr>
              <a:t>D sells </a:t>
            </a:r>
            <a:r>
              <a:rPr lang="en-US" altLang="en-US" sz="2000" dirty="0" err="1">
                <a:latin typeface="+mn-lt"/>
              </a:rPr>
              <a:t>PSH</a:t>
            </a:r>
            <a:r>
              <a:rPr lang="en-US" altLang="en-US" sz="2000" dirty="0">
                <a:latin typeface="+mn-lt"/>
              </a:rPr>
              <a:t> interest for 40K shortly after closing.  Uses </a:t>
            </a:r>
            <a:r>
              <a:rPr lang="en-US" altLang="en-US" sz="2000" dirty="0" err="1">
                <a:latin typeface="+mn-lt"/>
              </a:rPr>
              <a:t>STCG</a:t>
            </a:r>
            <a:r>
              <a:rPr lang="en-US" altLang="en-US" sz="2000" dirty="0">
                <a:latin typeface="+mn-lt"/>
              </a:rPr>
              <a:t> to offset other </a:t>
            </a:r>
            <a:r>
              <a:rPr lang="en-US" altLang="en-US" sz="2000" dirty="0" err="1">
                <a:latin typeface="+mn-lt"/>
              </a:rPr>
              <a:t>STCLs</a:t>
            </a:r>
            <a:r>
              <a:rPr lang="en-US" altLang="en-US" sz="2000" dirty="0">
                <a:latin typeface="+mn-lt"/>
              </a:rPr>
              <a:t>.</a:t>
            </a:r>
            <a:endParaRPr lang="en-US" altLang="en-US" dirty="0">
              <a:latin typeface="+mn-lt"/>
            </a:endParaRPr>
          </a:p>
          <a:p>
            <a:pPr eaLnBrk="1" hangingPunct="1">
              <a:buFontTx/>
              <a:buChar char="•"/>
            </a:pPr>
            <a:endParaRPr lang="en-US" altLang="en-US" sz="2000" dirty="0">
              <a:latin typeface="+mn-lt"/>
            </a:endParaRPr>
          </a:p>
          <a:p>
            <a:pPr eaLnBrk="1" hangingPunct="1">
              <a:buFontTx/>
              <a:buChar char="•"/>
            </a:pPr>
            <a:r>
              <a:rPr lang="en-US" altLang="en-US" sz="2000" dirty="0">
                <a:latin typeface="+mn-lt"/>
              </a:rPr>
              <a:t>Why does Diamond want </a:t>
            </a:r>
            <a:r>
              <a:rPr lang="en-US" sz="2000" dirty="0">
                <a:latin typeface="+mn-lt"/>
              </a:rPr>
              <a:t>§7</a:t>
            </a:r>
            <a:r>
              <a:rPr lang="en-US" altLang="en-US" sz="2000" dirty="0">
                <a:latin typeface="+mn-lt"/>
              </a:rPr>
              <a:t>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 (1990)</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a:tabLst>
                <a:tab pos="508000" algn="l"/>
              </a:tabLst>
            </a:pPr>
            <a:r>
              <a:rPr lang="en-US" altLang="en-US" sz="2400" dirty="0"/>
              <a:t>A transfer of </a:t>
            </a:r>
            <a:r>
              <a:rPr lang="en-US" altLang="en-US" sz="2400" b="1" dirty="0"/>
              <a:t>all</a:t>
            </a:r>
            <a:r>
              <a:rPr lang="en-US" altLang="en-US" sz="2400" dirty="0"/>
              <a:t> PSH interests in exchange for services is subject to </a:t>
            </a:r>
            <a:r>
              <a:rPr lang="en-US" dirty="0"/>
              <a:t>§</a:t>
            </a:r>
            <a:r>
              <a:rPr lang="en-US" altLang="en-US" sz="2400" dirty="0"/>
              <a:t>83.  Prop. Reg. </a:t>
            </a:r>
            <a:r>
              <a:rPr lang="en-US" dirty="0"/>
              <a:t>§</a:t>
            </a:r>
            <a:r>
              <a:rPr lang="en-US" altLang="en-US" sz="2400" dirty="0"/>
              <a:t>1.83-3(e); Prop. Reg. </a:t>
            </a:r>
            <a:r>
              <a:rPr lang="en-US" dirty="0"/>
              <a:t>§</a:t>
            </a:r>
            <a:r>
              <a:rPr lang="en-US" altLang="en-US" sz="2400" dirty="0"/>
              <a:t>1.721-1(b)(1).</a:t>
            </a:r>
            <a:endParaRPr lang="en-US" altLang="en-US" sz="4000" dirty="0"/>
          </a:p>
          <a:p>
            <a:pPr marL="576263" lvl="1" indent="-292100" algn="l"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br>
              <a:rPr lang="en-US" altLang="en-US" sz="2000" dirty="0"/>
            </a:br>
            <a:endParaRPr lang="en-US" altLang="en-US" sz="2000" dirty="0"/>
          </a:p>
          <a:p>
            <a:pPr marL="169863" indent="-169863">
              <a:tabLst>
                <a:tab pos="508000" algn="l"/>
              </a:tabLst>
            </a:pPr>
            <a:r>
              <a:rPr lang="en-US" altLang="en-US" sz="2400" b="1" dirty="0"/>
              <a:t>PSH deduction</a:t>
            </a:r>
            <a:r>
              <a:rPr lang="en-US" altLang="en-US" sz="2400" dirty="0"/>
              <a:t>: </a:t>
            </a:r>
            <a:r>
              <a:rPr lang="en-US" dirty="0"/>
              <a:t>§</a:t>
            </a:r>
            <a:r>
              <a:rPr lang="en-US" altLang="en-US" sz="2400" dirty="0"/>
              <a:t>83(h); Prop. Reg. </a:t>
            </a:r>
            <a:r>
              <a:rPr lang="en-US" dirty="0"/>
              <a:t>§</a:t>
            </a:r>
            <a:r>
              <a:rPr lang="en-US" altLang="en-US" sz="2400" dirty="0"/>
              <a:t>1.83-6.</a:t>
            </a:r>
          </a:p>
          <a:p>
            <a:pPr marL="169863" indent="-169863">
              <a:tabLst>
                <a:tab pos="508000" algn="l"/>
              </a:tabLst>
            </a:pPr>
            <a:endParaRPr lang="en-US" b="1" dirty="0"/>
          </a:p>
          <a:p>
            <a:pPr marL="169863" indent="-169863">
              <a:tabLst>
                <a:tab pos="508000" algn="l"/>
              </a:tabLst>
            </a:pPr>
            <a:r>
              <a:rPr lang="en-US" b="1" dirty="0"/>
              <a:t>§</a:t>
            </a:r>
            <a:r>
              <a:rPr lang="en-US" altLang="en-US" sz="2400" b="1" dirty="0"/>
              <a:t>83(b) election</a:t>
            </a:r>
            <a:r>
              <a:rPr lang="en-US" altLang="en-US" sz="2400" dirty="0"/>
              <a:t>:  even if property not vested, taxpayer can elect to take value of property into income upon receipt. If </a:t>
            </a:r>
            <a:r>
              <a:rPr lang="en-US" dirty="0"/>
              <a:t>§</a:t>
            </a:r>
            <a:r>
              <a:rPr lang="en-US" altLang="en-US" sz="2400" dirty="0"/>
              <a:t>83(b) election made, TP is treated as P, even if property not vested. Prop. Reg. </a:t>
            </a:r>
            <a:r>
              <a:rPr lang="en-US" dirty="0"/>
              <a:t>§</a:t>
            </a:r>
            <a:r>
              <a:rPr lang="en-US" altLang="en-US" sz="2400" dirty="0"/>
              <a:t>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eaLnBrk="1" hangingPunct="1">
              <a:lnSpc>
                <a:spcPct val="90000"/>
              </a:lnSpc>
              <a:tabLst>
                <a:tab pos="508000" algn="l"/>
              </a:tabLst>
            </a:pPr>
            <a:r>
              <a:rPr lang="en-US" altLang="en-US" sz="2400" dirty="0"/>
              <a:t>Service provider’</a:t>
            </a:r>
            <a:r>
              <a:rPr lang="en-US" altLang="ja-JP" sz="2400" dirty="0"/>
              <a:t>s Capital Account increased by amount taken into income under section 83.  In essence, PSH is deemed to transfer cash to P, who, in turn, transfers it back to PSH in exchange for its capital account.</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a:t>
            </a:r>
            <a:r>
              <a:rPr lang="en-US" sz="1800" dirty="0"/>
              <a:t>§</a:t>
            </a:r>
            <a:r>
              <a:rPr lang="en-US" altLang="en-US" sz="1800" dirty="0"/>
              <a:t>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a:t>
            </a:r>
            <a:r>
              <a:rPr lang="en-US" sz="2400" dirty="0"/>
              <a:t>§</a:t>
            </a:r>
            <a:r>
              <a:rPr lang="en-US" altLang="en-US" sz="2400" dirty="0"/>
              <a:t>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378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sz="1800" b="1" dirty="0"/>
              <a:t>§</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b="1" i="1" dirty="0"/>
              <a:t>not in his capacity as a P</a:t>
            </a:r>
            <a:r>
              <a:rPr lang="en-US" altLang="ja-JP" sz="2000" dirty="0"/>
              <a:t>.  </a:t>
            </a:r>
          </a:p>
          <a:p>
            <a:pPr lvl="1"/>
            <a:r>
              <a:rPr lang="en-US" altLang="ja-JP" sz="1850" dirty="0"/>
              <a:t>Under </a:t>
            </a:r>
            <a:r>
              <a:rPr lang="en-US" b="1" dirty="0"/>
              <a:t>§</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payments--not</a:t>
            </a:r>
            <a:r>
              <a:rPr lang="en-US" altLang="en-US" sz="2000" i="1" dirty="0"/>
              <a:t> determined by reference to the PSH’s income--for </a:t>
            </a:r>
            <a:r>
              <a:rPr lang="en-US" altLang="en-US" sz="2000" b="1" i="1" dirty="0"/>
              <a:t>services</a:t>
            </a:r>
            <a:r>
              <a:rPr lang="en-US" altLang="en-US" sz="2000" b="1" dirty="0"/>
              <a:t> </a:t>
            </a:r>
            <a:r>
              <a:rPr lang="en-US" altLang="en-US" sz="2000" b="1" i="1" dirty="0"/>
              <a:t>or use of capital</a:t>
            </a:r>
            <a:r>
              <a:rPr lang="en-US" altLang="en-US" sz="2000" dirty="0"/>
              <a:t>.  </a:t>
            </a:r>
          </a:p>
          <a:p>
            <a:pPr lvl="1"/>
            <a:r>
              <a:rPr lang="en-US" altLang="en-US" sz="1850" dirty="0"/>
              <a:t>Under </a:t>
            </a:r>
            <a:r>
              <a:rPr lang="en-US" b="1" dirty="0"/>
              <a:t>§</a:t>
            </a:r>
            <a:r>
              <a:rPr lang="en-US" altLang="en-US" sz="1850" b="1" dirty="0"/>
              <a:t>707(c)</a:t>
            </a:r>
            <a:r>
              <a:rPr lang="en-US" altLang="en-US" sz="1850" dirty="0"/>
              <a:t>, for purposes of </a:t>
            </a:r>
            <a:r>
              <a:rPr lang="en-US" dirty="0"/>
              <a:t>§§</a:t>
            </a:r>
            <a:r>
              <a:rPr lang="en-US" altLang="en-US" sz="1850" dirty="0"/>
              <a:t>61 (OI), 162 (deduction), and 263 (capitalization),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name="Worksheet" r:id="rId3" imgW="6070600" imgH="2082800" progId="Excel.Sheet.8">
                  <p:embed/>
                </p:oleObj>
              </mc:Choice>
              <mc:Fallback>
                <p:oleObj name="Worksheet" r:id="rId3" imgW="6070600" imgH="2082800" progId="Excel.Sheet.8">
                  <p:embed/>
                  <p:pic>
                    <p:nvPicPr>
                      <p:cNvPr id="39940" name="Object 2"/>
                      <p:cNvPicPr>
                        <a:picLocks noChangeAspect="1" noChangeArrowheads="1"/>
                      </p:cNvPicPr>
                      <p:nvPr/>
                    </p:nvPicPr>
                    <p:blipFill>
                      <a:blip r:embed="rId4"/>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name="Worksheet" r:id="rId5" imgW="5702300" imgH="2082800" progId="Excel.Sheet.8">
                  <p:embed/>
                </p:oleObj>
              </mc:Choice>
              <mc:Fallback>
                <p:oleObj name="Worksheet" r:id="rId5" imgW="5702300" imgH="2082800" progId="Excel.Sheet.8">
                  <p:embed/>
                  <p:pic>
                    <p:nvPicPr>
                      <p:cNvPr id="39941" name="Object 3"/>
                      <p:cNvPicPr>
                        <a:picLocks noChangeAspect="1" noChangeArrowheads="1"/>
                      </p:cNvPicPr>
                      <p:nvPr/>
                    </p:nvPicPr>
                    <p:blipFill>
                      <a:blip r:embed="rId6"/>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dirty="0"/>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4" name="TextBox 3">
            <a:extLst>
              <a:ext uri="{FF2B5EF4-FFF2-40B4-BE49-F238E27FC236}">
                <a16:creationId xmlns:a16="http://schemas.microsoft.com/office/drawing/2014/main" id="{DC90CD54-C94C-8151-0339-4A49FE5193C0}"/>
              </a:ext>
            </a:extLst>
          </p:cNvPr>
          <p:cNvSpPr txBox="1"/>
          <p:nvPr/>
        </p:nvSpPr>
        <p:spPr>
          <a:xfrm>
            <a:off x="3816626" y="16432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203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a:t>
            </a:r>
            <a:r>
              <a:rPr lang="en-US" dirty="0" err="1"/>
              <a:t>CGs</a:t>
            </a:r>
            <a:endParaRPr lang="en-US" dirty="0"/>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dirty="0"/>
              <a:t>Capital interest that provides the right to share in PSH capital commensurate with the capital contributed </a:t>
            </a:r>
            <a:r>
              <a:rPr lang="en-US" b="1" dirty="0"/>
              <a:t>or</a:t>
            </a:r>
            <a:r>
              <a:rPr lang="en-US" dirty="0"/>
              <a:t> the value of the interest subject to tax under </a:t>
            </a:r>
            <a:r>
              <a:rPr lang="en-US" sz="2000" dirty="0"/>
              <a:t>§</a:t>
            </a:r>
            <a:r>
              <a:rPr lang="en-US" dirty="0"/>
              <a:t>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New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59477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payments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br>
              <a:rPr lang="en-US" altLang="en-US" sz="2400" dirty="0"/>
            </a:br>
            <a:endParaRPr lang="en-US" altLang="en-US" sz="2400" dirty="0"/>
          </a:p>
          <a:p>
            <a:r>
              <a:rPr lang="en-US" altLang="en-US" sz="2400" dirty="0"/>
              <a:t>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a:t>
            </a:r>
            <a:r>
              <a:rPr lang="en-US" dirty="0"/>
              <a:t>§707</a:t>
            </a:r>
            <a:r>
              <a:rPr lang="en-US" sz="2400" dirty="0"/>
              <a:t>(c) or a payment in a non-partner capacity under </a:t>
            </a:r>
            <a:r>
              <a:rPr lang="en-US" dirty="0"/>
              <a:t>§707</a:t>
            </a:r>
            <a:r>
              <a:rPr lang="en-US" sz="2400" dirty="0"/>
              <a:t>(a).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a:t>
            </a:r>
            <a:r>
              <a:rPr lang="en-US" sz="2700" dirty="0"/>
              <a:t>§</a:t>
            </a:r>
            <a:r>
              <a:rPr lang="en-US" altLang="en-US" sz="2700" dirty="0"/>
              <a:t>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nSpc>
                <a:spcPct val="80000"/>
              </a:lnSpc>
            </a:pPr>
            <a:r>
              <a:rPr lang="en-US" altLang="en-US" sz="2700" dirty="0"/>
              <a:t>Legislative History to </a:t>
            </a:r>
            <a:r>
              <a:rPr lang="en-US" sz="2800" dirty="0"/>
              <a:t>§</a:t>
            </a:r>
            <a:r>
              <a:rPr lang="en-US" altLang="en-US" sz="2700" dirty="0"/>
              <a:t>707(a)(2)(A):  Transaction described in Rev. Rul. 81-300 should be treated under </a:t>
            </a:r>
            <a:r>
              <a:rPr lang="en-US" sz="2700" dirty="0"/>
              <a:t>§</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a:t>
            </a:r>
            <a:r>
              <a:rPr lang="en-US" sz="2800" dirty="0" err="1"/>
              <a:t>PSH</a:t>
            </a:r>
            <a:r>
              <a:rPr lang="en-US" sz="2800" dirty="0"/>
              <a:t> income.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a:t>
            </a:r>
            <a:r>
              <a:rPr lang="en-US" sz="2000" dirty="0"/>
              <a:t>§</a:t>
            </a:r>
            <a:r>
              <a:rPr lang="en-US" dirty="0"/>
              <a:t>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PSH and P acting in a </a:t>
            </a:r>
            <a:r>
              <a:rPr lang="en-US" altLang="en-US" sz="2400" i="1" dirty="0" err="1"/>
              <a:t>nonpartner</a:t>
            </a:r>
            <a:r>
              <a:rPr lang="en-US" altLang="en-US" sz="2400" i="1" dirty="0"/>
              <a:t> capacity</a:t>
            </a:r>
            <a:r>
              <a:rPr lang="en-US" altLang="en-US" sz="2400" dirty="0"/>
              <a:t>, the transaction will be treated as a </a:t>
            </a:r>
            <a:r>
              <a:rPr lang="en-US" sz="2400" dirty="0"/>
              <a:t>§</a:t>
            </a:r>
            <a:r>
              <a:rPr lang="en-US" altLang="en-US" sz="2400" dirty="0"/>
              <a:t>707(a) transaction.  </a:t>
            </a:r>
          </a:p>
        </p:txBody>
      </p:sp>
      <p:sp>
        <p:nvSpPr>
          <p:cNvPr id="20481" name="Title 1"/>
          <p:cNvSpPr>
            <a:spLocks noGrp="1"/>
          </p:cNvSpPr>
          <p:nvPr>
            <p:ph type="title"/>
          </p:nvPr>
        </p:nvSpPr>
        <p:spPr/>
        <p:txBody>
          <a:bodyPr/>
          <a:lstStyle/>
          <a:p>
            <a:pPr eaLnBrk="1" hangingPunct="1"/>
            <a:r>
              <a:rPr lang="en-US" altLang="en-US" sz="2000" b="1" dirty="0"/>
              <a:t>Section 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a:t>
            </a:r>
            <a:r>
              <a:rPr lang="en-US" sz="2400" dirty="0"/>
              <a:t>§</a:t>
            </a:r>
            <a:r>
              <a:rPr lang="en-US" altLang="en-US" sz="2400" dirty="0"/>
              <a:t>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Section 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a:r>
              <a:rPr lang="en-US" altLang="en-US" dirty="0"/>
              <a:t>**Different allocations for different services received.  Prop. Reg. </a:t>
            </a:r>
            <a:r>
              <a:rPr lang="en-US" dirty="0"/>
              <a:t>§</a:t>
            </a:r>
            <a:r>
              <a:rPr lang="en-US" altLang="en-US" dirty="0"/>
              <a:t>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Section 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PSH ABC without the normal commissions. A contributes 51% of PSH capital in X for a 51% PSH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PSH. It is reasonably expected that the PSH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Section 707(a)(2)(A): Prop. Reg. </a:t>
            </a:r>
            <a:r>
              <a:rPr lang="en-US" sz="2000" dirty="0"/>
              <a:t>§</a:t>
            </a:r>
            <a:r>
              <a:rPr lang="en-US" altLang="en-US" dirty="0"/>
              <a:t>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21919</TotalTime>
  <Words>3101</Words>
  <Application>Microsoft Macintosh PowerPoint</Application>
  <PresentationFormat>On-screen Show (4:3)</PresentationFormat>
  <Paragraphs>302</Paragraphs>
  <Slides>28</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NSimSun</vt:lpstr>
      <vt:lpstr>Arial</vt:lpstr>
      <vt:lpstr>Calibri</vt:lpstr>
      <vt:lpstr>Courier New</vt:lpstr>
      <vt:lpstr>Times New Roman</vt:lpstr>
      <vt:lpstr>Wingdings</vt:lpstr>
      <vt:lpstr>Wingdings 2</vt:lpstr>
      <vt:lpstr>CG Body - Standard</vt:lpstr>
      <vt:lpstr>Worksheet</vt:lpstr>
      <vt:lpstr>PowerPoint Presentation</vt:lpstr>
      <vt:lpstr>Partner-PSH Transactions</vt:lpstr>
      <vt:lpstr>Summary of Partner-PSH Transactions</vt:lpstr>
      <vt:lpstr>Acting in Capacity as a Partner</vt:lpstr>
      <vt:lpstr>Guaranteed Payments: Reg. §1.707-1(c), Exs. (1)-(3)</vt:lpstr>
      <vt:lpstr>Section 707(a)(2)(A)</vt:lpstr>
      <vt:lpstr>Section 707(a)(2)(A): Disguised Capital Expenditures</vt:lpstr>
      <vt:lpstr>Section 707(a)(2)(A): Proposed Regulations on Disguised Payments for Services</vt:lpstr>
      <vt:lpstr>Section 707(a)(2)(A): Prop. Reg. §1.707-2(d)</vt:lpstr>
      <vt:lpstr>PSH Interest Received For Services</vt:lpstr>
      <vt:lpstr>Capital and Profits Interests</vt:lpstr>
      <vt:lpstr>Capital Interest Received For Services</vt:lpstr>
      <vt:lpstr>Diamond v. CIR (1971)</vt:lpstr>
      <vt:lpstr>Campbell v. CIR (1990)</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New Section 1061</vt:lpstr>
      <vt:lpstr>Funds: Fee Waivers</vt:lpstr>
      <vt:lpstr>Fee Waivers: Prop. Reg. §1.707-2, Ex. 3</vt:lpstr>
      <vt:lpstr>Fee Waivers: Prop. Reg. §1.707-2, Ex. 5</vt:lpstr>
      <vt:lpstr>Modification of Rev. Proc. 93-27</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Jeffrey M. Colon</cp:lastModifiedBy>
  <cp:revision>148</cp:revision>
  <dcterms:created xsi:type="dcterms:W3CDTF">2010-10-25T10:35:43Z</dcterms:created>
  <dcterms:modified xsi:type="dcterms:W3CDTF">2023-10-26T02:26:31Z</dcterms:modified>
</cp:coreProperties>
</file>