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handoutMasterIdLst>
    <p:handoutMasterId r:id="rId22"/>
  </p:handoutMasterIdLst>
  <p:sldIdLst>
    <p:sldId id="257" r:id="rId2"/>
    <p:sldId id="258" r:id="rId3"/>
    <p:sldId id="259" r:id="rId4"/>
    <p:sldId id="260" r:id="rId5"/>
    <p:sldId id="261" r:id="rId6"/>
    <p:sldId id="266" r:id="rId7"/>
    <p:sldId id="262" r:id="rId8"/>
    <p:sldId id="263" r:id="rId9"/>
    <p:sldId id="269" r:id="rId10"/>
    <p:sldId id="268" r:id="rId11"/>
    <p:sldId id="267" r:id="rId12"/>
    <p:sldId id="270" r:id="rId13"/>
    <p:sldId id="272" r:id="rId14"/>
    <p:sldId id="273" r:id="rId15"/>
    <p:sldId id="274" r:id="rId16"/>
    <p:sldId id="275" r:id="rId17"/>
    <p:sldId id="276" r:id="rId18"/>
    <p:sldId id="264" r:id="rId19"/>
    <p:sldId id="265" r:id="rId20"/>
  </p:sldIdLst>
  <p:sldSz cx="9144000" cy="6858000" type="screen4x3"/>
  <p:notesSz cx="7010400" cy="9236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225" autoAdjust="0"/>
    <p:restoredTop sz="96355" autoAdjust="0"/>
  </p:normalViewPr>
  <p:slideViewPr>
    <p:cSldViewPr snapToGrid="0" snapToObjects="1">
      <p:cViewPr varScale="1">
        <p:scale>
          <a:sx n="203" d="100"/>
          <a:sy n="203" d="100"/>
        </p:scale>
        <p:origin x="1296" y="17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30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2830" tIns="46415" rIns="92830" bIns="46415"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1804"/>
          </a:xfrm>
          <a:prstGeom prst="rect">
            <a:avLst/>
          </a:prstGeom>
        </p:spPr>
        <p:txBody>
          <a:bodyPr vert="horz" lIns="92830" tIns="46415" rIns="92830" bIns="46415" rtlCol="0"/>
          <a:lstStyle>
            <a:lvl1pPr algn="r">
              <a:defRPr sz="1200"/>
            </a:lvl1pPr>
          </a:lstStyle>
          <a:p>
            <a:fld id="{7CFB59D4-9E0F-9E40-BF59-F1E5AA9463AA}" type="datetimeFigureOut">
              <a:rPr lang="en-US" smtClean="0"/>
              <a:pPr/>
              <a:t>10/17/22</a:t>
            </a:fld>
            <a:endParaRPr lang="en-US" dirty="0"/>
          </a:p>
        </p:txBody>
      </p:sp>
      <p:sp>
        <p:nvSpPr>
          <p:cNvPr id="4" name="Footer Placeholder 3"/>
          <p:cNvSpPr>
            <a:spLocks noGrp="1"/>
          </p:cNvSpPr>
          <p:nvPr>
            <p:ph type="ftr" sz="quarter" idx="2"/>
          </p:nvPr>
        </p:nvSpPr>
        <p:spPr>
          <a:xfrm>
            <a:off x="0" y="8772668"/>
            <a:ext cx="3037840" cy="461804"/>
          </a:xfrm>
          <a:prstGeom prst="rect">
            <a:avLst/>
          </a:prstGeom>
        </p:spPr>
        <p:txBody>
          <a:bodyPr vert="horz" lIns="92830" tIns="46415" rIns="92830" bIns="46415"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772668"/>
            <a:ext cx="3037840" cy="461804"/>
          </a:xfrm>
          <a:prstGeom prst="rect">
            <a:avLst/>
          </a:prstGeom>
        </p:spPr>
        <p:txBody>
          <a:bodyPr vert="horz" lIns="92830" tIns="46415" rIns="92830" bIns="46415" rtlCol="0" anchor="b"/>
          <a:lstStyle>
            <a:lvl1pPr algn="r">
              <a:defRPr sz="1200"/>
            </a:lvl1pPr>
          </a:lstStyle>
          <a:p>
            <a:fld id="{1E90087B-9364-5F4A-9EC6-FD1E947380D4}" type="slidenum">
              <a:rPr lang="en-US" smtClean="0"/>
              <a:pPr/>
              <a:t>‹#›</a:t>
            </a:fld>
            <a:endParaRPr lang="en-US" dirty="0"/>
          </a:p>
        </p:txBody>
      </p:sp>
    </p:spTree>
    <p:extLst>
      <p:ext uri="{BB962C8B-B14F-4D97-AF65-F5344CB8AC3E}">
        <p14:creationId xmlns:p14="http://schemas.microsoft.com/office/powerpoint/2010/main" val="5434814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2830" tIns="46415" rIns="92830" bIns="46415" rtlCol="0"/>
          <a:lstStyle>
            <a:lvl1pPr algn="l">
              <a:defRPr sz="1200"/>
            </a:lvl1pPr>
          </a:lstStyle>
          <a:p>
            <a:endParaRPr lang="en-US" dirty="0"/>
          </a:p>
        </p:txBody>
      </p:sp>
      <p:sp>
        <p:nvSpPr>
          <p:cNvPr id="3" name="Date Placeholder 2"/>
          <p:cNvSpPr>
            <a:spLocks noGrp="1"/>
          </p:cNvSpPr>
          <p:nvPr>
            <p:ph type="dt" idx="1"/>
          </p:nvPr>
        </p:nvSpPr>
        <p:spPr>
          <a:xfrm>
            <a:off x="3970938" y="0"/>
            <a:ext cx="3037840" cy="461804"/>
          </a:xfrm>
          <a:prstGeom prst="rect">
            <a:avLst/>
          </a:prstGeom>
        </p:spPr>
        <p:txBody>
          <a:bodyPr vert="horz" lIns="92830" tIns="46415" rIns="92830" bIns="46415" rtlCol="0"/>
          <a:lstStyle>
            <a:lvl1pPr algn="r">
              <a:defRPr sz="1200"/>
            </a:lvl1pPr>
          </a:lstStyle>
          <a:p>
            <a:fld id="{D2FDD87D-D88F-AE41-A9D0-0F813E355E09}" type="datetimeFigureOut">
              <a:rPr lang="en-US" smtClean="0"/>
              <a:pPr/>
              <a:t>10/17/22</a:t>
            </a:fld>
            <a:endParaRPr lang="en-US" dirty="0"/>
          </a:p>
        </p:txBody>
      </p:sp>
      <p:sp>
        <p:nvSpPr>
          <p:cNvPr id="4" name="Slide Image Placeholder 3"/>
          <p:cNvSpPr>
            <a:spLocks noGrp="1" noRot="1" noChangeAspect="1"/>
          </p:cNvSpPr>
          <p:nvPr>
            <p:ph type="sldImg" idx="2"/>
          </p:nvPr>
        </p:nvSpPr>
        <p:spPr>
          <a:xfrm>
            <a:off x="1195388" y="692150"/>
            <a:ext cx="4619625" cy="3463925"/>
          </a:xfrm>
          <a:prstGeom prst="rect">
            <a:avLst/>
          </a:prstGeom>
          <a:noFill/>
          <a:ln w="12700">
            <a:solidFill>
              <a:prstClr val="black"/>
            </a:solidFill>
          </a:ln>
        </p:spPr>
        <p:txBody>
          <a:bodyPr vert="horz" lIns="92830" tIns="46415" rIns="92830" bIns="46415" rtlCol="0" anchor="ctr"/>
          <a:lstStyle/>
          <a:p>
            <a:endParaRPr lang="en-US" dirty="0"/>
          </a:p>
        </p:txBody>
      </p:sp>
      <p:sp>
        <p:nvSpPr>
          <p:cNvPr id="5" name="Notes Placeholder 4"/>
          <p:cNvSpPr>
            <a:spLocks noGrp="1"/>
          </p:cNvSpPr>
          <p:nvPr>
            <p:ph type="body" sz="quarter" idx="3"/>
          </p:nvPr>
        </p:nvSpPr>
        <p:spPr>
          <a:xfrm>
            <a:off x="701040" y="4387136"/>
            <a:ext cx="5608320" cy="4156234"/>
          </a:xfrm>
          <a:prstGeom prst="rect">
            <a:avLst/>
          </a:prstGeom>
        </p:spPr>
        <p:txBody>
          <a:bodyPr vert="horz" lIns="92830" tIns="46415" rIns="92830" bIns="4641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8"/>
            <a:ext cx="3037840" cy="461804"/>
          </a:xfrm>
          <a:prstGeom prst="rect">
            <a:avLst/>
          </a:prstGeom>
        </p:spPr>
        <p:txBody>
          <a:bodyPr vert="horz" lIns="92830" tIns="46415" rIns="92830" bIns="4641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772668"/>
            <a:ext cx="3037840" cy="461804"/>
          </a:xfrm>
          <a:prstGeom prst="rect">
            <a:avLst/>
          </a:prstGeom>
        </p:spPr>
        <p:txBody>
          <a:bodyPr vert="horz" lIns="92830" tIns="46415" rIns="92830" bIns="46415" rtlCol="0" anchor="b"/>
          <a:lstStyle>
            <a:lvl1pPr algn="r">
              <a:defRPr sz="1200"/>
            </a:lvl1pPr>
          </a:lstStyle>
          <a:p>
            <a:fld id="{3532466E-AFFC-E740-A94E-C95085C74335}" type="slidenum">
              <a:rPr lang="en-US" smtClean="0"/>
              <a:pPr/>
              <a:t>‹#›</a:t>
            </a:fld>
            <a:endParaRPr lang="en-US" dirty="0"/>
          </a:p>
        </p:txBody>
      </p:sp>
    </p:spTree>
    <p:extLst>
      <p:ext uri="{BB962C8B-B14F-4D97-AF65-F5344CB8AC3E}">
        <p14:creationId xmlns:p14="http://schemas.microsoft.com/office/powerpoint/2010/main" val="117158640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32466E-AFFC-E740-A94E-C95085C74335}" type="slidenum">
              <a:rPr lang="en-US" smtClean="0"/>
              <a:pPr/>
              <a:t>4</a:t>
            </a:fld>
            <a:endParaRPr lang="en-US" dirty="0"/>
          </a:p>
        </p:txBody>
      </p:sp>
    </p:spTree>
    <p:extLst>
      <p:ext uri="{BB962C8B-B14F-4D97-AF65-F5344CB8AC3E}">
        <p14:creationId xmlns:p14="http://schemas.microsoft.com/office/powerpoint/2010/main" val="136761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076AD884-A937-5D46-B5EE-4D6390B60946}" type="slidenum">
              <a:rPr lang="en-US"/>
              <a:pPr/>
              <a:t>10</a:t>
            </a:fld>
            <a:endParaRPr lang="en-US" dirty="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endParaRPr lang="en-US" dirty="0">
              <a:latin typeface="Times" charset="0"/>
            </a:endParaRPr>
          </a:p>
        </p:txBody>
      </p:sp>
    </p:spTree>
    <p:extLst>
      <p:ext uri="{BB962C8B-B14F-4D97-AF65-F5344CB8AC3E}">
        <p14:creationId xmlns:p14="http://schemas.microsoft.com/office/powerpoint/2010/main" val="971254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076AD884-A937-5D46-B5EE-4D6390B60946}" type="slidenum">
              <a:rPr lang="en-US"/>
              <a:pPr/>
              <a:t>18</a:t>
            </a:fld>
            <a:endParaRPr lang="en-US" dirty="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endParaRPr lang="en-US" dirty="0">
              <a:latin typeface="Times" charset="0"/>
            </a:endParaRPr>
          </a:p>
        </p:txBody>
      </p:sp>
    </p:spTree>
    <p:extLst>
      <p:ext uri="{BB962C8B-B14F-4D97-AF65-F5344CB8AC3E}">
        <p14:creationId xmlns:p14="http://schemas.microsoft.com/office/powerpoint/2010/main" val="880465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665BCA15-B69D-5E4A-A1F6-5A47C6901E60}" type="slidenum">
              <a:rPr lang="en-US"/>
              <a:pPr/>
              <a:t>19</a:t>
            </a:fld>
            <a:endParaRPr lang="en-US" dirty="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endParaRPr lang="en-US" dirty="0">
              <a:latin typeface="Times" charset="0"/>
            </a:endParaRPr>
          </a:p>
        </p:txBody>
      </p:sp>
    </p:spTree>
    <p:extLst>
      <p:ext uri="{BB962C8B-B14F-4D97-AF65-F5344CB8AC3E}">
        <p14:creationId xmlns:p14="http://schemas.microsoft.com/office/powerpoint/2010/main" val="1815313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a:extLst>
              <a:ext uri="{FF2B5EF4-FFF2-40B4-BE49-F238E27FC236}">
                <a16:creationId xmlns:a16="http://schemas.microsoft.com/office/drawing/2014/main" id="{38B9A5A7-0C66-C54B-ADEB-8E3475337032}"/>
              </a:ext>
            </a:extLst>
          </p:cNvPr>
          <p:cNvSpPr txBox="1">
            <a:spLocks noChangeArrowheads="1"/>
          </p:cNvSpPr>
          <p:nvPr userDrawn="1"/>
        </p:nvSpPr>
        <p:spPr bwMode="auto">
          <a:xfrm>
            <a:off x="0" y="914400"/>
            <a:ext cx="9144000" cy="30003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dirty="0">
              <a:latin typeface="Arial" charset="0"/>
              <a:ea typeface="+mn-ea"/>
            </a:endParaRPr>
          </a:p>
        </p:txBody>
      </p:sp>
      <p:sp>
        <p:nvSpPr>
          <p:cNvPr id="3" name="Slide Number Placeholder 9">
            <a:extLst>
              <a:ext uri="{FF2B5EF4-FFF2-40B4-BE49-F238E27FC236}">
                <a16:creationId xmlns:a16="http://schemas.microsoft.com/office/drawing/2014/main" id="{FEC49E1E-C620-6D45-8030-BC0DA1A0E309}"/>
              </a:ext>
            </a:extLst>
          </p:cNvPr>
          <p:cNvSpPr>
            <a:spLocks noGrp="1"/>
          </p:cNvSpPr>
          <p:nvPr>
            <p:ph type="sldNum" sz="quarter" idx="10"/>
          </p:nvPr>
        </p:nvSpPr>
        <p:spPr/>
        <p:txBody>
          <a:bodyPr/>
          <a:lstStyle>
            <a:lvl1pPr algn="r">
              <a:defRPr/>
            </a:lvl1pPr>
          </a:lstStyle>
          <a:p>
            <a:pPr>
              <a:defRPr/>
            </a:pPr>
            <a:fld id="{915D1B61-DCC8-0545-BE6A-6FC393F554B4}" type="slidenum">
              <a:rPr lang="en-US" altLang="en-US"/>
              <a:pPr>
                <a:defRPr/>
              </a:pPr>
              <a:t>‹#›</a:t>
            </a:fld>
            <a:endParaRPr lang="en-US" altLang="en-US" dirty="0"/>
          </a:p>
        </p:txBody>
      </p:sp>
      <p:sp>
        <p:nvSpPr>
          <p:cNvPr id="4" name="Footer Placeholder 3">
            <a:extLst>
              <a:ext uri="{FF2B5EF4-FFF2-40B4-BE49-F238E27FC236}">
                <a16:creationId xmlns:a16="http://schemas.microsoft.com/office/drawing/2014/main" id="{0D6822F0-16A9-A142-A4A2-34E11AFE9338}"/>
              </a:ext>
            </a:extLst>
          </p:cNvPr>
          <p:cNvSpPr>
            <a:spLocks noGrp="1"/>
          </p:cNvSpPr>
          <p:nvPr>
            <p:ph type="ftr" sz="quarter" idx="11"/>
          </p:nvPr>
        </p:nvSpPr>
        <p:spPr>
          <a:xfrm>
            <a:off x="3124200" y="6475413"/>
            <a:ext cx="2895600" cy="288925"/>
          </a:xfrm>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427797298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a:extLst>
              <a:ext uri="{FF2B5EF4-FFF2-40B4-BE49-F238E27FC236}">
                <a16:creationId xmlns:a16="http://schemas.microsoft.com/office/drawing/2014/main" id="{3A256B02-8735-3946-9B7E-7DB31069346C}"/>
              </a:ext>
            </a:extLst>
          </p:cNvPr>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Arial" charset="0"/>
              <a:ea typeface="+mn-ea"/>
            </a:endParaRPr>
          </a:p>
        </p:txBody>
      </p:sp>
      <p:sp>
        <p:nvSpPr>
          <p:cNvPr id="12" name="Right Arrow 11">
            <a:extLst>
              <a:ext uri="{FF2B5EF4-FFF2-40B4-BE49-F238E27FC236}">
                <a16:creationId xmlns:a16="http://schemas.microsoft.com/office/drawing/2014/main" id="{9A647579-692A-674F-8849-5DB90D55DAAA}"/>
              </a:ext>
            </a:extLst>
          </p:cNvPr>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a:extLst>
              <a:ext uri="{FF2B5EF4-FFF2-40B4-BE49-F238E27FC236}">
                <a16:creationId xmlns:a16="http://schemas.microsoft.com/office/drawing/2014/main" id="{ED987B87-94A3-B247-ADE4-9FE18F1E45C7}"/>
              </a:ext>
            </a:extLst>
          </p:cNvPr>
          <p:cNvSpPr>
            <a:spLocks noGrp="1"/>
          </p:cNvSpPr>
          <p:nvPr>
            <p:ph type="sldNum" sz="quarter" idx="22"/>
          </p:nvPr>
        </p:nvSpPr>
        <p:spPr/>
        <p:txBody>
          <a:bodyPr/>
          <a:lstStyle>
            <a:lvl1pPr algn="l">
              <a:defRPr/>
            </a:lvl1pPr>
          </a:lstStyle>
          <a:p>
            <a:pPr>
              <a:defRPr/>
            </a:pPr>
            <a:fld id="{1704D3E7-C705-A744-97FD-DAEA0BCA01AB}" type="slidenum">
              <a:rPr lang="en-US" altLang="en-US"/>
              <a:pPr>
                <a:defRPr/>
              </a:pPr>
              <a:t>‹#›</a:t>
            </a:fld>
            <a:endParaRPr lang="en-US" altLang="en-US" dirty="0"/>
          </a:p>
        </p:txBody>
      </p:sp>
      <p:sp>
        <p:nvSpPr>
          <p:cNvPr id="15" name="Footer Placeholder 14">
            <a:extLst>
              <a:ext uri="{FF2B5EF4-FFF2-40B4-BE49-F238E27FC236}">
                <a16:creationId xmlns:a16="http://schemas.microsoft.com/office/drawing/2014/main" id="{E44D3536-F325-9E4B-8C56-210E19F8BA0F}"/>
              </a:ext>
            </a:extLst>
          </p:cNvPr>
          <p:cNvSpPr>
            <a:spLocks noGrp="1"/>
          </p:cNvSpPr>
          <p:nvPr>
            <p:ph type="ftr" sz="quarter" idx="23"/>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2633553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327608CD-B003-BB40-8337-107B0698BDF8}"/>
              </a:ext>
            </a:extLst>
          </p:cNvPr>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0B07C6BF-825C-C349-BD33-FABD5758DE41}"/>
              </a:ext>
            </a:extLst>
          </p:cNvPr>
          <p:cNvSpPr>
            <a:spLocks noGrp="1"/>
          </p:cNvSpPr>
          <p:nvPr>
            <p:ph type="sldNum" sz="quarter" idx="21"/>
          </p:nvPr>
        </p:nvSpPr>
        <p:spPr/>
        <p:txBody>
          <a:bodyPr/>
          <a:lstStyle>
            <a:lvl1pPr algn="l">
              <a:defRPr/>
            </a:lvl1pPr>
          </a:lstStyle>
          <a:p>
            <a:pPr>
              <a:defRPr/>
            </a:pPr>
            <a:fld id="{3F53963A-D15A-BD4E-92BA-148B0BD288B8}" type="slidenum">
              <a:rPr lang="en-US" altLang="en-US"/>
              <a:pPr>
                <a:defRPr/>
              </a:pPr>
              <a:t>‹#›</a:t>
            </a:fld>
            <a:endParaRPr lang="en-US" altLang="en-US" dirty="0"/>
          </a:p>
        </p:txBody>
      </p:sp>
      <p:sp>
        <p:nvSpPr>
          <p:cNvPr id="16" name="Footer Placeholder 15">
            <a:extLst>
              <a:ext uri="{FF2B5EF4-FFF2-40B4-BE49-F238E27FC236}">
                <a16:creationId xmlns:a16="http://schemas.microsoft.com/office/drawing/2014/main" id="{65EA59A2-B091-B842-8ED1-A9F926DA0D6E}"/>
              </a:ext>
            </a:extLst>
          </p:cNvPr>
          <p:cNvSpPr>
            <a:spLocks noGrp="1"/>
          </p:cNvSpPr>
          <p:nvPr>
            <p:ph type="ftr" sz="quarter" idx="22"/>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8425618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F2315D37-EB1C-2348-929A-3D682276E03D}"/>
              </a:ext>
            </a:extLst>
          </p:cNvPr>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7DA0A827-B29F-A349-8899-23D885913C3A}"/>
              </a:ext>
            </a:extLst>
          </p:cNvPr>
          <p:cNvSpPr>
            <a:spLocks noGrp="1"/>
          </p:cNvSpPr>
          <p:nvPr>
            <p:ph type="sldNum" sz="quarter" idx="21"/>
          </p:nvPr>
        </p:nvSpPr>
        <p:spPr/>
        <p:txBody>
          <a:bodyPr/>
          <a:lstStyle>
            <a:lvl1pPr algn="l">
              <a:defRPr/>
            </a:lvl1pPr>
          </a:lstStyle>
          <a:p>
            <a:pPr>
              <a:defRPr/>
            </a:pPr>
            <a:fld id="{1DE1749C-2B22-E84E-924C-7E16CE71FD32}" type="slidenum">
              <a:rPr lang="en-US" altLang="en-US"/>
              <a:pPr>
                <a:defRPr/>
              </a:pPr>
              <a:t>‹#›</a:t>
            </a:fld>
            <a:endParaRPr lang="en-US" altLang="en-US" dirty="0"/>
          </a:p>
        </p:txBody>
      </p:sp>
      <p:sp>
        <p:nvSpPr>
          <p:cNvPr id="16" name="Footer Placeholder 15">
            <a:extLst>
              <a:ext uri="{FF2B5EF4-FFF2-40B4-BE49-F238E27FC236}">
                <a16:creationId xmlns:a16="http://schemas.microsoft.com/office/drawing/2014/main" id="{738BACE7-396F-9A46-B83D-6113D57997DE}"/>
              </a:ext>
            </a:extLst>
          </p:cNvPr>
          <p:cNvSpPr>
            <a:spLocks noGrp="1"/>
          </p:cNvSpPr>
          <p:nvPr>
            <p:ph type="ftr" sz="quarter" idx="22"/>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33832487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a:extLst>
              <a:ext uri="{FF2B5EF4-FFF2-40B4-BE49-F238E27FC236}">
                <a16:creationId xmlns:a16="http://schemas.microsoft.com/office/drawing/2014/main" id="{397B5D4B-39AD-7B48-9A3E-44A893E340BD}"/>
              </a:ext>
            </a:extLst>
          </p:cNvPr>
          <p:cNvSpPr>
            <a:spLocks noGrp="1"/>
          </p:cNvSpPr>
          <p:nvPr>
            <p:ph type="sldNum" sz="quarter" idx="37"/>
          </p:nvPr>
        </p:nvSpPr>
        <p:spPr/>
        <p:txBody>
          <a:bodyPr/>
          <a:lstStyle>
            <a:lvl1pPr algn="l">
              <a:defRPr/>
            </a:lvl1pPr>
          </a:lstStyle>
          <a:p>
            <a:pPr>
              <a:defRPr/>
            </a:pPr>
            <a:fld id="{7C1C9F2C-3FAD-EF49-A394-E3BC216BA9F5}" type="slidenum">
              <a:rPr lang="en-US" altLang="en-US"/>
              <a:pPr>
                <a:defRPr/>
              </a:pPr>
              <a:t>‹#›</a:t>
            </a:fld>
            <a:endParaRPr lang="en-US" altLang="en-US" dirty="0"/>
          </a:p>
        </p:txBody>
      </p:sp>
      <p:sp>
        <p:nvSpPr>
          <p:cNvPr id="16" name="Footer Placeholder 12">
            <a:extLst>
              <a:ext uri="{FF2B5EF4-FFF2-40B4-BE49-F238E27FC236}">
                <a16:creationId xmlns:a16="http://schemas.microsoft.com/office/drawing/2014/main" id="{D5BC9352-1D69-774A-9D58-F4A372D42A3F}"/>
              </a:ext>
            </a:extLst>
          </p:cNvPr>
          <p:cNvSpPr>
            <a:spLocks noGrp="1"/>
          </p:cNvSpPr>
          <p:nvPr>
            <p:ph type="ftr" sz="quarter" idx="38"/>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2043695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a:extLst>
              <a:ext uri="{FF2B5EF4-FFF2-40B4-BE49-F238E27FC236}">
                <a16:creationId xmlns:a16="http://schemas.microsoft.com/office/drawing/2014/main" id="{D997F4EF-D35E-0149-8A91-F6DF48617E7E}"/>
              </a:ext>
            </a:extLst>
          </p:cNvPr>
          <p:cNvSpPr>
            <a:spLocks noGrp="1"/>
          </p:cNvSpPr>
          <p:nvPr>
            <p:ph type="sldNum" sz="quarter" idx="44"/>
          </p:nvPr>
        </p:nvSpPr>
        <p:spPr/>
        <p:txBody>
          <a:bodyPr/>
          <a:lstStyle>
            <a:lvl1pPr algn="l">
              <a:defRPr/>
            </a:lvl1pPr>
          </a:lstStyle>
          <a:p>
            <a:pPr>
              <a:defRPr/>
            </a:pPr>
            <a:fld id="{B1884096-9180-3845-ABC7-232995934995}" type="slidenum">
              <a:rPr lang="en-US" altLang="en-US"/>
              <a:pPr>
                <a:defRPr/>
              </a:pPr>
              <a:t>‹#›</a:t>
            </a:fld>
            <a:endParaRPr lang="en-US" altLang="en-US" dirty="0"/>
          </a:p>
        </p:txBody>
      </p:sp>
      <p:sp>
        <p:nvSpPr>
          <p:cNvPr id="19" name="Footer Placeholder 12">
            <a:extLst>
              <a:ext uri="{FF2B5EF4-FFF2-40B4-BE49-F238E27FC236}">
                <a16:creationId xmlns:a16="http://schemas.microsoft.com/office/drawing/2014/main" id="{B06DEFD3-E573-D342-A8EF-F72E98059354}"/>
              </a:ext>
            </a:extLst>
          </p:cNvPr>
          <p:cNvSpPr>
            <a:spLocks noGrp="1"/>
          </p:cNvSpPr>
          <p:nvPr>
            <p:ph type="ftr" sz="quarter" idx="45"/>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11303228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a:extLst>
              <a:ext uri="{FF2B5EF4-FFF2-40B4-BE49-F238E27FC236}">
                <a16:creationId xmlns:a16="http://schemas.microsoft.com/office/drawing/2014/main" id="{4E62C79B-B02F-9043-BF53-BE271235B648}"/>
              </a:ext>
            </a:extLst>
          </p:cNvPr>
          <p:cNvSpPr>
            <a:spLocks noGrp="1"/>
          </p:cNvSpPr>
          <p:nvPr>
            <p:ph type="sldNum" sz="quarter" idx="34"/>
          </p:nvPr>
        </p:nvSpPr>
        <p:spPr/>
        <p:txBody>
          <a:bodyPr/>
          <a:lstStyle>
            <a:lvl1pPr algn="l">
              <a:defRPr/>
            </a:lvl1pPr>
          </a:lstStyle>
          <a:p>
            <a:pPr>
              <a:defRPr/>
            </a:pPr>
            <a:fld id="{B0BEA53C-3F83-494C-86E4-4ADDC40FCCB1}" type="slidenum">
              <a:rPr lang="en-US" altLang="en-US"/>
              <a:pPr>
                <a:defRPr/>
              </a:pPr>
              <a:t>‹#›</a:t>
            </a:fld>
            <a:endParaRPr lang="en-US" altLang="en-US" dirty="0"/>
          </a:p>
        </p:txBody>
      </p:sp>
      <p:sp>
        <p:nvSpPr>
          <p:cNvPr id="11" name="Footer Placeholder 12">
            <a:extLst>
              <a:ext uri="{FF2B5EF4-FFF2-40B4-BE49-F238E27FC236}">
                <a16:creationId xmlns:a16="http://schemas.microsoft.com/office/drawing/2014/main" id="{6F6598AD-D15F-334F-9444-E792CC1B29E9}"/>
              </a:ext>
            </a:extLst>
          </p:cNvPr>
          <p:cNvSpPr>
            <a:spLocks noGrp="1"/>
          </p:cNvSpPr>
          <p:nvPr>
            <p:ph type="ftr" sz="quarter" idx="35"/>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34510942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582BD488-B34A-5F41-9321-90FF0CCE9614}"/>
              </a:ext>
            </a:extLst>
          </p:cNvPr>
          <p:cNvSpPr>
            <a:spLocks noGrp="1"/>
          </p:cNvSpPr>
          <p:nvPr>
            <p:ph type="sldNum" sz="quarter" idx="26"/>
          </p:nvPr>
        </p:nvSpPr>
        <p:spPr/>
        <p:txBody>
          <a:bodyPr/>
          <a:lstStyle>
            <a:lvl1pPr algn="l">
              <a:defRPr/>
            </a:lvl1pPr>
          </a:lstStyle>
          <a:p>
            <a:pPr>
              <a:defRPr/>
            </a:pPr>
            <a:fld id="{F8D23B6A-A91B-8B47-AD44-D1E4B2DB3850}" type="slidenum">
              <a:rPr lang="en-US" altLang="en-US"/>
              <a:pPr>
                <a:defRPr/>
              </a:pPr>
              <a:t>‹#›</a:t>
            </a:fld>
            <a:endParaRPr lang="en-US" altLang="en-US" dirty="0"/>
          </a:p>
        </p:txBody>
      </p:sp>
      <p:sp>
        <p:nvSpPr>
          <p:cNvPr id="17" name="Footer Placeholder 12">
            <a:extLst>
              <a:ext uri="{FF2B5EF4-FFF2-40B4-BE49-F238E27FC236}">
                <a16:creationId xmlns:a16="http://schemas.microsoft.com/office/drawing/2014/main" id="{220EACF7-774B-5B4A-8352-B5D996AB7ED3}"/>
              </a:ext>
            </a:extLst>
          </p:cNvPr>
          <p:cNvSpPr>
            <a:spLocks noGrp="1"/>
          </p:cNvSpPr>
          <p:nvPr>
            <p:ph type="ftr" sz="quarter" idx="27"/>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14465515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a:extLst>
              <a:ext uri="{FF2B5EF4-FFF2-40B4-BE49-F238E27FC236}">
                <a16:creationId xmlns:a16="http://schemas.microsoft.com/office/drawing/2014/main" id="{D628C3A7-4762-3E47-9D22-637A7D2B6A8B}"/>
              </a:ext>
            </a:extLst>
          </p:cNvPr>
          <p:cNvSpPr>
            <a:spLocks noGrp="1"/>
          </p:cNvSpPr>
          <p:nvPr>
            <p:ph type="sldNum" sz="quarter" idx="36"/>
          </p:nvPr>
        </p:nvSpPr>
        <p:spPr/>
        <p:txBody>
          <a:bodyPr/>
          <a:lstStyle>
            <a:lvl1pPr algn="l">
              <a:defRPr/>
            </a:lvl1pPr>
          </a:lstStyle>
          <a:p>
            <a:pPr>
              <a:defRPr/>
            </a:pPr>
            <a:fld id="{D18B055C-2C42-CA47-A4D6-AE1D8C6031A9}" type="slidenum">
              <a:rPr lang="en-US" altLang="en-US"/>
              <a:pPr>
                <a:defRPr/>
              </a:pPr>
              <a:t>‹#›</a:t>
            </a:fld>
            <a:endParaRPr lang="en-US" altLang="en-US" dirty="0"/>
          </a:p>
        </p:txBody>
      </p:sp>
      <p:sp>
        <p:nvSpPr>
          <p:cNvPr id="21" name="Footer Placeholder 12">
            <a:extLst>
              <a:ext uri="{FF2B5EF4-FFF2-40B4-BE49-F238E27FC236}">
                <a16:creationId xmlns:a16="http://schemas.microsoft.com/office/drawing/2014/main" id="{2748E333-86E9-A94E-BF50-1B1106147C7B}"/>
              </a:ext>
            </a:extLst>
          </p:cNvPr>
          <p:cNvSpPr>
            <a:spLocks noGrp="1"/>
          </p:cNvSpPr>
          <p:nvPr>
            <p:ph type="ftr" sz="quarter" idx="37"/>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34387664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a:extLst>
              <a:ext uri="{FF2B5EF4-FFF2-40B4-BE49-F238E27FC236}">
                <a16:creationId xmlns:a16="http://schemas.microsoft.com/office/drawing/2014/main" id="{38AD7C76-DD21-4245-B166-20A5EE40FE91}"/>
              </a:ext>
            </a:extLst>
          </p:cNvPr>
          <p:cNvSpPr>
            <a:spLocks noChangeShapeType="1"/>
          </p:cNvSpPr>
          <p:nvPr/>
        </p:nvSpPr>
        <p:spPr bwMode="gray">
          <a:xfrm>
            <a:off x="4419600" y="3632200"/>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dirty="0"/>
          </a:p>
        </p:txBody>
      </p:sp>
      <p:sp>
        <p:nvSpPr>
          <p:cNvPr id="16" name="Line 115">
            <a:extLst>
              <a:ext uri="{FF2B5EF4-FFF2-40B4-BE49-F238E27FC236}">
                <a16:creationId xmlns:a16="http://schemas.microsoft.com/office/drawing/2014/main" id="{1DB53134-6264-FB4C-BB75-40FC1B94827B}"/>
              </a:ext>
            </a:extLst>
          </p:cNvPr>
          <p:cNvSpPr>
            <a:spLocks noChangeShapeType="1"/>
          </p:cNvSpPr>
          <p:nvPr userDrawn="1"/>
        </p:nvSpPr>
        <p:spPr bwMode="gray">
          <a:xfrm>
            <a:off x="2286000" y="3632200"/>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dirty="0"/>
          </a:p>
        </p:txBody>
      </p:sp>
      <p:sp>
        <p:nvSpPr>
          <p:cNvPr id="17" name="Line 118">
            <a:extLst>
              <a:ext uri="{FF2B5EF4-FFF2-40B4-BE49-F238E27FC236}">
                <a16:creationId xmlns:a16="http://schemas.microsoft.com/office/drawing/2014/main" id="{7E64B1D5-8F53-D844-9D44-142308A5A559}"/>
              </a:ext>
            </a:extLst>
          </p:cNvPr>
          <p:cNvSpPr>
            <a:spLocks noChangeShapeType="1"/>
          </p:cNvSpPr>
          <p:nvPr/>
        </p:nvSpPr>
        <p:spPr bwMode="gray">
          <a:xfrm>
            <a:off x="6753225" y="3632200"/>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dirty="0"/>
          </a:p>
        </p:txBody>
      </p:sp>
      <p:grpSp>
        <p:nvGrpSpPr>
          <p:cNvPr id="18" name="Group 123">
            <a:extLst>
              <a:ext uri="{FF2B5EF4-FFF2-40B4-BE49-F238E27FC236}">
                <a16:creationId xmlns:a16="http://schemas.microsoft.com/office/drawing/2014/main" id="{4F129634-221A-1D4C-8583-D578BDF9D946}"/>
              </a:ext>
            </a:extLst>
          </p:cNvPr>
          <p:cNvGrpSpPr>
            <a:grpSpLocks/>
          </p:cNvGrpSpPr>
          <p:nvPr userDrawn="1"/>
        </p:nvGrpSpPr>
        <p:grpSpPr bwMode="auto">
          <a:xfrm>
            <a:off x="458788" y="3478213"/>
            <a:ext cx="7769225" cy="182562"/>
            <a:chOff x="289" y="2191"/>
            <a:chExt cx="4894" cy="115"/>
          </a:xfrm>
        </p:grpSpPr>
        <p:grpSp>
          <p:nvGrpSpPr>
            <p:cNvPr id="19" name="Group 44">
              <a:extLst>
                <a:ext uri="{FF2B5EF4-FFF2-40B4-BE49-F238E27FC236}">
                  <a16:creationId xmlns:a16="http://schemas.microsoft.com/office/drawing/2014/main" id="{4D4F8ED6-7A07-9C41-82E4-F31D1D80F170}"/>
                </a:ext>
              </a:extLst>
            </p:cNvPr>
            <p:cNvGrpSpPr>
              <a:grpSpLocks/>
            </p:cNvGrpSpPr>
            <p:nvPr/>
          </p:nvGrpSpPr>
          <p:grpSpPr bwMode="auto">
            <a:xfrm>
              <a:off x="289" y="2191"/>
              <a:ext cx="1470" cy="115"/>
              <a:chOff x="696" y="2508"/>
              <a:chExt cx="1470" cy="168"/>
            </a:xfrm>
          </p:grpSpPr>
          <p:sp>
            <p:nvSpPr>
              <p:cNvPr id="53" name="Line 45">
                <a:extLst>
                  <a:ext uri="{FF2B5EF4-FFF2-40B4-BE49-F238E27FC236}">
                    <a16:creationId xmlns:a16="http://schemas.microsoft.com/office/drawing/2014/main" id="{D35460E2-702A-8F43-B44F-484A9755D6B3}"/>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54" name="Line 46">
                <a:extLst>
                  <a:ext uri="{FF2B5EF4-FFF2-40B4-BE49-F238E27FC236}">
                    <a16:creationId xmlns:a16="http://schemas.microsoft.com/office/drawing/2014/main" id="{39C7E76A-C03E-E94F-9659-40AF805BF3E9}"/>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55" name="Line 47">
                <a:extLst>
                  <a:ext uri="{FF2B5EF4-FFF2-40B4-BE49-F238E27FC236}">
                    <a16:creationId xmlns:a16="http://schemas.microsoft.com/office/drawing/2014/main" id="{32B42E7F-3830-EB4C-A1C8-CB8BC585436B}"/>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56" name="Line 48">
                <a:extLst>
                  <a:ext uri="{FF2B5EF4-FFF2-40B4-BE49-F238E27FC236}">
                    <a16:creationId xmlns:a16="http://schemas.microsoft.com/office/drawing/2014/main" id="{445458EB-8CDE-7744-A031-1813D1209012}"/>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57" name="Line 49">
                <a:extLst>
                  <a:ext uri="{FF2B5EF4-FFF2-40B4-BE49-F238E27FC236}">
                    <a16:creationId xmlns:a16="http://schemas.microsoft.com/office/drawing/2014/main" id="{3D7113D3-7A9B-3D4A-96E6-FAE001489E91}"/>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58" name="Line 50">
                <a:extLst>
                  <a:ext uri="{FF2B5EF4-FFF2-40B4-BE49-F238E27FC236}">
                    <a16:creationId xmlns:a16="http://schemas.microsoft.com/office/drawing/2014/main" id="{E89D4CD9-5B2E-8A4A-9B32-A224847BF650}"/>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59" name="Line 51">
                <a:extLst>
                  <a:ext uri="{FF2B5EF4-FFF2-40B4-BE49-F238E27FC236}">
                    <a16:creationId xmlns:a16="http://schemas.microsoft.com/office/drawing/2014/main" id="{5CF45FA0-F0FD-9045-8B16-3524AC06A670}"/>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60" name="Line 52">
                <a:extLst>
                  <a:ext uri="{FF2B5EF4-FFF2-40B4-BE49-F238E27FC236}">
                    <a16:creationId xmlns:a16="http://schemas.microsoft.com/office/drawing/2014/main" id="{7C9EEA55-00AD-C942-AE47-31CC646297F9}"/>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61" name="Line 53">
                <a:extLst>
                  <a:ext uri="{FF2B5EF4-FFF2-40B4-BE49-F238E27FC236}">
                    <a16:creationId xmlns:a16="http://schemas.microsoft.com/office/drawing/2014/main" id="{8D7712AD-3F44-C341-83D9-01FC4EB69A2B}"/>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62" name="Line 54">
                <a:extLst>
                  <a:ext uri="{FF2B5EF4-FFF2-40B4-BE49-F238E27FC236}">
                    <a16:creationId xmlns:a16="http://schemas.microsoft.com/office/drawing/2014/main" id="{69502000-0ACC-0C4E-9B50-8A5377AD51C9}"/>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63" name="Line 55">
                <a:extLst>
                  <a:ext uri="{FF2B5EF4-FFF2-40B4-BE49-F238E27FC236}">
                    <a16:creationId xmlns:a16="http://schemas.microsoft.com/office/drawing/2014/main" id="{3DBB0905-80DC-2240-8ACC-4BC33D32ED76}"/>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64" name="Line 56">
                <a:extLst>
                  <a:ext uri="{FF2B5EF4-FFF2-40B4-BE49-F238E27FC236}">
                    <a16:creationId xmlns:a16="http://schemas.microsoft.com/office/drawing/2014/main" id="{4C5DA3A4-25A9-0945-838B-BB6AB3FAC226}"/>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65" name="Line 57">
                <a:extLst>
                  <a:ext uri="{FF2B5EF4-FFF2-40B4-BE49-F238E27FC236}">
                    <a16:creationId xmlns:a16="http://schemas.microsoft.com/office/drawing/2014/main" id="{6EA5DCFB-8A65-9D4F-A538-52C862EEDEE4}"/>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grpSp>
        <p:grpSp>
          <p:nvGrpSpPr>
            <p:cNvPr id="20" name="Group 58">
              <a:extLst>
                <a:ext uri="{FF2B5EF4-FFF2-40B4-BE49-F238E27FC236}">
                  <a16:creationId xmlns:a16="http://schemas.microsoft.com/office/drawing/2014/main" id="{E7D57CE7-2B06-4741-9C4A-CE57B17015B0}"/>
                </a:ext>
              </a:extLst>
            </p:cNvPr>
            <p:cNvGrpSpPr>
              <a:grpSpLocks/>
            </p:cNvGrpSpPr>
            <p:nvPr/>
          </p:nvGrpSpPr>
          <p:grpSpPr bwMode="auto">
            <a:xfrm>
              <a:off x="1758" y="2191"/>
              <a:ext cx="1470" cy="115"/>
              <a:chOff x="696" y="2508"/>
              <a:chExt cx="1470" cy="168"/>
            </a:xfrm>
          </p:grpSpPr>
          <p:sp>
            <p:nvSpPr>
              <p:cNvPr id="40" name="Line 59">
                <a:extLst>
                  <a:ext uri="{FF2B5EF4-FFF2-40B4-BE49-F238E27FC236}">
                    <a16:creationId xmlns:a16="http://schemas.microsoft.com/office/drawing/2014/main" id="{ABFC07A1-905D-794E-B086-07E31DDDC84B}"/>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41" name="Line 60">
                <a:extLst>
                  <a:ext uri="{FF2B5EF4-FFF2-40B4-BE49-F238E27FC236}">
                    <a16:creationId xmlns:a16="http://schemas.microsoft.com/office/drawing/2014/main" id="{401E6222-3F1C-ED40-9676-D87F27FE7B22}"/>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42" name="Line 61">
                <a:extLst>
                  <a:ext uri="{FF2B5EF4-FFF2-40B4-BE49-F238E27FC236}">
                    <a16:creationId xmlns:a16="http://schemas.microsoft.com/office/drawing/2014/main" id="{DADDE48B-D18F-A74E-AF82-96450D767B6E}"/>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43" name="Line 62">
                <a:extLst>
                  <a:ext uri="{FF2B5EF4-FFF2-40B4-BE49-F238E27FC236}">
                    <a16:creationId xmlns:a16="http://schemas.microsoft.com/office/drawing/2014/main" id="{60DE5B45-9989-084E-A3C3-9A1E9E38E137}"/>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44" name="Line 63">
                <a:extLst>
                  <a:ext uri="{FF2B5EF4-FFF2-40B4-BE49-F238E27FC236}">
                    <a16:creationId xmlns:a16="http://schemas.microsoft.com/office/drawing/2014/main" id="{F68E8289-F198-FF49-84BA-AEE4D7E1C805}"/>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45" name="Line 64">
                <a:extLst>
                  <a:ext uri="{FF2B5EF4-FFF2-40B4-BE49-F238E27FC236}">
                    <a16:creationId xmlns:a16="http://schemas.microsoft.com/office/drawing/2014/main" id="{471D9052-B1FC-9149-93B5-5F6A12EFE66B}"/>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46" name="Line 65">
                <a:extLst>
                  <a:ext uri="{FF2B5EF4-FFF2-40B4-BE49-F238E27FC236}">
                    <a16:creationId xmlns:a16="http://schemas.microsoft.com/office/drawing/2014/main" id="{7A73E031-313D-3846-9435-E8BF1352014F}"/>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47" name="Line 66">
                <a:extLst>
                  <a:ext uri="{FF2B5EF4-FFF2-40B4-BE49-F238E27FC236}">
                    <a16:creationId xmlns:a16="http://schemas.microsoft.com/office/drawing/2014/main" id="{E0A7B9B9-7C09-084D-8657-263B67E36072}"/>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48" name="Line 67">
                <a:extLst>
                  <a:ext uri="{FF2B5EF4-FFF2-40B4-BE49-F238E27FC236}">
                    <a16:creationId xmlns:a16="http://schemas.microsoft.com/office/drawing/2014/main" id="{1577859D-F769-934F-8E44-1AB33E57086F}"/>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49" name="Line 68">
                <a:extLst>
                  <a:ext uri="{FF2B5EF4-FFF2-40B4-BE49-F238E27FC236}">
                    <a16:creationId xmlns:a16="http://schemas.microsoft.com/office/drawing/2014/main" id="{FC35F448-44F6-B744-B867-165013C55EE4}"/>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50" name="Line 69">
                <a:extLst>
                  <a:ext uri="{FF2B5EF4-FFF2-40B4-BE49-F238E27FC236}">
                    <a16:creationId xmlns:a16="http://schemas.microsoft.com/office/drawing/2014/main" id="{7CFBC236-05AE-344F-AD8D-B7DECD487843}"/>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51" name="Line 70">
                <a:extLst>
                  <a:ext uri="{FF2B5EF4-FFF2-40B4-BE49-F238E27FC236}">
                    <a16:creationId xmlns:a16="http://schemas.microsoft.com/office/drawing/2014/main" id="{0921351A-542B-F447-A5BC-FD2605B8049B}"/>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52" name="Line 71">
                <a:extLst>
                  <a:ext uri="{FF2B5EF4-FFF2-40B4-BE49-F238E27FC236}">
                    <a16:creationId xmlns:a16="http://schemas.microsoft.com/office/drawing/2014/main" id="{F24CA662-DCB3-5D4C-9B37-A5A1F6A425DC}"/>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grpSp>
        <p:grpSp>
          <p:nvGrpSpPr>
            <p:cNvPr id="21" name="Group 72">
              <a:extLst>
                <a:ext uri="{FF2B5EF4-FFF2-40B4-BE49-F238E27FC236}">
                  <a16:creationId xmlns:a16="http://schemas.microsoft.com/office/drawing/2014/main" id="{F92557D5-B424-1B41-86F0-2567DF8551FE}"/>
                </a:ext>
              </a:extLst>
            </p:cNvPr>
            <p:cNvGrpSpPr>
              <a:grpSpLocks/>
            </p:cNvGrpSpPr>
            <p:nvPr/>
          </p:nvGrpSpPr>
          <p:grpSpPr bwMode="auto">
            <a:xfrm>
              <a:off x="3227" y="2191"/>
              <a:ext cx="1470" cy="115"/>
              <a:chOff x="696" y="2508"/>
              <a:chExt cx="1470" cy="168"/>
            </a:xfrm>
          </p:grpSpPr>
          <p:sp>
            <p:nvSpPr>
              <p:cNvPr id="27" name="Line 73">
                <a:extLst>
                  <a:ext uri="{FF2B5EF4-FFF2-40B4-BE49-F238E27FC236}">
                    <a16:creationId xmlns:a16="http://schemas.microsoft.com/office/drawing/2014/main" id="{680B4236-47EF-364E-84F2-A584EC0A3661}"/>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28" name="Line 74">
                <a:extLst>
                  <a:ext uri="{FF2B5EF4-FFF2-40B4-BE49-F238E27FC236}">
                    <a16:creationId xmlns:a16="http://schemas.microsoft.com/office/drawing/2014/main" id="{26B0E859-A3C4-894F-A7F3-9D0B1EDD8AFC}"/>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29" name="Line 75">
                <a:extLst>
                  <a:ext uri="{FF2B5EF4-FFF2-40B4-BE49-F238E27FC236}">
                    <a16:creationId xmlns:a16="http://schemas.microsoft.com/office/drawing/2014/main" id="{CC0A14DB-B910-6644-9CBB-BD99B041D06B}"/>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30" name="Line 76">
                <a:extLst>
                  <a:ext uri="{FF2B5EF4-FFF2-40B4-BE49-F238E27FC236}">
                    <a16:creationId xmlns:a16="http://schemas.microsoft.com/office/drawing/2014/main" id="{A331ADAC-AD2E-2B44-A9B1-15A72811D109}"/>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31" name="Line 77">
                <a:extLst>
                  <a:ext uri="{FF2B5EF4-FFF2-40B4-BE49-F238E27FC236}">
                    <a16:creationId xmlns:a16="http://schemas.microsoft.com/office/drawing/2014/main" id="{BD152E98-4F8D-064E-98B4-A0FC4B22D1E5}"/>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32" name="Line 78">
                <a:extLst>
                  <a:ext uri="{FF2B5EF4-FFF2-40B4-BE49-F238E27FC236}">
                    <a16:creationId xmlns:a16="http://schemas.microsoft.com/office/drawing/2014/main" id="{392421FF-D3EE-D14D-BBA4-9D3345C7D86B}"/>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33" name="Line 79">
                <a:extLst>
                  <a:ext uri="{FF2B5EF4-FFF2-40B4-BE49-F238E27FC236}">
                    <a16:creationId xmlns:a16="http://schemas.microsoft.com/office/drawing/2014/main" id="{1B768325-09D0-E84C-AF25-A84D2B546D3D}"/>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34" name="Line 80">
                <a:extLst>
                  <a:ext uri="{FF2B5EF4-FFF2-40B4-BE49-F238E27FC236}">
                    <a16:creationId xmlns:a16="http://schemas.microsoft.com/office/drawing/2014/main" id="{620262E2-2992-3341-9A39-03F15A4F0D16}"/>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35" name="Line 81">
                <a:extLst>
                  <a:ext uri="{FF2B5EF4-FFF2-40B4-BE49-F238E27FC236}">
                    <a16:creationId xmlns:a16="http://schemas.microsoft.com/office/drawing/2014/main" id="{5530F575-D808-FD45-84AF-8F6C62606C84}"/>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36" name="Line 82">
                <a:extLst>
                  <a:ext uri="{FF2B5EF4-FFF2-40B4-BE49-F238E27FC236}">
                    <a16:creationId xmlns:a16="http://schemas.microsoft.com/office/drawing/2014/main" id="{C154EAB0-200F-F04E-9F15-71A6E6419F36}"/>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37" name="Line 83">
                <a:extLst>
                  <a:ext uri="{FF2B5EF4-FFF2-40B4-BE49-F238E27FC236}">
                    <a16:creationId xmlns:a16="http://schemas.microsoft.com/office/drawing/2014/main" id="{9829EB64-8FA7-D648-B8AE-647483A03F09}"/>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38" name="Line 84">
                <a:extLst>
                  <a:ext uri="{FF2B5EF4-FFF2-40B4-BE49-F238E27FC236}">
                    <a16:creationId xmlns:a16="http://schemas.microsoft.com/office/drawing/2014/main" id="{421FCC29-3D91-8C40-B140-5DF2806C7D4D}"/>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39" name="Line 85">
                <a:extLst>
                  <a:ext uri="{FF2B5EF4-FFF2-40B4-BE49-F238E27FC236}">
                    <a16:creationId xmlns:a16="http://schemas.microsoft.com/office/drawing/2014/main" id="{963615E2-2BE0-4646-A11E-C506DC87C9A8}"/>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grpSp>
        <p:sp>
          <p:nvSpPr>
            <p:cNvPr id="22" name="Line 90">
              <a:extLst>
                <a:ext uri="{FF2B5EF4-FFF2-40B4-BE49-F238E27FC236}">
                  <a16:creationId xmlns:a16="http://schemas.microsoft.com/office/drawing/2014/main" id="{98D7AEA2-7C96-3248-AD93-8C57F0EC06D6}"/>
                </a:ext>
              </a:extLst>
            </p:cNvPr>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23" name="Line 91">
              <a:extLst>
                <a:ext uri="{FF2B5EF4-FFF2-40B4-BE49-F238E27FC236}">
                  <a16:creationId xmlns:a16="http://schemas.microsoft.com/office/drawing/2014/main" id="{A68440F7-1437-E14A-AD4C-BF362C005A1D}"/>
                </a:ext>
              </a:extLst>
            </p:cNvPr>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24" name="Line 92">
              <a:extLst>
                <a:ext uri="{FF2B5EF4-FFF2-40B4-BE49-F238E27FC236}">
                  <a16:creationId xmlns:a16="http://schemas.microsoft.com/office/drawing/2014/main" id="{365F54CB-E75A-8248-9648-D9E7A3574E12}"/>
                </a:ext>
              </a:extLst>
            </p:cNvPr>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25" name="Line 93">
              <a:extLst>
                <a:ext uri="{FF2B5EF4-FFF2-40B4-BE49-F238E27FC236}">
                  <a16:creationId xmlns:a16="http://schemas.microsoft.com/office/drawing/2014/main" id="{39423F66-8625-664D-A265-3046EDDB0B62}"/>
                </a:ext>
              </a:extLst>
            </p:cNvPr>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26" name="Line 122">
              <a:extLst>
                <a:ext uri="{FF2B5EF4-FFF2-40B4-BE49-F238E27FC236}">
                  <a16:creationId xmlns:a16="http://schemas.microsoft.com/office/drawing/2014/main" id="{F0229715-FC72-1148-A17A-7FB802ADBCBE}"/>
                </a:ext>
              </a:extLst>
            </p:cNvPr>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grpSp>
      <p:sp>
        <p:nvSpPr>
          <p:cNvPr id="66" name="Line 125">
            <a:extLst>
              <a:ext uri="{FF2B5EF4-FFF2-40B4-BE49-F238E27FC236}">
                <a16:creationId xmlns:a16="http://schemas.microsoft.com/office/drawing/2014/main" id="{F4EBD3BE-A32C-0B4E-8BAE-B9D6B5FCEF34}"/>
              </a:ext>
            </a:extLst>
          </p:cNvPr>
          <p:cNvSpPr>
            <a:spLocks noChangeShapeType="1"/>
          </p:cNvSpPr>
          <p:nvPr userDrawn="1"/>
        </p:nvSpPr>
        <p:spPr bwMode="gray">
          <a:xfrm>
            <a:off x="3429000" y="3651250"/>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dirty="0"/>
          </a:p>
        </p:txBody>
      </p:sp>
      <p:sp>
        <p:nvSpPr>
          <p:cNvPr id="67" name="Line 4">
            <a:extLst>
              <a:ext uri="{FF2B5EF4-FFF2-40B4-BE49-F238E27FC236}">
                <a16:creationId xmlns:a16="http://schemas.microsoft.com/office/drawing/2014/main" id="{DBD98DD5-4D8F-B74B-85C2-1425B808336E}"/>
              </a:ext>
            </a:extLst>
          </p:cNvPr>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dirty="0"/>
          </a:p>
        </p:txBody>
      </p:sp>
      <p:sp>
        <p:nvSpPr>
          <p:cNvPr id="68" name="Line 108">
            <a:extLst>
              <a:ext uri="{FF2B5EF4-FFF2-40B4-BE49-F238E27FC236}">
                <a16:creationId xmlns:a16="http://schemas.microsoft.com/office/drawing/2014/main" id="{92C38E34-9973-6045-961B-E393A958F6D8}"/>
              </a:ext>
            </a:extLst>
          </p:cNvPr>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dirty="0"/>
          </a:p>
        </p:txBody>
      </p:sp>
      <p:sp>
        <p:nvSpPr>
          <p:cNvPr id="69" name="Line 111">
            <a:extLst>
              <a:ext uri="{FF2B5EF4-FFF2-40B4-BE49-F238E27FC236}">
                <a16:creationId xmlns:a16="http://schemas.microsoft.com/office/drawing/2014/main" id="{F70ED108-D02F-964F-932C-5FFAAE637B0B}"/>
              </a:ext>
            </a:extLst>
          </p:cNvPr>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dirty="0"/>
          </a:p>
        </p:txBody>
      </p:sp>
      <p:sp>
        <p:nvSpPr>
          <p:cNvPr id="70" name="Line 139">
            <a:extLst>
              <a:ext uri="{FF2B5EF4-FFF2-40B4-BE49-F238E27FC236}">
                <a16:creationId xmlns:a16="http://schemas.microsoft.com/office/drawing/2014/main" id="{C9EC7331-B898-2743-A534-DB0BEDC36699}"/>
              </a:ext>
            </a:extLst>
          </p:cNvPr>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dirty="0"/>
          </a:p>
        </p:txBody>
      </p:sp>
      <p:sp>
        <p:nvSpPr>
          <p:cNvPr id="71" name="AutoShape 3">
            <a:extLst>
              <a:ext uri="{FF2B5EF4-FFF2-40B4-BE49-F238E27FC236}">
                <a16:creationId xmlns:a16="http://schemas.microsoft.com/office/drawing/2014/main" id="{D50E4E60-08BC-7848-B99B-A1262208C341}"/>
              </a:ext>
            </a:extLst>
          </p:cNvPr>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defRPr/>
            </a:pPr>
            <a:endParaRPr lang="nl-NL" altLang="en-US" sz="750" b="1" dirty="0">
              <a:solidFill>
                <a:srgbClr val="4D4D4D"/>
              </a:solidFill>
              <a:latin typeface="Arial" charset="0"/>
            </a:endParaRPr>
          </a:p>
        </p:txBody>
      </p:sp>
      <p:grpSp>
        <p:nvGrpSpPr>
          <p:cNvPr id="72" name="Group 123">
            <a:extLst>
              <a:ext uri="{FF2B5EF4-FFF2-40B4-BE49-F238E27FC236}">
                <a16:creationId xmlns:a16="http://schemas.microsoft.com/office/drawing/2014/main" id="{4BEA3775-1BE0-FC43-AADE-FAB28790994C}"/>
              </a:ext>
            </a:extLst>
          </p:cNvPr>
          <p:cNvGrpSpPr>
            <a:grpSpLocks/>
          </p:cNvGrpSpPr>
          <p:nvPr userDrawn="1"/>
        </p:nvGrpSpPr>
        <p:grpSpPr bwMode="auto">
          <a:xfrm>
            <a:off x="611188" y="3460750"/>
            <a:ext cx="7769225" cy="182563"/>
            <a:chOff x="289" y="2191"/>
            <a:chExt cx="4894" cy="115"/>
          </a:xfrm>
        </p:grpSpPr>
        <p:grpSp>
          <p:nvGrpSpPr>
            <p:cNvPr id="73" name="Group 44">
              <a:extLst>
                <a:ext uri="{FF2B5EF4-FFF2-40B4-BE49-F238E27FC236}">
                  <a16:creationId xmlns:a16="http://schemas.microsoft.com/office/drawing/2014/main" id="{F6880163-C7E3-2942-A84A-BDE9328CA96E}"/>
                </a:ext>
              </a:extLst>
            </p:cNvPr>
            <p:cNvGrpSpPr>
              <a:grpSpLocks/>
            </p:cNvGrpSpPr>
            <p:nvPr/>
          </p:nvGrpSpPr>
          <p:grpSpPr bwMode="auto">
            <a:xfrm>
              <a:off x="289" y="2191"/>
              <a:ext cx="1470" cy="115"/>
              <a:chOff x="696" y="2508"/>
              <a:chExt cx="1470" cy="168"/>
            </a:xfrm>
          </p:grpSpPr>
          <p:sp>
            <p:nvSpPr>
              <p:cNvPr id="107" name="Line 45">
                <a:extLst>
                  <a:ext uri="{FF2B5EF4-FFF2-40B4-BE49-F238E27FC236}">
                    <a16:creationId xmlns:a16="http://schemas.microsoft.com/office/drawing/2014/main" id="{25838273-CA51-704F-9AFF-023377239E7E}"/>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08" name="Line 46">
                <a:extLst>
                  <a:ext uri="{FF2B5EF4-FFF2-40B4-BE49-F238E27FC236}">
                    <a16:creationId xmlns:a16="http://schemas.microsoft.com/office/drawing/2014/main" id="{605BB5FA-2349-A648-9FDE-91404EF1F20B}"/>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09" name="Line 47">
                <a:extLst>
                  <a:ext uri="{FF2B5EF4-FFF2-40B4-BE49-F238E27FC236}">
                    <a16:creationId xmlns:a16="http://schemas.microsoft.com/office/drawing/2014/main" id="{A47C5168-80D1-D84C-83CC-95624DB24B0E}"/>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10" name="Line 48">
                <a:extLst>
                  <a:ext uri="{FF2B5EF4-FFF2-40B4-BE49-F238E27FC236}">
                    <a16:creationId xmlns:a16="http://schemas.microsoft.com/office/drawing/2014/main" id="{257FD843-B9E5-AA47-A7B3-6FD9ABEC261B}"/>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11" name="Line 49">
                <a:extLst>
                  <a:ext uri="{FF2B5EF4-FFF2-40B4-BE49-F238E27FC236}">
                    <a16:creationId xmlns:a16="http://schemas.microsoft.com/office/drawing/2014/main" id="{A489425E-8BD1-9845-B2F7-534A318C2CAE}"/>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12" name="Line 50">
                <a:extLst>
                  <a:ext uri="{FF2B5EF4-FFF2-40B4-BE49-F238E27FC236}">
                    <a16:creationId xmlns:a16="http://schemas.microsoft.com/office/drawing/2014/main" id="{89311485-D78F-6D47-A968-10D99B74CAC2}"/>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13" name="Line 51">
                <a:extLst>
                  <a:ext uri="{FF2B5EF4-FFF2-40B4-BE49-F238E27FC236}">
                    <a16:creationId xmlns:a16="http://schemas.microsoft.com/office/drawing/2014/main" id="{76AA4A93-5B91-944C-A588-0D9AA2D22944}"/>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14" name="Line 52">
                <a:extLst>
                  <a:ext uri="{FF2B5EF4-FFF2-40B4-BE49-F238E27FC236}">
                    <a16:creationId xmlns:a16="http://schemas.microsoft.com/office/drawing/2014/main" id="{6D534138-FA01-6245-B1CD-1989B5B73ADC}"/>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15" name="Line 53">
                <a:extLst>
                  <a:ext uri="{FF2B5EF4-FFF2-40B4-BE49-F238E27FC236}">
                    <a16:creationId xmlns:a16="http://schemas.microsoft.com/office/drawing/2014/main" id="{98E73B8B-82B8-7C43-8E33-3987D1D9F96C}"/>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16" name="Line 54">
                <a:extLst>
                  <a:ext uri="{FF2B5EF4-FFF2-40B4-BE49-F238E27FC236}">
                    <a16:creationId xmlns:a16="http://schemas.microsoft.com/office/drawing/2014/main" id="{20045EF0-D904-9644-A86E-D7FAF97398DE}"/>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17" name="Line 55">
                <a:extLst>
                  <a:ext uri="{FF2B5EF4-FFF2-40B4-BE49-F238E27FC236}">
                    <a16:creationId xmlns:a16="http://schemas.microsoft.com/office/drawing/2014/main" id="{57C2DB50-01F0-F84E-AD1D-4C276EF3C76F}"/>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18" name="Line 56">
                <a:extLst>
                  <a:ext uri="{FF2B5EF4-FFF2-40B4-BE49-F238E27FC236}">
                    <a16:creationId xmlns:a16="http://schemas.microsoft.com/office/drawing/2014/main" id="{4EABA1D6-E2C5-7C4E-A7ED-D8F5D58D9BEE}"/>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19" name="Line 57">
                <a:extLst>
                  <a:ext uri="{FF2B5EF4-FFF2-40B4-BE49-F238E27FC236}">
                    <a16:creationId xmlns:a16="http://schemas.microsoft.com/office/drawing/2014/main" id="{077FD818-3C7C-BE4F-942B-396EF2314697}"/>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grpSp>
        <p:grpSp>
          <p:nvGrpSpPr>
            <p:cNvPr id="74" name="Group 58">
              <a:extLst>
                <a:ext uri="{FF2B5EF4-FFF2-40B4-BE49-F238E27FC236}">
                  <a16:creationId xmlns:a16="http://schemas.microsoft.com/office/drawing/2014/main" id="{D5490393-9C27-0843-9653-DEAF3B8E77A0}"/>
                </a:ext>
              </a:extLst>
            </p:cNvPr>
            <p:cNvGrpSpPr>
              <a:grpSpLocks/>
            </p:cNvGrpSpPr>
            <p:nvPr/>
          </p:nvGrpSpPr>
          <p:grpSpPr bwMode="auto">
            <a:xfrm>
              <a:off x="1758" y="2191"/>
              <a:ext cx="1470" cy="115"/>
              <a:chOff x="696" y="2508"/>
              <a:chExt cx="1470" cy="168"/>
            </a:xfrm>
          </p:grpSpPr>
          <p:sp>
            <p:nvSpPr>
              <p:cNvPr id="94" name="Line 59">
                <a:extLst>
                  <a:ext uri="{FF2B5EF4-FFF2-40B4-BE49-F238E27FC236}">
                    <a16:creationId xmlns:a16="http://schemas.microsoft.com/office/drawing/2014/main" id="{A304201A-FCEA-BC4F-A3E8-C37CE9CD1FB1}"/>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95" name="Line 60">
                <a:extLst>
                  <a:ext uri="{FF2B5EF4-FFF2-40B4-BE49-F238E27FC236}">
                    <a16:creationId xmlns:a16="http://schemas.microsoft.com/office/drawing/2014/main" id="{5E041C76-477F-2B4C-9B40-B7E3F7C6523F}"/>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96" name="Line 61">
                <a:extLst>
                  <a:ext uri="{FF2B5EF4-FFF2-40B4-BE49-F238E27FC236}">
                    <a16:creationId xmlns:a16="http://schemas.microsoft.com/office/drawing/2014/main" id="{37E62A67-7434-C24C-A46C-95B19FB07282}"/>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97" name="Line 62">
                <a:extLst>
                  <a:ext uri="{FF2B5EF4-FFF2-40B4-BE49-F238E27FC236}">
                    <a16:creationId xmlns:a16="http://schemas.microsoft.com/office/drawing/2014/main" id="{5DC9800A-7D14-5148-BB7A-447ECE8DC3D2}"/>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98" name="Line 63">
                <a:extLst>
                  <a:ext uri="{FF2B5EF4-FFF2-40B4-BE49-F238E27FC236}">
                    <a16:creationId xmlns:a16="http://schemas.microsoft.com/office/drawing/2014/main" id="{7449D110-733E-2B41-84B9-1AD66DE855B1}"/>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99" name="Line 64">
                <a:extLst>
                  <a:ext uri="{FF2B5EF4-FFF2-40B4-BE49-F238E27FC236}">
                    <a16:creationId xmlns:a16="http://schemas.microsoft.com/office/drawing/2014/main" id="{FBB78029-41D3-0641-BD26-4DB38213529E}"/>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00" name="Line 65">
                <a:extLst>
                  <a:ext uri="{FF2B5EF4-FFF2-40B4-BE49-F238E27FC236}">
                    <a16:creationId xmlns:a16="http://schemas.microsoft.com/office/drawing/2014/main" id="{328829F5-48E4-C242-8E2B-3AD6199E0FFC}"/>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01" name="Line 66">
                <a:extLst>
                  <a:ext uri="{FF2B5EF4-FFF2-40B4-BE49-F238E27FC236}">
                    <a16:creationId xmlns:a16="http://schemas.microsoft.com/office/drawing/2014/main" id="{330C792C-BDBA-EC4D-AF42-55B4E6FABFB7}"/>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02" name="Line 67">
                <a:extLst>
                  <a:ext uri="{FF2B5EF4-FFF2-40B4-BE49-F238E27FC236}">
                    <a16:creationId xmlns:a16="http://schemas.microsoft.com/office/drawing/2014/main" id="{4C413403-6278-5046-B4D6-8972F7D49EA2}"/>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03" name="Line 68">
                <a:extLst>
                  <a:ext uri="{FF2B5EF4-FFF2-40B4-BE49-F238E27FC236}">
                    <a16:creationId xmlns:a16="http://schemas.microsoft.com/office/drawing/2014/main" id="{4647C8A9-3AE6-5449-B7CE-8EE83E34954B}"/>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04" name="Line 69">
                <a:extLst>
                  <a:ext uri="{FF2B5EF4-FFF2-40B4-BE49-F238E27FC236}">
                    <a16:creationId xmlns:a16="http://schemas.microsoft.com/office/drawing/2014/main" id="{4C03E9FC-601C-3247-8983-F72FD405466F}"/>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05" name="Line 70">
                <a:extLst>
                  <a:ext uri="{FF2B5EF4-FFF2-40B4-BE49-F238E27FC236}">
                    <a16:creationId xmlns:a16="http://schemas.microsoft.com/office/drawing/2014/main" id="{95A19EF5-8DC0-B449-949A-E6AA7A6A7F1B}"/>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06" name="Line 71">
                <a:extLst>
                  <a:ext uri="{FF2B5EF4-FFF2-40B4-BE49-F238E27FC236}">
                    <a16:creationId xmlns:a16="http://schemas.microsoft.com/office/drawing/2014/main" id="{DD2832DA-EACB-C94F-BC0C-831FF78EEE96}"/>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grpSp>
        <p:grpSp>
          <p:nvGrpSpPr>
            <p:cNvPr id="75" name="Group 72">
              <a:extLst>
                <a:ext uri="{FF2B5EF4-FFF2-40B4-BE49-F238E27FC236}">
                  <a16:creationId xmlns:a16="http://schemas.microsoft.com/office/drawing/2014/main" id="{3AD25CAD-64E1-2F44-8372-FF58676564E0}"/>
                </a:ext>
              </a:extLst>
            </p:cNvPr>
            <p:cNvGrpSpPr>
              <a:grpSpLocks/>
            </p:cNvGrpSpPr>
            <p:nvPr/>
          </p:nvGrpSpPr>
          <p:grpSpPr bwMode="auto">
            <a:xfrm>
              <a:off x="3227" y="2191"/>
              <a:ext cx="1470" cy="115"/>
              <a:chOff x="696" y="2508"/>
              <a:chExt cx="1470" cy="168"/>
            </a:xfrm>
          </p:grpSpPr>
          <p:sp>
            <p:nvSpPr>
              <p:cNvPr id="81" name="Line 73">
                <a:extLst>
                  <a:ext uri="{FF2B5EF4-FFF2-40B4-BE49-F238E27FC236}">
                    <a16:creationId xmlns:a16="http://schemas.microsoft.com/office/drawing/2014/main" id="{462C0AC7-403D-B448-BD18-E8440FCF3D2E}"/>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82" name="Line 74">
                <a:extLst>
                  <a:ext uri="{FF2B5EF4-FFF2-40B4-BE49-F238E27FC236}">
                    <a16:creationId xmlns:a16="http://schemas.microsoft.com/office/drawing/2014/main" id="{3D432816-2FF6-1048-99CD-F17147ECA8A7}"/>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83" name="Line 75">
                <a:extLst>
                  <a:ext uri="{FF2B5EF4-FFF2-40B4-BE49-F238E27FC236}">
                    <a16:creationId xmlns:a16="http://schemas.microsoft.com/office/drawing/2014/main" id="{113B0A70-CC36-EF48-88ED-B875F6B6841C}"/>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84" name="Line 76">
                <a:extLst>
                  <a:ext uri="{FF2B5EF4-FFF2-40B4-BE49-F238E27FC236}">
                    <a16:creationId xmlns:a16="http://schemas.microsoft.com/office/drawing/2014/main" id="{D2CEA5CD-31FD-E04A-BCF1-0AE1E9CB7EFE}"/>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85" name="Line 77">
                <a:extLst>
                  <a:ext uri="{FF2B5EF4-FFF2-40B4-BE49-F238E27FC236}">
                    <a16:creationId xmlns:a16="http://schemas.microsoft.com/office/drawing/2014/main" id="{E0BC59B8-D00C-274E-85B5-450278CD1116}"/>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86" name="Line 78">
                <a:extLst>
                  <a:ext uri="{FF2B5EF4-FFF2-40B4-BE49-F238E27FC236}">
                    <a16:creationId xmlns:a16="http://schemas.microsoft.com/office/drawing/2014/main" id="{7B3374FD-12E4-5048-B8BF-0AD2C1749DE2}"/>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87" name="Line 79">
                <a:extLst>
                  <a:ext uri="{FF2B5EF4-FFF2-40B4-BE49-F238E27FC236}">
                    <a16:creationId xmlns:a16="http://schemas.microsoft.com/office/drawing/2014/main" id="{D2BD0B44-179B-D64A-99F2-BDCE521308C0}"/>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88" name="Line 80">
                <a:extLst>
                  <a:ext uri="{FF2B5EF4-FFF2-40B4-BE49-F238E27FC236}">
                    <a16:creationId xmlns:a16="http://schemas.microsoft.com/office/drawing/2014/main" id="{3A18833F-88B1-E04E-A5E4-E120BFE0B268}"/>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89" name="Line 81">
                <a:extLst>
                  <a:ext uri="{FF2B5EF4-FFF2-40B4-BE49-F238E27FC236}">
                    <a16:creationId xmlns:a16="http://schemas.microsoft.com/office/drawing/2014/main" id="{222DFCDE-A120-8B4C-BD90-6266CAB3D7DD}"/>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90" name="Line 82">
                <a:extLst>
                  <a:ext uri="{FF2B5EF4-FFF2-40B4-BE49-F238E27FC236}">
                    <a16:creationId xmlns:a16="http://schemas.microsoft.com/office/drawing/2014/main" id="{9DEEFA79-79FE-194D-9A39-7E92D8338B66}"/>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91" name="Line 83">
                <a:extLst>
                  <a:ext uri="{FF2B5EF4-FFF2-40B4-BE49-F238E27FC236}">
                    <a16:creationId xmlns:a16="http://schemas.microsoft.com/office/drawing/2014/main" id="{69E7E5F7-975D-4440-B364-8A3180F74769}"/>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92" name="Line 84">
                <a:extLst>
                  <a:ext uri="{FF2B5EF4-FFF2-40B4-BE49-F238E27FC236}">
                    <a16:creationId xmlns:a16="http://schemas.microsoft.com/office/drawing/2014/main" id="{858BE525-10F5-E447-9799-D274CABA82D0}"/>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93" name="Line 85">
                <a:extLst>
                  <a:ext uri="{FF2B5EF4-FFF2-40B4-BE49-F238E27FC236}">
                    <a16:creationId xmlns:a16="http://schemas.microsoft.com/office/drawing/2014/main" id="{59CC441F-8B47-2C48-AEC9-653FE001576D}"/>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grpSp>
        <p:sp>
          <p:nvSpPr>
            <p:cNvPr id="76" name="Line 90">
              <a:extLst>
                <a:ext uri="{FF2B5EF4-FFF2-40B4-BE49-F238E27FC236}">
                  <a16:creationId xmlns:a16="http://schemas.microsoft.com/office/drawing/2014/main" id="{2F342856-6002-C945-AA9A-C08A7447E373}"/>
                </a:ext>
              </a:extLst>
            </p:cNvPr>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77" name="Line 91">
              <a:extLst>
                <a:ext uri="{FF2B5EF4-FFF2-40B4-BE49-F238E27FC236}">
                  <a16:creationId xmlns:a16="http://schemas.microsoft.com/office/drawing/2014/main" id="{726A0BD3-DA5C-A64F-8CAC-146B26D8E3C1}"/>
                </a:ext>
              </a:extLst>
            </p:cNvPr>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78" name="Line 92">
              <a:extLst>
                <a:ext uri="{FF2B5EF4-FFF2-40B4-BE49-F238E27FC236}">
                  <a16:creationId xmlns:a16="http://schemas.microsoft.com/office/drawing/2014/main" id="{78E0680F-DE4C-2D42-B6CE-7DDEBCE15D3D}"/>
                </a:ext>
              </a:extLst>
            </p:cNvPr>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79" name="Line 93">
              <a:extLst>
                <a:ext uri="{FF2B5EF4-FFF2-40B4-BE49-F238E27FC236}">
                  <a16:creationId xmlns:a16="http://schemas.microsoft.com/office/drawing/2014/main" id="{CC83A57F-45B9-964A-B66B-85E55F2A834A}"/>
                </a:ext>
              </a:extLst>
            </p:cNvPr>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80" name="Line 122">
              <a:extLst>
                <a:ext uri="{FF2B5EF4-FFF2-40B4-BE49-F238E27FC236}">
                  <a16:creationId xmlns:a16="http://schemas.microsoft.com/office/drawing/2014/main" id="{A45EF604-AAFA-814F-99FE-30E19C333A2F}"/>
                </a:ext>
              </a:extLst>
            </p:cNvPr>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a:extLst>
              <a:ext uri="{FF2B5EF4-FFF2-40B4-BE49-F238E27FC236}">
                <a16:creationId xmlns:a16="http://schemas.microsoft.com/office/drawing/2014/main" id="{0289304C-8B11-E143-B177-1D74DC081A63}"/>
              </a:ext>
            </a:extLst>
          </p:cNvPr>
          <p:cNvSpPr>
            <a:spLocks noGrp="1"/>
          </p:cNvSpPr>
          <p:nvPr>
            <p:ph type="sldNum" sz="quarter" idx="30"/>
          </p:nvPr>
        </p:nvSpPr>
        <p:spPr/>
        <p:txBody>
          <a:bodyPr/>
          <a:lstStyle>
            <a:lvl1pPr algn="l">
              <a:defRPr/>
            </a:lvl1pPr>
          </a:lstStyle>
          <a:p>
            <a:pPr>
              <a:defRPr/>
            </a:pPr>
            <a:fld id="{BA7B8A08-2AD8-4B4D-BF47-A491573AF4E1}" type="slidenum">
              <a:rPr lang="en-US" altLang="en-US"/>
              <a:pPr>
                <a:defRPr/>
              </a:pPr>
              <a:t>‹#›</a:t>
            </a:fld>
            <a:endParaRPr lang="en-US" altLang="en-US" dirty="0"/>
          </a:p>
        </p:txBody>
      </p:sp>
      <p:sp>
        <p:nvSpPr>
          <p:cNvPr id="121" name="Footer Placeholder 133">
            <a:extLst>
              <a:ext uri="{FF2B5EF4-FFF2-40B4-BE49-F238E27FC236}">
                <a16:creationId xmlns:a16="http://schemas.microsoft.com/office/drawing/2014/main" id="{D27D2616-DA5F-9F41-81C0-0A1A9A303CE9}"/>
              </a:ext>
            </a:extLst>
          </p:cNvPr>
          <p:cNvSpPr>
            <a:spLocks noGrp="1"/>
          </p:cNvSpPr>
          <p:nvPr>
            <p:ph type="ftr" sz="quarter" idx="31"/>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15650088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a:extLst>
              <a:ext uri="{FF2B5EF4-FFF2-40B4-BE49-F238E27FC236}">
                <a16:creationId xmlns:a16="http://schemas.microsoft.com/office/drawing/2014/main" id="{69B43ACF-B92E-3C47-AF7A-64F18C30C842}"/>
              </a:ext>
            </a:extLst>
          </p:cNvPr>
          <p:cNvSpPr>
            <a:spLocks noGrp="1"/>
          </p:cNvSpPr>
          <p:nvPr>
            <p:ph type="sldNum" sz="quarter" idx="51"/>
          </p:nvPr>
        </p:nvSpPr>
        <p:spPr/>
        <p:txBody>
          <a:bodyPr/>
          <a:lstStyle>
            <a:lvl1pPr algn="l">
              <a:defRPr/>
            </a:lvl1pPr>
          </a:lstStyle>
          <a:p>
            <a:pPr>
              <a:defRPr/>
            </a:pPr>
            <a:fld id="{C39FD3C7-1881-F44B-99A3-E89241ED5F66}" type="slidenum">
              <a:rPr lang="en-US" altLang="en-US"/>
              <a:pPr>
                <a:defRPr/>
              </a:pPr>
              <a:t>‹#›</a:t>
            </a:fld>
            <a:endParaRPr lang="en-US" altLang="en-US" dirty="0"/>
          </a:p>
        </p:txBody>
      </p:sp>
      <p:sp>
        <p:nvSpPr>
          <p:cNvPr id="53" name="Footer Placeholder 12">
            <a:extLst>
              <a:ext uri="{FF2B5EF4-FFF2-40B4-BE49-F238E27FC236}">
                <a16:creationId xmlns:a16="http://schemas.microsoft.com/office/drawing/2014/main" id="{09790D0F-5B23-014C-B424-847D174EE78D}"/>
              </a:ext>
            </a:extLst>
          </p:cNvPr>
          <p:cNvSpPr>
            <a:spLocks noGrp="1"/>
          </p:cNvSpPr>
          <p:nvPr>
            <p:ph type="ftr" sz="quarter" idx="52"/>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1242808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EB52DC5-F5D4-FC41-81EE-3D041786F998}"/>
              </a:ext>
            </a:extLst>
          </p:cNvPr>
          <p:cNvSpPr/>
          <p:nvPr userDrawn="1"/>
        </p:nvSpPr>
        <p:spPr>
          <a:xfrm>
            <a:off x="384175" y="406400"/>
            <a:ext cx="84582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dirty="0"/>
          </a:p>
        </p:txBody>
      </p:sp>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6" name="Slide Number Placeholder 9">
            <a:extLst>
              <a:ext uri="{FF2B5EF4-FFF2-40B4-BE49-F238E27FC236}">
                <a16:creationId xmlns:a16="http://schemas.microsoft.com/office/drawing/2014/main" id="{A25793C3-0DF0-2E40-BF93-44776CC7B7C3}"/>
              </a:ext>
            </a:extLst>
          </p:cNvPr>
          <p:cNvSpPr>
            <a:spLocks noGrp="1"/>
          </p:cNvSpPr>
          <p:nvPr>
            <p:ph type="sldNum" sz="quarter" idx="10"/>
          </p:nvPr>
        </p:nvSpPr>
        <p:spPr>
          <a:xfrm>
            <a:off x="8385175" y="6470650"/>
            <a:ext cx="457200" cy="365125"/>
          </a:xfrm>
        </p:spPr>
        <p:txBody>
          <a:bodyPr/>
          <a:lstStyle>
            <a:lvl1pPr algn="r">
              <a:defRPr/>
            </a:lvl1pPr>
          </a:lstStyle>
          <a:p>
            <a:pPr>
              <a:defRPr/>
            </a:pPr>
            <a:fld id="{A889C299-EA3D-2B4E-A3DD-F5D85D19A74B}" type="slidenum">
              <a:rPr lang="en-US" altLang="en-US"/>
              <a:pPr>
                <a:defRPr/>
              </a:pPr>
              <a:t>‹#›</a:t>
            </a:fld>
            <a:endParaRPr lang="en-US" altLang="en-US" dirty="0"/>
          </a:p>
        </p:txBody>
      </p:sp>
      <p:sp>
        <p:nvSpPr>
          <p:cNvPr id="8" name="Footer Placeholder 4">
            <a:extLst>
              <a:ext uri="{FF2B5EF4-FFF2-40B4-BE49-F238E27FC236}">
                <a16:creationId xmlns:a16="http://schemas.microsoft.com/office/drawing/2014/main" id="{3E9C502C-B55A-7146-A022-9FCAF5A1187D}"/>
              </a:ext>
            </a:extLst>
          </p:cNvPr>
          <p:cNvSpPr>
            <a:spLocks noGrp="1"/>
          </p:cNvSpPr>
          <p:nvPr>
            <p:ph type="ftr" sz="quarter" idx="11"/>
          </p:nvPr>
        </p:nvSpPr>
        <p:spPr/>
        <p:txBody>
          <a:bodyPr/>
          <a:lstStyle>
            <a:lvl1pPr>
              <a:defRPr/>
            </a:lvl1pPr>
          </a:lstStyle>
          <a:p>
            <a:pPr>
              <a:defRPr/>
            </a:pPr>
            <a:r>
              <a:rPr lang="en-US"/>
              <a:t>Property Contributions: 704(c)</a:t>
            </a:r>
            <a:endParaRPr lang="en-US" dirty="0"/>
          </a:p>
        </p:txBody>
      </p:sp>
      <p:sp>
        <p:nvSpPr>
          <p:cNvPr id="2" name="TextBox 1">
            <a:extLst>
              <a:ext uri="{FF2B5EF4-FFF2-40B4-BE49-F238E27FC236}">
                <a16:creationId xmlns:a16="http://schemas.microsoft.com/office/drawing/2014/main" id="{82287025-14B4-3074-48F7-D53FB32D9BA2}"/>
              </a:ext>
            </a:extLst>
          </p:cNvPr>
          <p:cNvSpPr txBox="1"/>
          <p:nvPr userDrawn="1"/>
        </p:nvSpPr>
        <p:spPr>
          <a:xfrm>
            <a:off x="556313" y="6592632"/>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6C057F5E-69F2-C1B4-8097-FC045AE09AFA}"/>
              </a:ext>
            </a:extLst>
          </p:cNvPr>
          <p:cNvSpPr txBox="1"/>
          <p:nvPr userDrawn="1"/>
        </p:nvSpPr>
        <p:spPr>
          <a:xfrm>
            <a:off x="402848" y="659902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508598892"/>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a:extLst>
              <a:ext uri="{FF2B5EF4-FFF2-40B4-BE49-F238E27FC236}">
                <a16:creationId xmlns:a16="http://schemas.microsoft.com/office/drawing/2014/main" id="{907556D0-F20C-1245-AE0B-77AEC695AD61}"/>
              </a:ext>
            </a:extLst>
          </p:cNvPr>
          <p:cNvSpPr>
            <a:spLocks noGrp="1"/>
          </p:cNvSpPr>
          <p:nvPr>
            <p:ph type="sldNum" sz="quarter" idx="35"/>
          </p:nvPr>
        </p:nvSpPr>
        <p:spPr/>
        <p:txBody>
          <a:bodyPr/>
          <a:lstStyle>
            <a:lvl1pPr algn="l">
              <a:defRPr/>
            </a:lvl1pPr>
          </a:lstStyle>
          <a:p>
            <a:pPr>
              <a:defRPr/>
            </a:pPr>
            <a:fld id="{CC20CF64-53F2-684F-A012-0896FD3A369C}" type="slidenum">
              <a:rPr lang="en-US" altLang="en-US"/>
              <a:pPr>
                <a:defRPr/>
              </a:pPr>
              <a:t>‹#›</a:t>
            </a:fld>
            <a:endParaRPr lang="en-US" altLang="en-US" dirty="0"/>
          </a:p>
        </p:txBody>
      </p:sp>
      <p:sp>
        <p:nvSpPr>
          <p:cNvPr id="23" name="Footer Placeholder 12">
            <a:extLst>
              <a:ext uri="{FF2B5EF4-FFF2-40B4-BE49-F238E27FC236}">
                <a16:creationId xmlns:a16="http://schemas.microsoft.com/office/drawing/2014/main" id="{11797038-18E0-284B-A4BE-9797B7F4F890}"/>
              </a:ext>
            </a:extLst>
          </p:cNvPr>
          <p:cNvSpPr>
            <a:spLocks noGrp="1"/>
          </p:cNvSpPr>
          <p:nvPr>
            <p:ph type="ftr" sz="quarter" idx="36"/>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38595669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a:extLst>
              <a:ext uri="{FF2B5EF4-FFF2-40B4-BE49-F238E27FC236}">
                <a16:creationId xmlns:a16="http://schemas.microsoft.com/office/drawing/2014/main" id="{A17EA8BB-065C-384B-B89F-609B3CF2EB25}"/>
              </a:ext>
            </a:extLst>
          </p:cNvPr>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pPr>
              <a:defRPr/>
            </a:pPr>
            <a:endParaRPr lang="en-US" sz="1350" dirty="0"/>
          </a:p>
        </p:txBody>
      </p:sp>
      <p:sp>
        <p:nvSpPr>
          <p:cNvPr id="8" name="Freeform 4">
            <a:extLst>
              <a:ext uri="{FF2B5EF4-FFF2-40B4-BE49-F238E27FC236}">
                <a16:creationId xmlns:a16="http://schemas.microsoft.com/office/drawing/2014/main" id="{98E2E1BF-4D09-7B42-9748-CF6AD8896268}"/>
              </a:ext>
            </a:extLst>
          </p:cNvPr>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pPr>
              <a:defRPr/>
            </a:pPr>
            <a:endParaRPr lang="en-US" sz="1350" dirty="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a:extLst>
              <a:ext uri="{FF2B5EF4-FFF2-40B4-BE49-F238E27FC236}">
                <a16:creationId xmlns:a16="http://schemas.microsoft.com/office/drawing/2014/main" id="{0EF3F035-06AA-9A44-9C2F-D3BDBD07A026}"/>
              </a:ext>
            </a:extLst>
          </p:cNvPr>
          <p:cNvSpPr>
            <a:spLocks noGrp="1"/>
          </p:cNvSpPr>
          <p:nvPr>
            <p:ph type="sldNum" sz="quarter" idx="33"/>
          </p:nvPr>
        </p:nvSpPr>
        <p:spPr/>
        <p:txBody>
          <a:bodyPr/>
          <a:lstStyle>
            <a:lvl1pPr algn="l">
              <a:defRPr/>
            </a:lvl1pPr>
          </a:lstStyle>
          <a:p>
            <a:pPr>
              <a:defRPr/>
            </a:pPr>
            <a:fld id="{521E2804-3EB5-D644-B662-19BE1BAA321A}" type="slidenum">
              <a:rPr lang="en-US" altLang="en-US"/>
              <a:pPr>
                <a:defRPr/>
              </a:pPr>
              <a:t>‹#›</a:t>
            </a:fld>
            <a:endParaRPr lang="en-US" altLang="en-US" dirty="0"/>
          </a:p>
        </p:txBody>
      </p:sp>
      <p:sp>
        <p:nvSpPr>
          <p:cNvPr id="14" name="Footer Placeholder 10">
            <a:extLst>
              <a:ext uri="{FF2B5EF4-FFF2-40B4-BE49-F238E27FC236}">
                <a16:creationId xmlns:a16="http://schemas.microsoft.com/office/drawing/2014/main" id="{9BB8A5DF-B9B3-134E-BDB9-5725947A4DFC}"/>
              </a:ext>
            </a:extLst>
          </p:cNvPr>
          <p:cNvSpPr>
            <a:spLocks noGrp="1"/>
          </p:cNvSpPr>
          <p:nvPr>
            <p:ph type="ftr" sz="quarter" idx="34"/>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31960761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a:extLst>
              <a:ext uri="{FF2B5EF4-FFF2-40B4-BE49-F238E27FC236}">
                <a16:creationId xmlns:a16="http://schemas.microsoft.com/office/drawing/2014/main" id="{34D7F1A8-A84C-3142-A87E-4DC63EB6D616}"/>
              </a:ext>
            </a:extLst>
          </p:cNvPr>
          <p:cNvSpPr>
            <a:spLocks/>
          </p:cNvSpPr>
          <p:nvPr userDrawn="1"/>
        </p:nvSpPr>
        <p:spPr bwMode="auto">
          <a:xfrm>
            <a:off x="441325" y="1911350"/>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dirty="0"/>
          </a:p>
        </p:txBody>
      </p:sp>
      <p:sp>
        <p:nvSpPr>
          <p:cNvPr id="12" name="Freeform 4">
            <a:extLst>
              <a:ext uri="{FF2B5EF4-FFF2-40B4-BE49-F238E27FC236}">
                <a16:creationId xmlns:a16="http://schemas.microsoft.com/office/drawing/2014/main" id="{74383446-432B-FE43-9E81-2DB3D79B7ABD}"/>
              </a:ext>
            </a:extLst>
          </p:cNvPr>
          <p:cNvSpPr>
            <a:spLocks/>
          </p:cNvSpPr>
          <p:nvPr userDrawn="1"/>
        </p:nvSpPr>
        <p:spPr bwMode="auto">
          <a:xfrm>
            <a:off x="2552700" y="1911350"/>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dirty="0"/>
          </a:p>
        </p:txBody>
      </p:sp>
      <p:sp>
        <p:nvSpPr>
          <p:cNvPr id="13" name="Freeform 4">
            <a:extLst>
              <a:ext uri="{FF2B5EF4-FFF2-40B4-BE49-F238E27FC236}">
                <a16:creationId xmlns:a16="http://schemas.microsoft.com/office/drawing/2014/main" id="{51ACF36D-DE50-734F-A14E-E7177967C798}"/>
              </a:ext>
            </a:extLst>
          </p:cNvPr>
          <p:cNvSpPr>
            <a:spLocks/>
          </p:cNvSpPr>
          <p:nvPr userDrawn="1"/>
        </p:nvSpPr>
        <p:spPr bwMode="auto">
          <a:xfrm>
            <a:off x="4648200" y="1911350"/>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dirty="0"/>
          </a:p>
        </p:txBody>
      </p:sp>
      <p:sp>
        <p:nvSpPr>
          <p:cNvPr id="14" name="Freeform 4">
            <a:extLst>
              <a:ext uri="{FF2B5EF4-FFF2-40B4-BE49-F238E27FC236}">
                <a16:creationId xmlns:a16="http://schemas.microsoft.com/office/drawing/2014/main" id="{EB77460C-B7DA-E049-9460-0577057F3509}"/>
              </a:ext>
            </a:extLst>
          </p:cNvPr>
          <p:cNvSpPr>
            <a:spLocks/>
          </p:cNvSpPr>
          <p:nvPr userDrawn="1"/>
        </p:nvSpPr>
        <p:spPr bwMode="auto">
          <a:xfrm>
            <a:off x="6770688" y="1911350"/>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dirty="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a:extLst>
              <a:ext uri="{FF2B5EF4-FFF2-40B4-BE49-F238E27FC236}">
                <a16:creationId xmlns:a16="http://schemas.microsoft.com/office/drawing/2014/main" id="{A3C50F38-2203-264F-B797-FF154EC7B123}"/>
              </a:ext>
            </a:extLst>
          </p:cNvPr>
          <p:cNvSpPr>
            <a:spLocks noGrp="1"/>
          </p:cNvSpPr>
          <p:nvPr>
            <p:ph type="sldNum" sz="quarter" idx="35"/>
          </p:nvPr>
        </p:nvSpPr>
        <p:spPr/>
        <p:txBody>
          <a:bodyPr/>
          <a:lstStyle>
            <a:lvl1pPr algn="l">
              <a:defRPr/>
            </a:lvl1pPr>
          </a:lstStyle>
          <a:p>
            <a:pPr>
              <a:defRPr/>
            </a:pPr>
            <a:fld id="{79CE1FC9-51D0-9040-8C40-EA558EB603D8}" type="slidenum">
              <a:rPr lang="en-US" altLang="en-US"/>
              <a:pPr>
                <a:defRPr/>
              </a:pPr>
              <a:t>‹#›</a:t>
            </a:fld>
            <a:endParaRPr lang="en-US" altLang="en-US" dirty="0"/>
          </a:p>
        </p:txBody>
      </p:sp>
      <p:sp>
        <p:nvSpPr>
          <p:cNvPr id="21" name="Footer Placeholder 20">
            <a:extLst>
              <a:ext uri="{FF2B5EF4-FFF2-40B4-BE49-F238E27FC236}">
                <a16:creationId xmlns:a16="http://schemas.microsoft.com/office/drawing/2014/main" id="{6C03929C-B889-B647-830D-185F5F258C1C}"/>
              </a:ext>
            </a:extLst>
          </p:cNvPr>
          <p:cNvSpPr>
            <a:spLocks noGrp="1"/>
          </p:cNvSpPr>
          <p:nvPr>
            <p:ph type="ftr" sz="quarter" idx="36"/>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16684111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a:extLst>
              <a:ext uri="{FF2B5EF4-FFF2-40B4-BE49-F238E27FC236}">
                <a16:creationId xmlns:a16="http://schemas.microsoft.com/office/drawing/2014/main" id="{DA35A966-246D-B149-AC0B-EAFCA65DD7B7}"/>
              </a:ext>
            </a:extLst>
          </p:cNvPr>
          <p:cNvSpPr>
            <a:spLocks noGrp="1"/>
          </p:cNvSpPr>
          <p:nvPr>
            <p:ph type="sldNum" sz="quarter" idx="34"/>
          </p:nvPr>
        </p:nvSpPr>
        <p:spPr/>
        <p:txBody>
          <a:bodyPr/>
          <a:lstStyle>
            <a:lvl1pPr algn="l">
              <a:defRPr/>
            </a:lvl1pPr>
          </a:lstStyle>
          <a:p>
            <a:pPr>
              <a:defRPr/>
            </a:pPr>
            <a:fld id="{90D3BE2D-D570-8548-A395-DB600142D192}" type="slidenum">
              <a:rPr lang="en-US" altLang="en-US"/>
              <a:pPr>
                <a:defRPr/>
              </a:pPr>
              <a:t>‹#›</a:t>
            </a:fld>
            <a:endParaRPr lang="en-US" altLang="en-US" dirty="0"/>
          </a:p>
        </p:txBody>
      </p:sp>
      <p:sp>
        <p:nvSpPr>
          <p:cNvPr id="10" name="Footer Placeholder 12">
            <a:extLst>
              <a:ext uri="{FF2B5EF4-FFF2-40B4-BE49-F238E27FC236}">
                <a16:creationId xmlns:a16="http://schemas.microsoft.com/office/drawing/2014/main" id="{2BEC63C2-5B97-E942-BBA4-43ABF5C31194}"/>
              </a:ext>
            </a:extLst>
          </p:cNvPr>
          <p:cNvSpPr>
            <a:spLocks noGrp="1"/>
          </p:cNvSpPr>
          <p:nvPr>
            <p:ph type="ftr" sz="quarter" idx="35"/>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8371607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a:extLst>
              <a:ext uri="{FF2B5EF4-FFF2-40B4-BE49-F238E27FC236}">
                <a16:creationId xmlns:a16="http://schemas.microsoft.com/office/drawing/2014/main" id="{E72700A8-6F91-0745-8087-F4C6536B6A92}"/>
              </a:ext>
            </a:extLst>
          </p:cNvPr>
          <p:cNvSpPr>
            <a:spLocks noGrp="1"/>
          </p:cNvSpPr>
          <p:nvPr>
            <p:ph type="sldNum" sz="quarter" idx="33"/>
          </p:nvPr>
        </p:nvSpPr>
        <p:spPr/>
        <p:txBody>
          <a:bodyPr/>
          <a:lstStyle>
            <a:lvl1pPr algn="l">
              <a:defRPr/>
            </a:lvl1pPr>
          </a:lstStyle>
          <a:p>
            <a:pPr>
              <a:defRPr/>
            </a:pPr>
            <a:fld id="{314B78DE-40E6-0D4F-BD40-489BC236900C}" type="slidenum">
              <a:rPr lang="en-US" altLang="en-US"/>
              <a:pPr>
                <a:defRPr/>
              </a:pPr>
              <a:t>‹#›</a:t>
            </a:fld>
            <a:endParaRPr lang="en-US" altLang="en-US" dirty="0"/>
          </a:p>
        </p:txBody>
      </p:sp>
      <p:sp>
        <p:nvSpPr>
          <p:cNvPr id="13" name="Footer Placeholder 12">
            <a:extLst>
              <a:ext uri="{FF2B5EF4-FFF2-40B4-BE49-F238E27FC236}">
                <a16:creationId xmlns:a16="http://schemas.microsoft.com/office/drawing/2014/main" id="{9CE9847F-D645-6E4D-8682-86E432D012DD}"/>
              </a:ext>
            </a:extLst>
          </p:cNvPr>
          <p:cNvSpPr>
            <a:spLocks noGrp="1"/>
          </p:cNvSpPr>
          <p:nvPr>
            <p:ph type="ftr" sz="quarter" idx="34"/>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40716918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a:extLst>
              <a:ext uri="{FF2B5EF4-FFF2-40B4-BE49-F238E27FC236}">
                <a16:creationId xmlns:a16="http://schemas.microsoft.com/office/drawing/2014/main" id="{17A1EA61-3081-7F4C-BA06-09B379297E84}"/>
              </a:ext>
            </a:extLst>
          </p:cNvPr>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defRPr/>
            </a:pPr>
            <a:endParaRPr lang="en-US" altLang="en-US" sz="1350" dirty="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a:extLst>
              <a:ext uri="{FF2B5EF4-FFF2-40B4-BE49-F238E27FC236}">
                <a16:creationId xmlns:a16="http://schemas.microsoft.com/office/drawing/2014/main" id="{51DFF060-200D-4744-8177-3563CAB6726E}"/>
              </a:ext>
            </a:extLst>
          </p:cNvPr>
          <p:cNvSpPr>
            <a:spLocks noGrp="1"/>
          </p:cNvSpPr>
          <p:nvPr>
            <p:ph type="sldNum" sz="quarter" idx="25"/>
          </p:nvPr>
        </p:nvSpPr>
        <p:spPr/>
        <p:txBody>
          <a:bodyPr/>
          <a:lstStyle>
            <a:lvl1pPr algn="l">
              <a:defRPr/>
            </a:lvl1pPr>
          </a:lstStyle>
          <a:p>
            <a:pPr>
              <a:defRPr/>
            </a:pPr>
            <a:fld id="{7971821A-B76B-BE4E-A0F5-FD4E20C9FA58}" type="slidenum">
              <a:rPr lang="en-US" altLang="en-US"/>
              <a:pPr>
                <a:defRPr/>
              </a:pPr>
              <a:t>‹#›</a:t>
            </a:fld>
            <a:endParaRPr lang="en-US" altLang="en-US" dirty="0"/>
          </a:p>
        </p:txBody>
      </p:sp>
      <p:sp>
        <p:nvSpPr>
          <p:cNvPr id="9" name="Footer Placeholder 8">
            <a:extLst>
              <a:ext uri="{FF2B5EF4-FFF2-40B4-BE49-F238E27FC236}">
                <a16:creationId xmlns:a16="http://schemas.microsoft.com/office/drawing/2014/main" id="{68B348B5-47DC-5B4B-A7F9-466361C5688C}"/>
              </a:ext>
            </a:extLst>
          </p:cNvPr>
          <p:cNvSpPr>
            <a:spLocks noGrp="1"/>
          </p:cNvSpPr>
          <p:nvPr>
            <p:ph type="ftr" sz="quarter" idx="26"/>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39604123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a:extLst>
              <a:ext uri="{FF2B5EF4-FFF2-40B4-BE49-F238E27FC236}">
                <a16:creationId xmlns:a16="http://schemas.microsoft.com/office/drawing/2014/main" id="{CBB73F4A-1B1B-0F45-B0C8-70C490A798A0}"/>
              </a:ext>
            </a:extLst>
          </p:cNvPr>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pPr>
              <a:defRPr/>
            </a:pPr>
            <a:endParaRPr lang="en-US" sz="1350" dirty="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a:extLst>
              <a:ext uri="{FF2B5EF4-FFF2-40B4-BE49-F238E27FC236}">
                <a16:creationId xmlns:a16="http://schemas.microsoft.com/office/drawing/2014/main" id="{361C670E-A769-814F-A409-4B3742DFBFAE}"/>
              </a:ext>
            </a:extLst>
          </p:cNvPr>
          <p:cNvSpPr>
            <a:spLocks noGrp="1"/>
          </p:cNvSpPr>
          <p:nvPr>
            <p:ph type="sldNum" sz="quarter" idx="25"/>
          </p:nvPr>
        </p:nvSpPr>
        <p:spPr/>
        <p:txBody>
          <a:bodyPr/>
          <a:lstStyle>
            <a:lvl1pPr algn="l">
              <a:defRPr/>
            </a:lvl1pPr>
          </a:lstStyle>
          <a:p>
            <a:pPr>
              <a:defRPr/>
            </a:pPr>
            <a:fld id="{E78224CE-A825-C541-9D0E-29201B121F27}" type="slidenum">
              <a:rPr lang="en-US" altLang="en-US"/>
              <a:pPr>
                <a:defRPr/>
              </a:pPr>
              <a:t>‹#›</a:t>
            </a:fld>
            <a:endParaRPr lang="en-US" altLang="en-US" dirty="0"/>
          </a:p>
        </p:txBody>
      </p:sp>
      <p:sp>
        <p:nvSpPr>
          <p:cNvPr id="10" name="Footer Placeholder 12">
            <a:extLst>
              <a:ext uri="{FF2B5EF4-FFF2-40B4-BE49-F238E27FC236}">
                <a16:creationId xmlns:a16="http://schemas.microsoft.com/office/drawing/2014/main" id="{25B754A6-5426-A741-A09F-E3D18CD43BB4}"/>
              </a:ext>
            </a:extLst>
          </p:cNvPr>
          <p:cNvSpPr>
            <a:spLocks noGrp="1"/>
          </p:cNvSpPr>
          <p:nvPr>
            <p:ph type="ftr" sz="quarter" idx="26"/>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19158052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a:extLst>
              <a:ext uri="{FF2B5EF4-FFF2-40B4-BE49-F238E27FC236}">
                <a16:creationId xmlns:a16="http://schemas.microsoft.com/office/drawing/2014/main" id="{469028B8-5F7F-D449-B35F-B6DF11614749}"/>
              </a:ext>
            </a:extLst>
          </p:cNvPr>
          <p:cNvSpPr>
            <a:spLocks noGrp="1"/>
          </p:cNvSpPr>
          <p:nvPr>
            <p:ph type="sldNum" sz="quarter" idx="36"/>
          </p:nvPr>
        </p:nvSpPr>
        <p:spPr/>
        <p:txBody>
          <a:bodyPr/>
          <a:lstStyle>
            <a:lvl1pPr algn="l">
              <a:defRPr/>
            </a:lvl1pPr>
          </a:lstStyle>
          <a:p>
            <a:pPr>
              <a:defRPr/>
            </a:pPr>
            <a:fld id="{43478505-8F02-7645-935D-E7295F6AECA8}" type="slidenum">
              <a:rPr lang="en-US" altLang="en-US"/>
              <a:pPr>
                <a:defRPr/>
              </a:pPr>
              <a:t>‹#›</a:t>
            </a:fld>
            <a:endParaRPr lang="en-US" altLang="en-US" dirty="0"/>
          </a:p>
        </p:txBody>
      </p:sp>
      <p:sp>
        <p:nvSpPr>
          <p:cNvPr id="21" name="Footer Placeholder 12">
            <a:extLst>
              <a:ext uri="{FF2B5EF4-FFF2-40B4-BE49-F238E27FC236}">
                <a16:creationId xmlns:a16="http://schemas.microsoft.com/office/drawing/2014/main" id="{D7AB1198-58D1-8244-A7E7-57C1B93C3E31}"/>
              </a:ext>
            </a:extLst>
          </p:cNvPr>
          <p:cNvSpPr>
            <a:spLocks noGrp="1"/>
          </p:cNvSpPr>
          <p:nvPr>
            <p:ph type="ftr" sz="quarter" idx="37"/>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42374018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a:extLst>
              <a:ext uri="{FF2B5EF4-FFF2-40B4-BE49-F238E27FC236}">
                <a16:creationId xmlns:a16="http://schemas.microsoft.com/office/drawing/2014/main" id="{99CAC01C-6AAA-8444-AAC1-D7DC8D62D24F}"/>
              </a:ext>
            </a:extLst>
          </p:cNvPr>
          <p:cNvSpPr>
            <a:spLocks noGrp="1"/>
          </p:cNvSpPr>
          <p:nvPr>
            <p:ph type="sldNum" sz="quarter" idx="36"/>
          </p:nvPr>
        </p:nvSpPr>
        <p:spPr/>
        <p:txBody>
          <a:bodyPr/>
          <a:lstStyle>
            <a:lvl1pPr algn="l">
              <a:defRPr/>
            </a:lvl1pPr>
          </a:lstStyle>
          <a:p>
            <a:pPr>
              <a:defRPr/>
            </a:pPr>
            <a:fld id="{D4B6CFBF-3D25-4441-9573-8EDDFA27D604}" type="slidenum">
              <a:rPr lang="en-US" altLang="en-US"/>
              <a:pPr>
                <a:defRPr/>
              </a:pPr>
              <a:t>‹#›</a:t>
            </a:fld>
            <a:endParaRPr lang="en-US" altLang="en-US" dirty="0"/>
          </a:p>
        </p:txBody>
      </p:sp>
      <p:sp>
        <p:nvSpPr>
          <p:cNvPr id="14" name="Footer Placeholder 12">
            <a:extLst>
              <a:ext uri="{FF2B5EF4-FFF2-40B4-BE49-F238E27FC236}">
                <a16:creationId xmlns:a16="http://schemas.microsoft.com/office/drawing/2014/main" id="{7038EBF6-8789-5C47-A57F-8BDFCC33B638}"/>
              </a:ext>
            </a:extLst>
          </p:cNvPr>
          <p:cNvSpPr>
            <a:spLocks noGrp="1"/>
          </p:cNvSpPr>
          <p:nvPr>
            <p:ph type="ftr" sz="quarter" idx="37"/>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23236432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a:extLst>
              <a:ext uri="{FF2B5EF4-FFF2-40B4-BE49-F238E27FC236}">
                <a16:creationId xmlns:a16="http://schemas.microsoft.com/office/drawing/2014/main" id="{EE917D5D-38A1-3742-BBAF-F94E4B6F6A41}"/>
              </a:ext>
            </a:extLst>
          </p:cNvPr>
          <p:cNvSpPr>
            <a:spLocks noGrp="1"/>
          </p:cNvSpPr>
          <p:nvPr>
            <p:ph type="sldNum" sz="quarter" idx="36"/>
          </p:nvPr>
        </p:nvSpPr>
        <p:spPr/>
        <p:txBody>
          <a:bodyPr/>
          <a:lstStyle>
            <a:lvl1pPr algn="l">
              <a:defRPr/>
            </a:lvl1pPr>
          </a:lstStyle>
          <a:p>
            <a:pPr>
              <a:defRPr/>
            </a:pPr>
            <a:fld id="{AEA5371B-5D15-CD4C-BD77-BC52B142AB4A}" type="slidenum">
              <a:rPr lang="en-US" altLang="en-US"/>
              <a:pPr>
                <a:defRPr/>
              </a:pPr>
              <a:t>‹#›</a:t>
            </a:fld>
            <a:endParaRPr lang="en-US" altLang="en-US" dirty="0"/>
          </a:p>
        </p:txBody>
      </p:sp>
      <p:sp>
        <p:nvSpPr>
          <p:cNvPr id="12" name="Footer Placeholder 12">
            <a:extLst>
              <a:ext uri="{FF2B5EF4-FFF2-40B4-BE49-F238E27FC236}">
                <a16:creationId xmlns:a16="http://schemas.microsoft.com/office/drawing/2014/main" id="{D5AA9401-9E18-5B4A-A54F-A79F437CD719}"/>
              </a:ext>
            </a:extLst>
          </p:cNvPr>
          <p:cNvSpPr>
            <a:spLocks noGrp="1"/>
          </p:cNvSpPr>
          <p:nvPr>
            <p:ph type="ftr" sz="quarter" idx="37"/>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3452281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F68886-C321-6049-979D-C12E7A656736}"/>
              </a:ext>
            </a:extLst>
          </p:cNvPr>
          <p:cNvSpPr txBox="1"/>
          <p:nvPr userDrawn="1"/>
        </p:nvSpPr>
        <p:spPr>
          <a:xfrm>
            <a:off x="2060575" y="536575"/>
            <a:ext cx="185738" cy="300038"/>
          </a:xfrm>
          <a:prstGeom prst="rect">
            <a:avLst/>
          </a:prstGeom>
          <a:noFill/>
        </p:spPr>
        <p:txBody>
          <a:bodyPr wrap="none">
            <a:spAutoFit/>
          </a:bodyPr>
          <a:lstStyle/>
          <a:p>
            <a:pPr>
              <a:defRPr/>
            </a:pPr>
            <a:endParaRPr lang="en-US" sz="1350" dirty="0"/>
          </a:p>
        </p:txBody>
      </p:sp>
      <p:sp>
        <p:nvSpPr>
          <p:cNvPr id="6" name="Rectangle 5">
            <a:extLst>
              <a:ext uri="{FF2B5EF4-FFF2-40B4-BE49-F238E27FC236}">
                <a16:creationId xmlns:a16="http://schemas.microsoft.com/office/drawing/2014/main" id="{5E2525BC-E81C-3649-9966-2F7E3190A08F}"/>
              </a:ext>
            </a:extLst>
          </p:cNvPr>
          <p:cNvSpPr/>
          <p:nvPr userDrawn="1"/>
        </p:nvSpPr>
        <p:spPr>
          <a:xfrm>
            <a:off x="384175" y="406400"/>
            <a:ext cx="84582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dirty="0"/>
          </a:p>
        </p:txBody>
      </p:sp>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9">
            <a:extLst>
              <a:ext uri="{FF2B5EF4-FFF2-40B4-BE49-F238E27FC236}">
                <a16:creationId xmlns:a16="http://schemas.microsoft.com/office/drawing/2014/main" id="{EE5FA227-90B5-1C47-BDC2-A06046925470}"/>
              </a:ext>
            </a:extLst>
          </p:cNvPr>
          <p:cNvSpPr>
            <a:spLocks noGrp="1"/>
          </p:cNvSpPr>
          <p:nvPr>
            <p:ph type="sldNum" sz="quarter" idx="18"/>
          </p:nvPr>
        </p:nvSpPr>
        <p:spPr/>
        <p:txBody>
          <a:bodyPr/>
          <a:lstStyle>
            <a:lvl1pPr algn="l">
              <a:defRPr/>
            </a:lvl1pPr>
          </a:lstStyle>
          <a:p>
            <a:pPr>
              <a:defRPr/>
            </a:pPr>
            <a:fld id="{E0070F36-FC13-6442-995E-AFE6256A5C17}" type="slidenum">
              <a:rPr lang="en-US" altLang="en-US"/>
              <a:pPr>
                <a:defRPr/>
              </a:pPr>
              <a:t>‹#›</a:t>
            </a:fld>
            <a:endParaRPr lang="en-US" altLang="en-US" dirty="0"/>
          </a:p>
        </p:txBody>
      </p:sp>
      <p:sp>
        <p:nvSpPr>
          <p:cNvPr id="11" name="Footer Placeholder 12">
            <a:extLst>
              <a:ext uri="{FF2B5EF4-FFF2-40B4-BE49-F238E27FC236}">
                <a16:creationId xmlns:a16="http://schemas.microsoft.com/office/drawing/2014/main" id="{86A7A4C1-0948-0B4E-85A8-66382C3DF37A}"/>
              </a:ext>
            </a:extLst>
          </p:cNvPr>
          <p:cNvSpPr>
            <a:spLocks noGrp="1"/>
          </p:cNvSpPr>
          <p:nvPr>
            <p:ph type="ftr" sz="quarter" idx="19"/>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395162450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a:extLst>
              <a:ext uri="{FF2B5EF4-FFF2-40B4-BE49-F238E27FC236}">
                <a16:creationId xmlns:a16="http://schemas.microsoft.com/office/drawing/2014/main" id="{1FFB6887-136F-5948-B185-CA1F958F31DF}"/>
              </a:ext>
            </a:extLst>
          </p:cNvPr>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2" name="AutoShape 4">
            <a:extLst>
              <a:ext uri="{FF2B5EF4-FFF2-40B4-BE49-F238E27FC236}">
                <a16:creationId xmlns:a16="http://schemas.microsoft.com/office/drawing/2014/main" id="{2DF1CAEC-A094-5645-BA3D-F1ED91EB6333}"/>
              </a:ext>
            </a:extLst>
          </p:cNvPr>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3" name="AutoShape 5">
            <a:extLst>
              <a:ext uri="{FF2B5EF4-FFF2-40B4-BE49-F238E27FC236}">
                <a16:creationId xmlns:a16="http://schemas.microsoft.com/office/drawing/2014/main" id="{D96EC316-9C6A-DB4C-92C5-6DD17FF4FD32}"/>
              </a:ext>
            </a:extLst>
          </p:cNvPr>
          <p:cNvSpPr>
            <a:spLocks noChangeArrowheads="1"/>
          </p:cNvSpPr>
          <p:nvPr userDrawn="1"/>
        </p:nvSpPr>
        <p:spPr bwMode="auto">
          <a:xfrm rot="5400000">
            <a:off x="754062"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4" name="AutoShape 6">
            <a:extLst>
              <a:ext uri="{FF2B5EF4-FFF2-40B4-BE49-F238E27FC236}">
                <a16:creationId xmlns:a16="http://schemas.microsoft.com/office/drawing/2014/main" id="{439A2C23-9FCB-D84E-85AC-8C023DBA301B}"/>
              </a:ext>
            </a:extLst>
          </p:cNvPr>
          <p:cNvSpPr>
            <a:spLocks noChangeArrowheads="1"/>
          </p:cNvSpPr>
          <p:nvPr userDrawn="1"/>
        </p:nvSpPr>
        <p:spPr bwMode="auto">
          <a:xfrm rot="5400000">
            <a:off x="2266950"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5" name="AutoShape 7">
            <a:extLst>
              <a:ext uri="{FF2B5EF4-FFF2-40B4-BE49-F238E27FC236}">
                <a16:creationId xmlns:a16="http://schemas.microsoft.com/office/drawing/2014/main" id="{986B8300-345C-7A46-9619-F17972CD36E2}"/>
              </a:ext>
            </a:extLst>
          </p:cNvPr>
          <p:cNvSpPr>
            <a:spLocks noChangeArrowheads="1"/>
          </p:cNvSpPr>
          <p:nvPr userDrawn="1"/>
        </p:nvSpPr>
        <p:spPr bwMode="auto">
          <a:xfrm rot="5400000">
            <a:off x="3781425"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a:extLst>
              <a:ext uri="{FF2B5EF4-FFF2-40B4-BE49-F238E27FC236}">
                <a16:creationId xmlns:a16="http://schemas.microsoft.com/office/drawing/2014/main" id="{A9E3E03C-7AB3-0646-8D7C-F0FE8D75C520}"/>
              </a:ext>
            </a:extLst>
          </p:cNvPr>
          <p:cNvSpPr>
            <a:spLocks noGrp="1"/>
          </p:cNvSpPr>
          <p:nvPr>
            <p:ph type="sldNum" sz="quarter" idx="23"/>
          </p:nvPr>
        </p:nvSpPr>
        <p:spPr/>
        <p:txBody>
          <a:bodyPr/>
          <a:lstStyle>
            <a:lvl1pPr algn="l">
              <a:defRPr/>
            </a:lvl1pPr>
          </a:lstStyle>
          <a:p>
            <a:pPr>
              <a:defRPr/>
            </a:pPr>
            <a:fld id="{C843767A-5E6E-6B46-A46D-F6FA6E956E1B}" type="slidenum">
              <a:rPr lang="en-US" altLang="en-US"/>
              <a:pPr>
                <a:defRPr/>
              </a:pPr>
              <a:t>‹#›</a:t>
            </a:fld>
            <a:endParaRPr lang="en-US" altLang="en-US" dirty="0"/>
          </a:p>
        </p:txBody>
      </p:sp>
      <p:sp>
        <p:nvSpPr>
          <p:cNvPr id="22" name="Footer Placeholder 21">
            <a:extLst>
              <a:ext uri="{FF2B5EF4-FFF2-40B4-BE49-F238E27FC236}">
                <a16:creationId xmlns:a16="http://schemas.microsoft.com/office/drawing/2014/main" id="{95410687-9BE6-CB46-A630-744CCCAFD9EA}"/>
              </a:ext>
            </a:extLst>
          </p:cNvPr>
          <p:cNvSpPr>
            <a:spLocks noGrp="1"/>
          </p:cNvSpPr>
          <p:nvPr>
            <p:ph type="ftr" sz="quarter" idx="24"/>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15719321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a:extLst>
              <a:ext uri="{FF2B5EF4-FFF2-40B4-BE49-F238E27FC236}">
                <a16:creationId xmlns:a16="http://schemas.microsoft.com/office/drawing/2014/main" id="{AC48B340-2774-9E47-9B16-E35675B8D2DC}"/>
              </a:ext>
            </a:extLst>
          </p:cNvPr>
          <p:cNvSpPr>
            <a:spLocks noGrp="1"/>
          </p:cNvSpPr>
          <p:nvPr>
            <p:ph type="sldNum" sz="quarter" idx="38"/>
          </p:nvPr>
        </p:nvSpPr>
        <p:spPr/>
        <p:txBody>
          <a:bodyPr/>
          <a:lstStyle>
            <a:lvl1pPr algn="l">
              <a:defRPr/>
            </a:lvl1pPr>
          </a:lstStyle>
          <a:p>
            <a:pPr>
              <a:defRPr/>
            </a:pPr>
            <a:fld id="{B70EDCC5-C0A2-C645-8002-4FBB8E6D27E8}" type="slidenum">
              <a:rPr lang="en-US" altLang="en-US"/>
              <a:pPr>
                <a:defRPr/>
              </a:pPr>
              <a:t>‹#›</a:t>
            </a:fld>
            <a:endParaRPr lang="en-US" altLang="en-US" dirty="0"/>
          </a:p>
        </p:txBody>
      </p:sp>
      <p:sp>
        <p:nvSpPr>
          <p:cNvPr id="15" name="Footer Placeholder 12">
            <a:extLst>
              <a:ext uri="{FF2B5EF4-FFF2-40B4-BE49-F238E27FC236}">
                <a16:creationId xmlns:a16="http://schemas.microsoft.com/office/drawing/2014/main" id="{18323A0D-06FD-3748-A472-29817B143C07}"/>
              </a:ext>
            </a:extLst>
          </p:cNvPr>
          <p:cNvSpPr>
            <a:spLocks noGrp="1"/>
          </p:cNvSpPr>
          <p:nvPr>
            <p:ph type="ftr" sz="quarter" idx="39"/>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250553633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BACEE3B9-1826-A549-80C2-4644AB149B11}"/>
              </a:ext>
            </a:extLst>
          </p:cNvPr>
          <p:cNvSpPr>
            <a:spLocks noGrp="1"/>
          </p:cNvSpPr>
          <p:nvPr>
            <p:ph type="sldNum" sz="quarter" idx="24"/>
          </p:nvPr>
        </p:nvSpPr>
        <p:spPr/>
        <p:txBody>
          <a:bodyPr/>
          <a:lstStyle>
            <a:lvl1pPr algn="l">
              <a:defRPr/>
            </a:lvl1pPr>
          </a:lstStyle>
          <a:p>
            <a:pPr>
              <a:defRPr/>
            </a:pPr>
            <a:fld id="{F29352AC-FCFC-4A49-9F87-46AB2C66E564}" type="slidenum">
              <a:rPr lang="en-US" altLang="en-US"/>
              <a:pPr>
                <a:defRPr/>
              </a:pPr>
              <a:t>‹#›</a:t>
            </a:fld>
            <a:endParaRPr lang="en-US" altLang="en-US" dirty="0"/>
          </a:p>
        </p:txBody>
      </p:sp>
      <p:sp>
        <p:nvSpPr>
          <p:cNvPr id="13" name="Footer Placeholder 12">
            <a:extLst>
              <a:ext uri="{FF2B5EF4-FFF2-40B4-BE49-F238E27FC236}">
                <a16:creationId xmlns:a16="http://schemas.microsoft.com/office/drawing/2014/main" id="{BC3E3411-DB38-3045-9F1E-E71865B1F604}"/>
              </a:ext>
            </a:extLst>
          </p:cNvPr>
          <p:cNvSpPr>
            <a:spLocks noGrp="1"/>
          </p:cNvSpPr>
          <p:nvPr>
            <p:ph type="ftr" sz="quarter" idx="25"/>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9918988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a:extLst>
              <a:ext uri="{FF2B5EF4-FFF2-40B4-BE49-F238E27FC236}">
                <a16:creationId xmlns:a16="http://schemas.microsoft.com/office/drawing/2014/main" id="{56D38B9D-9B62-E246-A3FF-DDAFC13B84CA}"/>
              </a:ext>
            </a:extLst>
          </p:cNvPr>
          <p:cNvSpPr>
            <a:spLocks noGrp="1"/>
          </p:cNvSpPr>
          <p:nvPr>
            <p:ph type="sldNum" sz="quarter" idx="35"/>
          </p:nvPr>
        </p:nvSpPr>
        <p:spPr/>
        <p:txBody>
          <a:bodyPr/>
          <a:lstStyle>
            <a:lvl1pPr algn="l">
              <a:defRPr/>
            </a:lvl1pPr>
          </a:lstStyle>
          <a:p>
            <a:pPr>
              <a:defRPr/>
            </a:pPr>
            <a:fld id="{69F41393-8A7C-C545-9FC3-A1F8290F50E7}" type="slidenum">
              <a:rPr lang="en-US" altLang="en-US"/>
              <a:pPr>
                <a:defRPr/>
              </a:pPr>
              <a:t>‹#›</a:t>
            </a:fld>
            <a:endParaRPr lang="en-US" altLang="en-US" dirty="0"/>
          </a:p>
        </p:txBody>
      </p:sp>
      <p:sp>
        <p:nvSpPr>
          <p:cNvPr id="22" name="Footer Placeholder 12">
            <a:extLst>
              <a:ext uri="{FF2B5EF4-FFF2-40B4-BE49-F238E27FC236}">
                <a16:creationId xmlns:a16="http://schemas.microsoft.com/office/drawing/2014/main" id="{B492A32C-240E-0746-AD5D-6D23D0B3D2A6}"/>
              </a:ext>
            </a:extLst>
          </p:cNvPr>
          <p:cNvSpPr>
            <a:spLocks noGrp="1"/>
          </p:cNvSpPr>
          <p:nvPr>
            <p:ph type="ftr" sz="quarter" idx="36"/>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5083561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a:extLst>
              <a:ext uri="{FF2B5EF4-FFF2-40B4-BE49-F238E27FC236}">
                <a16:creationId xmlns:a16="http://schemas.microsoft.com/office/drawing/2014/main" id="{83A23BE4-2CAA-D94A-B580-7DAC024194CF}"/>
              </a:ext>
            </a:extLst>
          </p:cNvPr>
          <p:cNvSpPr>
            <a:spLocks/>
          </p:cNvSpPr>
          <p:nvPr userDrawn="1"/>
        </p:nvSpPr>
        <p:spPr bwMode="auto">
          <a:xfrm>
            <a:off x="3068638" y="1981200"/>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dirty="0"/>
          </a:p>
        </p:txBody>
      </p:sp>
      <p:sp>
        <p:nvSpPr>
          <p:cNvPr id="17" name="Freeform 13">
            <a:extLst>
              <a:ext uri="{FF2B5EF4-FFF2-40B4-BE49-F238E27FC236}">
                <a16:creationId xmlns:a16="http://schemas.microsoft.com/office/drawing/2014/main" id="{5FB28DB7-E4B6-FF4B-A3AE-21424314DDFD}"/>
              </a:ext>
            </a:extLst>
          </p:cNvPr>
          <p:cNvSpPr>
            <a:spLocks/>
          </p:cNvSpPr>
          <p:nvPr userDrawn="1"/>
        </p:nvSpPr>
        <p:spPr bwMode="auto">
          <a:xfrm>
            <a:off x="457200" y="1982788"/>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dirty="0"/>
          </a:p>
        </p:txBody>
      </p:sp>
      <p:sp>
        <p:nvSpPr>
          <p:cNvPr id="21" name="Freeform 14">
            <a:extLst>
              <a:ext uri="{FF2B5EF4-FFF2-40B4-BE49-F238E27FC236}">
                <a16:creationId xmlns:a16="http://schemas.microsoft.com/office/drawing/2014/main" id="{965863E6-215B-9941-AD94-71B9375BA7CE}"/>
              </a:ext>
            </a:extLst>
          </p:cNvPr>
          <p:cNvSpPr>
            <a:spLocks/>
          </p:cNvSpPr>
          <p:nvPr userDrawn="1"/>
        </p:nvSpPr>
        <p:spPr bwMode="auto">
          <a:xfrm>
            <a:off x="5684838" y="1981200"/>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dirty="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a:extLst>
              <a:ext uri="{FF2B5EF4-FFF2-40B4-BE49-F238E27FC236}">
                <a16:creationId xmlns:a16="http://schemas.microsoft.com/office/drawing/2014/main" id="{FC31DD0C-23B4-1A42-B939-DD9DBB8D36EC}"/>
              </a:ext>
            </a:extLst>
          </p:cNvPr>
          <p:cNvSpPr>
            <a:spLocks noGrp="1"/>
          </p:cNvSpPr>
          <p:nvPr>
            <p:ph type="sldNum" sz="quarter" idx="35"/>
          </p:nvPr>
        </p:nvSpPr>
        <p:spPr/>
        <p:txBody>
          <a:bodyPr/>
          <a:lstStyle>
            <a:lvl1pPr algn="l">
              <a:defRPr/>
            </a:lvl1pPr>
          </a:lstStyle>
          <a:p>
            <a:pPr>
              <a:defRPr/>
            </a:pPr>
            <a:fld id="{BC51D5FF-6360-A74D-AFA5-5C5EA53B8ADE}" type="slidenum">
              <a:rPr lang="en-US" altLang="en-US"/>
              <a:pPr>
                <a:defRPr/>
              </a:pPr>
              <a:t>‹#›</a:t>
            </a:fld>
            <a:endParaRPr lang="en-US" altLang="en-US" dirty="0"/>
          </a:p>
        </p:txBody>
      </p:sp>
      <p:sp>
        <p:nvSpPr>
          <p:cNvPr id="24" name="Footer Placeholder 23">
            <a:extLst>
              <a:ext uri="{FF2B5EF4-FFF2-40B4-BE49-F238E27FC236}">
                <a16:creationId xmlns:a16="http://schemas.microsoft.com/office/drawing/2014/main" id="{97EC0B1F-56BA-DE4A-B2A2-2598A2CB9478}"/>
              </a:ext>
            </a:extLst>
          </p:cNvPr>
          <p:cNvSpPr>
            <a:spLocks noGrp="1"/>
          </p:cNvSpPr>
          <p:nvPr>
            <p:ph type="ftr" sz="quarter" idx="36"/>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35937109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a:extLst>
              <a:ext uri="{FF2B5EF4-FFF2-40B4-BE49-F238E27FC236}">
                <a16:creationId xmlns:a16="http://schemas.microsoft.com/office/drawing/2014/main" id="{843D97C1-4E88-444B-BA9E-8715CBF17CC1}"/>
              </a:ext>
            </a:extLst>
          </p:cNvPr>
          <p:cNvSpPr/>
          <p:nvPr userDrawn="1"/>
        </p:nvSpPr>
        <p:spPr bwMode="auto">
          <a:xfrm>
            <a:off x="5507038"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a:lnSpc>
                <a:spcPct val="95000"/>
              </a:lnSpc>
              <a:defRPr/>
            </a:pPr>
            <a:endParaRPr lang="en-US" sz="1350" dirty="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a:extLst>
              <a:ext uri="{FF2B5EF4-FFF2-40B4-BE49-F238E27FC236}">
                <a16:creationId xmlns:a16="http://schemas.microsoft.com/office/drawing/2014/main" id="{B3EF9F35-E746-CC41-B371-E68EBACF51D1}"/>
              </a:ext>
            </a:extLst>
          </p:cNvPr>
          <p:cNvSpPr>
            <a:spLocks noGrp="1"/>
          </p:cNvSpPr>
          <p:nvPr>
            <p:ph type="sldNum" sz="quarter" idx="61"/>
          </p:nvPr>
        </p:nvSpPr>
        <p:spPr/>
        <p:txBody>
          <a:bodyPr/>
          <a:lstStyle>
            <a:lvl1pPr algn="l">
              <a:defRPr/>
            </a:lvl1pPr>
          </a:lstStyle>
          <a:p>
            <a:pPr>
              <a:defRPr/>
            </a:pPr>
            <a:fld id="{D49E3185-D354-E74C-A7FC-45C7D63BBCFF}" type="slidenum">
              <a:rPr lang="en-US" altLang="en-US"/>
              <a:pPr>
                <a:defRPr/>
              </a:pPr>
              <a:t>‹#›</a:t>
            </a:fld>
            <a:endParaRPr lang="en-US" altLang="en-US" dirty="0"/>
          </a:p>
        </p:txBody>
      </p:sp>
      <p:sp>
        <p:nvSpPr>
          <p:cNvPr id="35" name="Footer Placeholder 33">
            <a:extLst>
              <a:ext uri="{FF2B5EF4-FFF2-40B4-BE49-F238E27FC236}">
                <a16:creationId xmlns:a16="http://schemas.microsoft.com/office/drawing/2014/main" id="{9A1F9B71-6449-4249-AE64-D83170FAC943}"/>
              </a:ext>
            </a:extLst>
          </p:cNvPr>
          <p:cNvSpPr>
            <a:spLocks noGrp="1"/>
          </p:cNvSpPr>
          <p:nvPr>
            <p:ph type="ftr" sz="quarter" idx="62"/>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9952381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a:extLst>
              <a:ext uri="{FF2B5EF4-FFF2-40B4-BE49-F238E27FC236}">
                <a16:creationId xmlns:a16="http://schemas.microsoft.com/office/drawing/2014/main" id="{7A9A2D76-F297-8E49-96D2-9853294B91E2}"/>
              </a:ext>
            </a:extLst>
          </p:cNvPr>
          <p:cNvSpPr/>
          <p:nvPr userDrawn="1"/>
        </p:nvSpPr>
        <p:spPr bwMode="auto">
          <a:xfrm>
            <a:off x="5349875" y="1497013"/>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a:defRPr/>
            </a:pPr>
            <a:endParaRPr lang="en-US" sz="1350" dirty="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a:extLst>
              <a:ext uri="{FF2B5EF4-FFF2-40B4-BE49-F238E27FC236}">
                <a16:creationId xmlns:a16="http://schemas.microsoft.com/office/drawing/2014/main" id="{42F6C0A5-0A27-004B-9919-031D9E52A90F}"/>
              </a:ext>
            </a:extLst>
          </p:cNvPr>
          <p:cNvSpPr>
            <a:spLocks noGrp="1"/>
          </p:cNvSpPr>
          <p:nvPr>
            <p:ph type="sldNum" sz="quarter" idx="30"/>
          </p:nvPr>
        </p:nvSpPr>
        <p:spPr/>
        <p:txBody>
          <a:bodyPr/>
          <a:lstStyle>
            <a:lvl1pPr algn="l">
              <a:defRPr/>
            </a:lvl1pPr>
          </a:lstStyle>
          <a:p>
            <a:pPr>
              <a:defRPr/>
            </a:pPr>
            <a:fld id="{E73B2F40-68B9-6843-BDB9-3B3F8F4F5299}" type="slidenum">
              <a:rPr lang="en-US" altLang="en-US"/>
              <a:pPr>
                <a:defRPr/>
              </a:pPr>
              <a:t>‹#›</a:t>
            </a:fld>
            <a:endParaRPr lang="en-US" altLang="en-US" dirty="0"/>
          </a:p>
        </p:txBody>
      </p:sp>
      <p:sp>
        <p:nvSpPr>
          <p:cNvPr id="21" name="Footer Placeholder 20">
            <a:extLst>
              <a:ext uri="{FF2B5EF4-FFF2-40B4-BE49-F238E27FC236}">
                <a16:creationId xmlns:a16="http://schemas.microsoft.com/office/drawing/2014/main" id="{4D97165A-29D6-224C-8FF7-699667029FDA}"/>
              </a:ext>
            </a:extLst>
          </p:cNvPr>
          <p:cNvSpPr>
            <a:spLocks noGrp="1"/>
          </p:cNvSpPr>
          <p:nvPr>
            <p:ph type="ftr" sz="quarter" idx="31"/>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241862318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a:extLst>
              <a:ext uri="{FF2B5EF4-FFF2-40B4-BE49-F238E27FC236}">
                <a16:creationId xmlns:a16="http://schemas.microsoft.com/office/drawing/2014/main" id="{25D536F1-E6EE-2F47-BCBA-9A1491FBCE77}"/>
              </a:ext>
            </a:extLst>
          </p:cNvPr>
          <p:cNvCxnSpPr>
            <a:cxnSpLocks noChangeShapeType="1"/>
          </p:cNvCxnSpPr>
          <p:nvPr userDrawn="1"/>
        </p:nvCxnSpPr>
        <p:spPr bwMode="auto">
          <a:xfrm rot="16200000" flipH="1">
            <a:off x="909638" y="2395537"/>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a:extLst>
              <a:ext uri="{FF2B5EF4-FFF2-40B4-BE49-F238E27FC236}">
                <a16:creationId xmlns:a16="http://schemas.microsoft.com/office/drawing/2014/main" id="{08AF629E-306F-0E4B-8BEE-CCA7B275D589}"/>
              </a:ext>
            </a:extLst>
          </p:cNvPr>
          <p:cNvCxnSpPr>
            <a:cxnSpLocks noChangeShapeType="1"/>
          </p:cNvCxnSpPr>
          <p:nvPr userDrawn="1"/>
        </p:nvCxnSpPr>
        <p:spPr bwMode="auto">
          <a:xfrm rot="16200000" flipH="1">
            <a:off x="2066925" y="3590925"/>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a:extLst>
              <a:ext uri="{FF2B5EF4-FFF2-40B4-BE49-F238E27FC236}">
                <a16:creationId xmlns:a16="http://schemas.microsoft.com/office/drawing/2014/main" id="{F9D1BDDB-3122-344E-83CD-FE2A22C96F6C}"/>
              </a:ext>
            </a:extLst>
          </p:cNvPr>
          <p:cNvCxnSpPr>
            <a:cxnSpLocks noChangeShapeType="1"/>
          </p:cNvCxnSpPr>
          <p:nvPr userDrawn="1"/>
        </p:nvCxnSpPr>
        <p:spPr bwMode="auto">
          <a:xfrm rot="16200000" flipH="1">
            <a:off x="3234532" y="4814093"/>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A3D9A7FF-E553-3247-9537-B5385F1CCACA}"/>
              </a:ext>
            </a:extLst>
          </p:cNvPr>
          <p:cNvSpPr>
            <a:spLocks noGrp="1"/>
          </p:cNvSpPr>
          <p:nvPr>
            <p:ph type="sldNum" sz="quarter" idx="18"/>
          </p:nvPr>
        </p:nvSpPr>
        <p:spPr/>
        <p:txBody>
          <a:bodyPr/>
          <a:lstStyle>
            <a:lvl1pPr algn="l">
              <a:defRPr/>
            </a:lvl1pPr>
          </a:lstStyle>
          <a:p>
            <a:pPr>
              <a:defRPr/>
            </a:pPr>
            <a:fld id="{832DB461-2BAA-8641-873B-3385F2AC1372}" type="slidenum">
              <a:rPr lang="en-US" altLang="en-US"/>
              <a:pPr>
                <a:defRPr/>
              </a:pPr>
              <a:t>‹#›</a:t>
            </a:fld>
            <a:endParaRPr lang="en-US" altLang="en-US" dirty="0"/>
          </a:p>
        </p:txBody>
      </p:sp>
      <p:sp>
        <p:nvSpPr>
          <p:cNvPr id="16" name="Footer Placeholder 13">
            <a:extLst>
              <a:ext uri="{FF2B5EF4-FFF2-40B4-BE49-F238E27FC236}">
                <a16:creationId xmlns:a16="http://schemas.microsoft.com/office/drawing/2014/main" id="{F3192249-5459-1441-8DD1-5667E4E5C5A2}"/>
              </a:ext>
            </a:extLst>
          </p:cNvPr>
          <p:cNvSpPr>
            <a:spLocks noGrp="1"/>
          </p:cNvSpPr>
          <p:nvPr>
            <p:ph type="ftr" sz="quarter" idx="19"/>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329955422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a:extLst>
              <a:ext uri="{FF2B5EF4-FFF2-40B4-BE49-F238E27FC236}">
                <a16:creationId xmlns:a16="http://schemas.microsoft.com/office/drawing/2014/main" id="{927B1B32-96E6-9643-AE93-8CCA7A55FABF}"/>
              </a:ext>
            </a:extLst>
          </p:cNvPr>
          <p:cNvSpPr/>
          <p:nvPr userDrawn="1"/>
        </p:nvSpPr>
        <p:spPr bwMode="auto">
          <a:xfrm>
            <a:off x="712788" y="1782763"/>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dirty="0">
              <a:latin typeface="Arial" charset="0"/>
              <a:ea typeface="+mn-ea"/>
            </a:endParaRPr>
          </a:p>
        </p:txBody>
      </p:sp>
      <p:sp>
        <p:nvSpPr>
          <p:cNvPr id="8" name="Parallelogram 7">
            <a:extLst>
              <a:ext uri="{FF2B5EF4-FFF2-40B4-BE49-F238E27FC236}">
                <a16:creationId xmlns:a16="http://schemas.microsoft.com/office/drawing/2014/main" id="{B0B44F5C-88E8-BA45-87B4-E9AFD5E980A9}"/>
              </a:ext>
            </a:extLst>
          </p:cNvPr>
          <p:cNvSpPr/>
          <p:nvPr userDrawn="1"/>
        </p:nvSpPr>
        <p:spPr bwMode="auto">
          <a:xfrm>
            <a:off x="712788" y="5300663"/>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dirty="0">
              <a:latin typeface="Arial" charset="0"/>
              <a:ea typeface="+mn-ea"/>
            </a:endParaRPr>
          </a:p>
        </p:txBody>
      </p:sp>
      <p:sp>
        <p:nvSpPr>
          <p:cNvPr id="14" name="Parallelogram 13">
            <a:extLst>
              <a:ext uri="{FF2B5EF4-FFF2-40B4-BE49-F238E27FC236}">
                <a16:creationId xmlns:a16="http://schemas.microsoft.com/office/drawing/2014/main" id="{39D4A426-1AB1-E440-9440-D81BCB6A69D0}"/>
              </a:ext>
            </a:extLst>
          </p:cNvPr>
          <p:cNvSpPr/>
          <p:nvPr userDrawn="1"/>
        </p:nvSpPr>
        <p:spPr bwMode="auto">
          <a:xfrm>
            <a:off x="712788" y="4129088"/>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dirty="0">
              <a:latin typeface="Arial" charset="0"/>
              <a:ea typeface="+mn-ea"/>
            </a:endParaRPr>
          </a:p>
        </p:txBody>
      </p:sp>
      <p:sp>
        <p:nvSpPr>
          <p:cNvPr id="15" name="Parallelogram 14">
            <a:extLst>
              <a:ext uri="{FF2B5EF4-FFF2-40B4-BE49-F238E27FC236}">
                <a16:creationId xmlns:a16="http://schemas.microsoft.com/office/drawing/2014/main" id="{9E53B0DD-FBAC-9A4B-B33C-3CA903FA5662}"/>
              </a:ext>
            </a:extLst>
          </p:cNvPr>
          <p:cNvSpPr/>
          <p:nvPr userDrawn="1"/>
        </p:nvSpPr>
        <p:spPr bwMode="auto">
          <a:xfrm>
            <a:off x="712788"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dirty="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a:extLst>
              <a:ext uri="{FF2B5EF4-FFF2-40B4-BE49-F238E27FC236}">
                <a16:creationId xmlns:a16="http://schemas.microsoft.com/office/drawing/2014/main" id="{61EB85A5-0645-C946-BBDB-35A373492EFB}"/>
              </a:ext>
            </a:extLst>
          </p:cNvPr>
          <p:cNvSpPr>
            <a:spLocks noGrp="1"/>
          </p:cNvSpPr>
          <p:nvPr>
            <p:ph type="sldNum" sz="quarter" idx="16"/>
          </p:nvPr>
        </p:nvSpPr>
        <p:spPr/>
        <p:txBody>
          <a:bodyPr/>
          <a:lstStyle>
            <a:lvl1pPr algn="l">
              <a:defRPr/>
            </a:lvl1pPr>
          </a:lstStyle>
          <a:p>
            <a:pPr>
              <a:defRPr/>
            </a:pPr>
            <a:fld id="{20E549CB-503B-EF4C-B578-C9013D6211B7}" type="slidenum">
              <a:rPr lang="en-US" altLang="en-US"/>
              <a:pPr>
                <a:defRPr/>
              </a:pPr>
              <a:t>‹#›</a:t>
            </a:fld>
            <a:endParaRPr lang="en-US" altLang="en-US" dirty="0"/>
          </a:p>
        </p:txBody>
      </p:sp>
      <p:sp>
        <p:nvSpPr>
          <p:cNvPr id="17" name="Footer Placeholder 14">
            <a:extLst>
              <a:ext uri="{FF2B5EF4-FFF2-40B4-BE49-F238E27FC236}">
                <a16:creationId xmlns:a16="http://schemas.microsoft.com/office/drawing/2014/main" id="{D012C5B7-2908-7343-815E-A7649E7D152D}"/>
              </a:ext>
            </a:extLst>
          </p:cNvPr>
          <p:cNvSpPr>
            <a:spLocks noGrp="1"/>
          </p:cNvSpPr>
          <p:nvPr>
            <p:ph type="ftr" sz="quarter" idx="17"/>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390094831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a:extLst>
              <a:ext uri="{FF2B5EF4-FFF2-40B4-BE49-F238E27FC236}">
                <a16:creationId xmlns:a16="http://schemas.microsoft.com/office/drawing/2014/main" id="{45B7F5E8-F180-4E4F-94F6-3E5B0FF35438}"/>
              </a:ext>
            </a:extLst>
          </p:cNvPr>
          <p:cNvCxnSpPr>
            <a:cxnSpLocks noChangeShapeType="1"/>
          </p:cNvCxnSpPr>
          <p:nvPr userDrawn="1"/>
        </p:nvCxnSpPr>
        <p:spPr bwMode="auto">
          <a:xfrm>
            <a:off x="477838" y="3294063"/>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a:extLst>
              <a:ext uri="{FF2B5EF4-FFF2-40B4-BE49-F238E27FC236}">
                <a16:creationId xmlns:a16="http://schemas.microsoft.com/office/drawing/2014/main" id="{48995CC1-3082-B145-B0DA-497964558F98}"/>
              </a:ext>
            </a:extLst>
          </p:cNvPr>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a:extLst>
              <a:ext uri="{FF2B5EF4-FFF2-40B4-BE49-F238E27FC236}">
                <a16:creationId xmlns:a16="http://schemas.microsoft.com/office/drawing/2014/main" id="{15A21DE1-9BED-044C-B888-A65F78534909}"/>
              </a:ext>
            </a:extLst>
          </p:cNvPr>
          <p:cNvCxnSpPr>
            <a:cxnSpLocks noChangeShapeType="1"/>
          </p:cNvCxnSpPr>
          <p:nvPr userDrawn="1"/>
        </p:nvCxnSpPr>
        <p:spPr bwMode="auto">
          <a:xfrm>
            <a:off x="477838" y="6046788"/>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a:extLst>
              <a:ext uri="{FF2B5EF4-FFF2-40B4-BE49-F238E27FC236}">
                <a16:creationId xmlns:a16="http://schemas.microsoft.com/office/drawing/2014/main" id="{3D634D9E-255B-4D4E-B92B-89807E47353A}"/>
              </a:ext>
            </a:extLst>
          </p:cNvPr>
          <p:cNvSpPr>
            <a:spLocks noGrp="1"/>
          </p:cNvSpPr>
          <p:nvPr>
            <p:ph type="sldNum" sz="quarter" idx="46"/>
          </p:nvPr>
        </p:nvSpPr>
        <p:spPr/>
        <p:txBody>
          <a:bodyPr/>
          <a:lstStyle>
            <a:lvl1pPr algn="l">
              <a:defRPr/>
            </a:lvl1pPr>
          </a:lstStyle>
          <a:p>
            <a:pPr>
              <a:defRPr/>
            </a:pPr>
            <a:fld id="{422FD60D-7652-6E48-8B44-97F447F6D57E}" type="slidenum">
              <a:rPr lang="en-US" altLang="en-US"/>
              <a:pPr>
                <a:defRPr/>
              </a:pPr>
              <a:t>‹#›</a:t>
            </a:fld>
            <a:endParaRPr lang="en-US" altLang="en-US" dirty="0"/>
          </a:p>
        </p:txBody>
      </p:sp>
      <p:sp>
        <p:nvSpPr>
          <p:cNvPr id="26" name="Footer Placeholder 37">
            <a:extLst>
              <a:ext uri="{FF2B5EF4-FFF2-40B4-BE49-F238E27FC236}">
                <a16:creationId xmlns:a16="http://schemas.microsoft.com/office/drawing/2014/main" id="{86788EC8-D884-9E49-82D0-71964D235C7D}"/>
              </a:ext>
            </a:extLst>
          </p:cNvPr>
          <p:cNvSpPr>
            <a:spLocks noGrp="1"/>
          </p:cNvSpPr>
          <p:nvPr>
            <p:ph type="ftr" sz="quarter" idx="47"/>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779235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a:extLst>
              <a:ext uri="{FF2B5EF4-FFF2-40B4-BE49-F238E27FC236}">
                <a16:creationId xmlns:a16="http://schemas.microsoft.com/office/drawing/2014/main" id="{0864739E-5B60-1D4E-9111-6CA092A601F0}"/>
              </a:ext>
            </a:extLst>
          </p:cNvPr>
          <p:cNvSpPr>
            <a:spLocks noGrp="1"/>
          </p:cNvSpPr>
          <p:nvPr>
            <p:ph type="sldNum" sz="quarter" idx="19"/>
          </p:nvPr>
        </p:nvSpPr>
        <p:spPr/>
        <p:txBody>
          <a:bodyPr/>
          <a:lstStyle>
            <a:lvl1pPr algn="l">
              <a:defRPr/>
            </a:lvl1pPr>
          </a:lstStyle>
          <a:p>
            <a:pPr>
              <a:defRPr/>
            </a:pPr>
            <a:fld id="{69F693F8-DB38-634E-8E3E-A6639791D266}" type="slidenum">
              <a:rPr lang="en-US" altLang="en-US"/>
              <a:pPr>
                <a:defRPr/>
              </a:pPr>
              <a:t>‹#›</a:t>
            </a:fld>
            <a:endParaRPr lang="en-US" altLang="en-US" dirty="0"/>
          </a:p>
        </p:txBody>
      </p:sp>
      <p:sp>
        <p:nvSpPr>
          <p:cNvPr id="8" name="Footer Placeholder 12">
            <a:extLst>
              <a:ext uri="{FF2B5EF4-FFF2-40B4-BE49-F238E27FC236}">
                <a16:creationId xmlns:a16="http://schemas.microsoft.com/office/drawing/2014/main" id="{12967E9C-1575-2345-8ED0-990523A16CF6}"/>
              </a:ext>
            </a:extLst>
          </p:cNvPr>
          <p:cNvSpPr>
            <a:spLocks noGrp="1"/>
          </p:cNvSpPr>
          <p:nvPr>
            <p:ph type="ftr" sz="quarter" idx="20"/>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184472105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a:extLst>
              <a:ext uri="{FF2B5EF4-FFF2-40B4-BE49-F238E27FC236}">
                <a16:creationId xmlns:a16="http://schemas.microsoft.com/office/drawing/2014/main" id="{1443AF16-E6C0-E74E-A8D7-D6CE3082759F}"/>
              </a:ext>
            </a:extLst>
          </p:cNvPr>
          <p:cNvSpPr>
            <a:spLocks noChangeArrowheads="1"/>
          </p:cNvSpPr>
          <p:nvPr userDrawn="1"/>
        </p:nvSpPr>
        <p:spPr bwMode="auto">
          <a:xfrm>
            <a:off x="2151063"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dirty="0">
              <a:solidFill>
                <a:schemeClr val="bg1"/>
              </a:solidFill>
              <a:latin typeface="Arial" charset="0"/>
            </a:endParaRPr>
          </a:p>
        </p:txBody>
      </p:sp>
      <p:cxnSp>
        <p:nvCxnSpPr>
          <p:cNvPr id="23" name="Straight Connector 9">
            <a:extLst>
              <a:ext uri="{FF2B5EF4-FFF2-40B4-BE49-F238E27FC236}">
                <a16:creationId xmlns:a16="http://schemas.microsoft.com/office/drawing/2014/main" id="{CA0826C0-A90B-2747-937F-BCF8C52B8F3A}"/>
              </a:ext>
            </a:extLst>
          </p:cNvPr>
          <p:cNvCxnSpPr>
            <a:cxnSpLocks noChangeShapeType="1"/>
          </p:cNvCxnSpPr>
          <p:nvPr userDrawn="1"/>
        </p:nvCxnSpPr>
        <p:spPr bwMode="auto">
          <a:xfrm>
            <a:off x="2160588"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a:extLst>
              <a:ext uri="{FF2B5EF4-FFF2-40B4-BE49-F238E27FC236}">
                <a16:creationId xmlns:a16="http://schemas.microsoft.com/office/drawing/2014/main" id="{1F35576E-A16D-BE4C-84AB-5CC618ADA4B6}"/>
              </a:ext>
            </a:extLst>
          </p:cNvPr>
          <p:cNvCxnSpPr>
            <a:cxnSpLocks noChangeShapeType="1"/>
          </p:cNvCxnSpPr>
          <p:nvPr userDrawn="1"/>
        </p:nvCxnSpPr>
        <p:spPr bwMode="auto">
          <a:xfrm rot="16200000" flipH="1">
            <a:off x="-167481" y="3604419"/>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a:extLst>
              <a:ext uri="{FF2B5EF4-FFF2-40B4-BE49-F238E27FC236}">
                <a16:creationId xmlns:a16="http://schemas.microsoft.com/office/drawing/2014/main" id="{D6846E13-741A-654E-9264-689DDE734852}"/>
              </a:ext>
            </a:extLst>
          </p:cNvPr>
          <p:cNvGrpSpPr>
            <a:grpSpLocks/>
          </p:cNvGrpSpPr>
          <p:nvPr userDrawn="1"/>
        </p:nvGrpSpPr>
        <p:grpSpPr bwMode="auto">
          <a:xfrm>
            <a:off x="2584450" y="1576388"/>
            <a:ext cx="5530850" cy="4367212"/>
            <a:chOff x="2585007" y="1576462"/>
            <a:chExt cx="5530617" cy="4041195"/>
          </a:xfrm>
        </p:grpSpPr>
        <p:cxnSp>
          <p:nvCxnSpPr>
            <p:cNvPr id="42" name="Straight Connector 12">
              <a:extLst>
                <a:ext uri="{FF2B5EF4-FFF2-40B4-BE49-F238E27FC236}">
                  <a16:creationId xmlns:a16="http://schemas.microsoft.com/office/drawing/2014/main" id="{C64FE97A-53E8-4245-B2CF-15242D81BF66}"/>
                </a:ext>
              </a:extLst>
            </p:cNvPr>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a:extLst>
                <a:ext uri="{FF2B5EF4-FFF2-40B4-BE49-F238E27FC236}">
                  <a16:creationId xmlns:a16="http://schemas.microsoft.com/office/drawing/2014/main" id="{24C27FBE-3C59-744C-93DC-C4207883A5BE}"/>
                </a:ext>
              </a:extLst>
            </p:cNvPr>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a:extLst>
                <a:ext uri="{FF2B5EF4-FFF2-40B4-BE49-F238E27FC236}">
                  <a16:creationId xmlns:a16="http://schemas.microsoft.com/office/drawing/2014/main" id="{A2231690-D2F4-7C43-BD01-A0BD8A68495E}"/>
                </a:ext>
              </a:extLst>
            </p:cNvPr>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a:extLst>
                <a:ext uri="{FF2B5EF4-FFF2-40B4-BE49-F238E27FC236}">
                  <a16:creationId xmlns:a16="http://schemas.microsoft.com/office/drawing/2014/main" id="{428F119B-C243-3F46-980E-5C88BA83BF61}"/>
                </a:ext>
              </a:extLst>
            </p:cNvPr>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a:extLst>
                <a:ext uri="{FF2B5EF4-FFF2-40B4-BE49-F238E27FC236}">
                  <a16:creationId xmlns:a16="http://schemas.microsoft.com/office/drawing/2014/main" id="{C2711FB7-9960-0B4C-AAD1-1749166881B0}"/>
                </a:ext>
              </a:extLst>
            </p:cNvPr>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a:extLst>
                <a:ext uri="{FF2B5EF4-FFF2-40B4-BE49-F238E27FC236}">
                  <a16:creationId xmlns:a16="http://schemas.microsoft.com/office/drawing/2014/main" id="{0D88BE41-256E-E840-8FB9-DE6FA64CED85}"/>
                </a:ext>
              </a:extLst>
            </p:cNvPr>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a:extLst>
                <a:ext uri="{FF2B5EF4-FFF2-40B4-BE49-F238E27FC236}">
                  <a16:creationId xmlns:a16="http://schemas.microsoft.com/office/drawing/2014/main" id="{A185D960-945C-5A4C-BBC3-4EF8A2157001}"/>
                </a:ext>
              </a:extLst>
            </p:cNvPr>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a:extLst>
                <a:ext uri="{FF2B5EF4-FFF2-40B4-BE49-F238E27FC236}">
                  <a16:creationId xmlns:a16="http://schemas.microsoft.com/office/drawing/2014/main" id="{815C9CB6-E3D3-B640-A3E8-7B0FC6513F35}"/>
                </a:ext>
              </a:extLst>
            </p:cNvPr>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a:extLst>
                <a:ext uri="{FF2B5EF4-FFF2-40B4-BE49-F238E27FC236}">
                  <a16:creationId xmlns:a16="http://schemas.microsoft.com/office/drawing/2014/main" id="{3E0A7020-2536-5749-B532-50960E09BA83}"/>
                </a:ext>
              </a:extLst>
            </p:cNvPr>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a:extLst>
                <a:ext uri="{FF2B5EF4-FFF2-40B4-BE49-F238E27FC236}">
                  <a16:creationId xmlns:a16="http://schemas.microsoft.com/office/drawing/2014/main" id="{6E2EA001-6DF2-0145-AAE7-43BF4BD57779}"/>
                </a:ext>
              </a:extLst>
            </p:cNvPr>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a:extLst>
                <a:ext uri="{FF2B5EF4-FFF2-40B4-BE49-F238E27FC236}">
                  <a16:creationId xmlns:a16="http://schemas.microsoft.com/office/drawing/2014/main" id="{57053692-C32C-014B-8E2F-6D32A94EAE58}"/>
                </a:ext>
              </a:extLst>
            </p:cNvPr>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a:extLst>
                <a:ext uri="{FF2B5EF4-FFF2-40B4-BE49-F238E27FC236}">
                  <a16:creationId xmlns:a16="http://schemas.microsoft.com/office/drawing/2014/main" id="{A18B2B25-779F-6D48-BE7D-E8BB7F42EA0B}"/>
                </a:ext>
              </a:extLst>
            </p:cNvPr>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a:extLst>
                <a:ext uri="{FF2B5EF4-FFF2-40B4-BE49-F238E27FC236}">
                  <a16:creationId xmlns:a16="http://schemas.microsoft.com/office/drawing/2014/main" id="{0C6EFA48-A618-BD43-9A9F-6D3274033209}"/>
                </a:ext>
              </a:extLst>
            </p:cNvPr>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a:extLst>
                <a:ext uri="{FF2B5EF4-FFF2-40B4-BE49-F238E27FC236}">
                  <a16:creationId xmlns:a16="http://schemas.microsoft.com/office/drawing/2014/main" id="{75784953-2811-704A-915B-3698B729CB67}"/>
                </a:ext>
              </a:extLst>
            </p:cNvPr>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a:extLst>
              <a:ext uri="{FF2B5EF4-FFF2-40B4-BE49-F238E27FC236}">
                <a16:creationId xmlns:a16="http://schemas.microsoft.com/office/drawing/2014/main" id="{78AF5507-6542-B941-878C-9186D89E01D2}"/>
              </a:ext>
            </a:extLst>
          </p:cNvPr>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dirty="0">
              <a:solidFill>
                <a:schemeClr val="bg1"/>
              </a:solidFill>
              <a:latin typeface="Arial" charset="0"/>
            </a:endParaRPr>
          </a:p>
        </p:txBody>
      </p:sp>
      <p:sp>
        <p:nvSpPr>
          <p:cNvPr id="61" name="Rectangle 31">
            <a:extLst>
              <a:ext uri="{FF2B5EF4-FFF2-40B4-BE49-F238E27FC236}">
                <a16:creationId xmlns:a16="http://schemas.microsoft.com/office/drawing/2014/main" id="{EEB2480F-F228-F542-A407-602E5669AA16}"/>
              </a:ext>
            </a:extLst>
          </p:cNvPr>
          <p:cNvSpPr>
            <a:spLocks noChangeArrowheads="1"/>
          </p:cNvSpPr>
          <p:nvPr userDrawn="1"/>
        </p:nvSpPr>
        <p:spPr bwMode="auto">
          <a:xfrm>
            <a:off x="468313"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dirty="0">
              <a:solidFill>
                <a:schemeClr val="bg1"/>
              </a:solidFill>
              <a:latin typeface="Arial" charset="0"/>
            </a:endParaRPr>
          </a:p>
        </p:txBody>
      </p:sp>
      <p:cxnSp>
        <p:nvCxnSpPr>
          <p:cNvPr id="62" name="Straight Connector 28">
            <a:extLst>
              <a:ext uri="{FF2B5EF4-FFF2-40B4-BE49-F238E27FC236}">
                <a16:creationId xmlns:a16="http://schemas.microsoft.com/office/drawing/2014/main" id="{5C1590EF-3BCD-A749-9C81-A4CA67998B6D}"/>
              </a:ext>
            </a:extLst>
          </p:cNvPr>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a:extLst>
              <a:ext uri="{FF2B5EF4-FFF2-40B4-BE49-F238E27FC236}">
                <a16:creationId xmlns:a16="http://schemas.microsoft.com/office/drawing/2014/main" id="{4D800A7D-EA59-B54E-9232-52F48507D998}"/>
              </a:ext>
            </a:extLst>
          </p:cNvPr>
          <p:cNvSpPr>
            <a:spLocks noGrp="1"/>
          </p:cNvSpPr>
          <p:nvPr>
            <p:ph type="sldNum" sz="quarter" idx="48"/>
          </p:nvPr>
        </p:nvSpPr>
        <p:spPr/>
        <p:txBody>
          <a:bodyPr/>
          <a:lstStyle>
            <a:lvl1pPr algn="l">
              <a:defRPr/>
            </a:lvl1pPr>
          </a:lstStyle>
          <a:p>
            <a:pPr>
              <a:defRPr/>
            </a:pPr>
            <a:fld id="{0A6BAFC3-3FFC-624B-8549-E8FEC9942A82}" type="slidenum">
              <a:rPr lang="en-US" altLang="en-US"/>
              <a:pPr>
                <a:defRPr/>
              </a:pPr>
              <a:t>‹#›</a:t>
            </a:fld>
            <a:endParaRPr lang="en-US" altLang="en-US" dirty="0"/>
          </a:p>
        </p:txBody>
      </p:sp>
      <p:sp>
        <p:nvSpPr>
          <p:cNvPr id="64" name="Footer Placeholder 47">
            <a:extLst>
              <a:ext uri="{FF2B5EF4-FFF2-40B4-BE49-F238E27FC236}">
                <a16:creationId xmlns:a16="http://schemas.microsoft.com/office/drawing/2014/main" id="{F8E4ECAD-42CD-D543-BB23-968C9A1A8C14}"/>
              </a:ext>
            </a:extLst>
          </p:cNvPr>
          <p:cNvSpPr>
            <a:spLocks noGrp="1"/>
          </p:cNvSpPr>
          <p:nvPr>
            <p:ph type="ftr" sz="quarter" idx="49"/>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255115347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a:extLst>
              <a:ext uri="{FF2B5EF4-FFF2-40B4-BE49-F238E27FC236}">
                <a16:creationId xmlns:a16="http://schemas.microsoft.com/office/drawing/2014/main" id="{2293ED16-442F-184D-A4A6-B44A2013E853}"/>
              </a:ext>
            </a:extLst>
          </p:cNvPr>
          <p:cNvSpPr>
            <a:spLocks noChangeArrowheads="1"/>
          </p:cNvSpPr>
          <p:nvPr userDrawn="1"/>
        </p:nvSpPr>
        <p:spPr bwMode="auto">
          <a:xfrm>
            <a:off x="1555750" y="1828800"/>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defRPr/>
            </a:pPr>
            <a:endParaRPr lang="en-US" altLang="en-US" sz="1350" dirty="0">
              <a:latin typeface="Arial" charset="0"/>
            </a:endParaRPr>
          </a:p>
        </p:txBody>
      </p:sp>
      <p:sp>
        <p:nvSpPr>
          <p:cNvPr id="71" name="Rectangle 13">
            <a:extLst>
              <a:ext uri="{FF2B5EF4-FFF2-40B4-BE49-F238E27FC236}">
                <a16:creationId xmlns:a16="http://schemas.microsoft.com/office/drawing/2014/main" id="{56331333-B173-7D4D-8569-6C6F64A24631}"/>
              </a:ext>
            </a:extLst>
          </p:cNvPr>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defRPr/>
            </a:pPr>
            <a:endParaRPr lang="en-US" altLang="en-US" sz="1350" dirty="0">
              <a:latin typeface="Arial" charset="0"/>
            </a:endParaRPr>
          </a:p>
        </p:txBody>
      </p:sp>
      <p:grpSp>
        <p:nvGrpSpPr>
          <p:cNvPr id="72" name="Group 84">
            <a:extLst>
              <a:ext uri="{FF2B5EF4-FFF2-40B4-BE49-F238E27FC236}">
                <a16:creationId xmlns:a16="http://schemas.microsoft.com/office/drawing/2014/main" id="{3EE71AFE-F880-3F44-B2D3-C27650DC9D5B}"/>
              </a:ext>
            </a:extLst>
          </p:cNvPr>
          <p:cNvGrpSpPr>
            <a:grpSpLocks/>
          </p:cNvGrpSpPr>
          <p:nvPr userDrawn="1"/>
        </p:nvGrpSpPr>
        <p:grpSpPr bwMode="auto">
          <a:xfrm>
            <a:off x="442913" y="1819275"/>
            <a:ext cx="8234362" cy="3657600"/>
            <a:chOff x="443344" y="1819866"/>
            <a:chExt cx="8234523" cy="3657600"/>
          </a:xfrm>
        </p:grpSpPr>
        <p:grpSp>
          <p:nvGrpSpPr>
            <p:cNvPr id="73" name="Group 83">
              <a:extLst>
                <a:ext uri="{FF2B5EF4-FFF2-40B4-BE49-F238E27FC236}">
                  <a16:creationId xmlns:a16="http://schemas.microsoft.com/office/drawing/2014/main" id="{5C9CB6D1-69BB-AD42-A1D1-431918B627C0}"/>
                </a:ext>
              </a:extLst>
            </p:cNvPr>
            <p:cNvGrpSpPr>
              <a:grpSpLocks/>
            </p:cNvGrpSpPr>
            <p:nvPr userDrawn="1"/>
          </p:nvGrpSpPr>
          <p:grpSpPr bwMode="auto">
            <a:xfrm>
              <a:off x="443344" y="2565862"/>
              <a:ext cx="8229600" cy="2556366"/>
              <a:chOff x="443344" y="2565862"/>
              <a:chExt cx="8229600" cy="2556366"/>
            </a:xfrm>
          </p:grpSpPr>
          <p:cxnSp>
            <p:nvCxnSpPr>
              <p:cNvPr id="87" name="Straight Connector 27">
                <a:extLst>
                  <a:ext uri="{FF2B5EF4-FFF2-40B4-BE49-F238E27FC236}">
                    <a16:creationId xmlns:a16="http://schemas.microsoft.com/office/drawing/2014/main" id="{3F9A2779-3409-9748-A06A-F779FE4C294D}"/>
                  </a:ext>
                </a:extLst>
              </p:cNvPr>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a:extLst>
                  <a:ext uri="{FF2B5EF4-FFF2-40B4-BE49-F238E27FC236}">
                    <a16:creationId xmlns:a16="http://schemas.microsoft.com/office/drawing/2014/main" id="{2E278BC6-93C1-924E-9035-CA45607B610D}"/>
                  </a:ext>
                </a:extLst>
              </p:cNvPr>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a:extLst>
                  <a:ext uri="{FF2B5EF4-FFF2-40B4-BE49-F238E27FC236}">
                    <a16:creationId xmlns:a16="http://schemas.microsoft.com/office/drawing/2014/main" id="{AC84E752-CE96-2447-A352-73761FD0DF43}"/>
                  </a:ext>
                </a:extLst>
              </p:cNvPr>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a:extLst>
                  <a:ext uri="{FF2B5EF4-FFF2-40B4-BE49-F238E27FC236}">
                    <a16:creationId xmlns:a16="http://schemas.microsoft.com/office/drawing/2014/main" id="{9C252CB5-8551-C349-ABC4-D69D044D2754}"/>
                  </a:ext>
                </a:extLst>
              </p:cNvPr>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a:extLst>
                  <a:ext uri="{FF2B5EF4-FFF2-40B4-BE49-F238E27FC236}">
                    <a16:creationId xmlns:a16="http://schemas.microsoft.com/office/drawing/2014/main" id="{4C689D37-D543-0248-9277-9F80EF97A04C}"/>
                  </a:ext>
                </a:extLst>
              </p:cNvPr>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a:extLst>
                  <a:ext uri="{FF2B5EF4-FFF2-40B4-BE49-F238E27FC236}">
                    <a16:creationId xmlns:a16="http://schemas.microsoft.com/office/drawing/2014/main" id="{2AD0A234-208C-EC46-9620-607F6CDFE4D0}"/>
                  </a:ext>
                </a:extLst>
              </p:cNvPr>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a:extLst>
                  <a:ext uri="{FF2B5EF4-FFF2-40B4-BE49-F238E27FC236}">
                    <a16:creationId xmlns:a16="http://schemas.microsoft.com/office/drawing/2014/main" id="{A940B934-2B62-8249-BD2E-4C8CB9AA6470}"/>
                  </a:ext>
                </a:extLst>
              </p:cNvPr>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a:extLst>
                  <a:ext uri="{FF2B5EF4-FFF2-40B4-BE49-F238E27FC236}">
                    <a16:creationId xmlns:a16="http://schemas.microsoft.com/office/drawing/2014/main" id="{2356297B-56F1-8847-9438-878183941334}"/>
                  </a:ext>
                </a:extLst>
              </p:cNvPr>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a:extLst>
                <a:ext uri="{FF2B5EF4-FFF2-40B4-BE49-F238E27FC236}">
                  <a16:creationId xmlns:a16="http://schemas.microsoft.com/office/drawing/2014/main" id="{06DACFB8-948D-6B4B-A503-B6713A7BBBD4}"/>
                </a:ext>
              </a:extLst>
            </p:cNvPr>
            <p:cNvGrpSpPr>
              <a:grpSpLocks/>
            </p:cNvGrpSpPr>
            <p:nvPr userDrawn="1"/>
          </p:nvGrpSpPr>
          <p:grpSpPr bwMode="auto">
            <a:xfrm>
              <a:off x="2202964" y="1819866"/>
              <a:ext cx="6474903" cy="3657600"/>
              <a:chOff x="2202964" y="1819866"/>
              <a:chExt cx="6474903" cy="3657600"/>
            </a:xfrm>
          </p:grpSpPr>
          <p:cxnSp>
            <p:nvCxnSpPr>
              <p:cNvPr id="75" name="Straight Connector 16">
                <a:extLst>
                  <a:ext uri="{FF2B5EF4-FFF2-40B4-BE49-F238E27FC236}">
                    <a16:creationId xmlns:a16="http://schemas.microsoft.com/office/drawing/2014/main" id="{2C48228B-74E4-1A42-BEDB-C93604E5508F}"/>
                  </a:ext>
                </a:extLst>
              </p:cNvPr>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a:extLst>
                  <a:ext uri="{FF2B5EF4-FFF2-40B4-BE49-F238E27FC236}">
                    <a16:creationId xmlns:a16="http://schemas.microsoft.com/office/drawing/2014/main" id="{5A1B1616-23EE-664F-B645-D0E145B57CB2}"/>
                  </a:ext>
                </a:extLst>
              </p:cNvPr>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a:extLst>
                  <a:ext uri="{FF2B5EF4-FFF2-40B4-BE49-F238E27FC236}">
                    <a16:creationId xmlns:a16="http://schemas.microsoft.com/office/drawing/2014/main" id="{65BBCE28-3B2A-EC48-B8F3-D53586B6B2AA}"/>
                  </a:ext>
                </a:extLst>
              </p:cNvPr>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a:extLst>
                  <a:ext uri="{FF2B5EF4-FFF2-40B4-BE49-F238E27FC236}">
                    <a16:creationId xmlns:a16="http://schemas.microsoft.com/office/drawing/2014/main" id="{C54A2D2A-7244-E44C-A1B1-5BB5361CD58A}"/>
                  </a:ext>
                </a:extLst>
              </p:cNvPr>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a:extLst>
                  <a:ext uri="{FF2B5EF4-FFF2-40B4-BE49-F238E27FC236}">
                    <a16:creationId xmlns:a16="http://schemas.microsoft.com/office/drawing/2014/main" id="{FDA4A1B2-4288-D648-80C9-3910200D37FA}"/>
                  </a:ext>
                </a:extLst>
              </p:cNvPr>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a:extLst>
                  <a:ext uri="{FF2B5EF4-FFF2-40B4-BE49-F238E27FC236}">
                    <a16:creationId xmlns:a16="http://schemas.microsoft.com/office/drawing/2014/main" id="{07613D05-E4EC-8E47-9B9C-50332F819E9A}"/>
                  </a:ext>
                </a:extLst>
              </p:cNvPr>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a:extLst>
                  <a:ext uri="{FF2B5EF4-FFF2-40B4-BE49-F238E27FC236}">
                    <a16:creationId xmlns:a16="http://schemas.microsoft.com/office/drawing/2014/main" id="{5910BBFE-6A04-0B4C-AEDE-39F988B9FBBA}"/>
                  </a:ext>
                </a:extLst>
              </p:cNvPr>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a:extLst>
                  <a:ext uri="{FF2B5EF4-FFF2-40B4-BE49-F238E27FC236}">
                    <a16:creationId xmlns:a16="http://schemas.microsoft.com/office/drawing/2014/main" id="{877F02E6-32E5-CA49-9915-91E5051C725A}"/>
                  </a:ext>
                </a:extLst>
              </p:cNvPr>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a:extLst>
                  <a:ext uri="{FF2B5EF4-FFF2-40B4-BE49-F238E27FC236}">
                    <a16:creationId xmlns:a16="http://schemas.microsoft.com/office/drawing/2014/main" id="{C0409CAA-9B2B-F748-8085-B46E1795EEF0}"/>
                  </a:ext>
                </a:extLst>
              </p:cNvPr>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a:extLst>
                  <a:ext uri="{FF2B5EF4-FFF2-40B4-BE49-F238E27FC236}">
                    <a16:creationId xmlns:a16="http://schemas.microsoft.com/office/drawing/2014/main" id="{786A555D-B4B3-0244-9B04-4EFD4AD9AC81}"/>
                  </a:ext>
                </a:extLst>
              </p:cNvPr>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a:extLst>
                  <a:ext uri="{FF2B5EF4-FFF2-40B4-BE49-F238E27FC236}">
                    <a16:creationId xmlns:a16="http://schemas.microsoft.com/office/drawing/2014/main" id="{0C886F78-0806-C147-80D2-2168C7613FBB}"/>
                  </a:ext>
                </a:extLst>
              </p:cNvPr>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a:extLst>
              <a:ext uri="{FF2B5EF4-FFF2-40B4-BE49-F238E27FC236}">
                <a16:creationId xmlns:a16="http://schemas.microsoft.com/office/drawing/2014/main" id="{E74313DA-F788-8D41-93EC-EA1706E3BF41}"/>
              </a:ext>
            </a:extLst>
          </p:cNvPr>
          <p:cNvSpPr txBox="1">
            <a:spLocks noChangeArrowheads="1"/>
          </p:cNvSpPr>
          <p:nvPr userDrawn="1"/>
        </p:nvSpPr>
        <p:spPr bwMode="auto">
          <a:xfrm>
            <a:off x="512763" y="1566863"/>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1050"/>
              </a:lnSpc>
              <a:spcBef>
                <a:spcPts val="1125"/>
              </a:spcBef>
              <a:buClr>
                <a:schemeClr val="accent1"/>
              </a:buClr>
              <a:buFont typeface="Wingdings 2" pitchFamily="18" charset="2"/>
              <a:buNone/>
              <a:defRPr/>
            </a:pPr>
            <a:r>
              <a:rPr lang="en-US" sz="600" b="1" dirty="0">
                <a:solidFill>
                  <a:srgbClr val="000000"/>
                </a:solidFill>
                <a:latin typeface="Arial" charset="0"/>
                <a:ea typeface="+mn-ea"/>
              </a:rPr>
              <a:t>WEEK NUMBER</a:t>
            </a:r>
          </a:p>
        </p:txBody>
      </p:sp>
      <p:sp>
        <p:nvSpPr>
          <p:cNvPr id="96" name="TextBox 37">
            <a:extLst>
              <a:ext uri="{FF2B5EF4-FFF2-40B4-BE49-F238E27FC236}">
                <a16:creationId xmlns:a16="http://schemas.microsoft.com/office/drawing/2014/main" id="{8DC4C0F8-A321-4741-8C13-D950D433B188}"/>
              </a:ext>
            </a:extLst>
          </p:cNvPr>
          <p:cNvSpPr txBox="1">
            <a:spLocks noChangeArrowheads="1"/>
          </p:cNvSpPr>
          <p:nvPr userDrawn="1"/>
        </p:nvSpPr>
        <p:spPr bwMode="auto">
          <a:xfrm>
            <a:off x="512763"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1050"/>
              </a:lnSpc>
              <a:spcBef>
                <a:spcPts val="1125"/>
              </a:spcBef>
              <a:buClr>
                <a:schemeClr val="accent1"/>
              </a:buClr>
              <a:buFont typeface="Wingdings 2" pitchFamily="18" charset="2"/>
              <a:buNone/>
              <a:defRPr/>
            </a:pPr>
            <a:r>
              <a:rPr lang="en-US" sz="600" b="1" dirty="0">
                <a:solidFill>
                  <a:srgbClr val="000000"/>
                </a:solidFill>
                <a:latin typeface="Arial" charset="0"/>
                <a:ea typeface="+mn-ea"/>
              </a:rPr>
              <a:t>STARTS ON</a:t>
            </a:r>
          </a:p>
        </p:txBody>
      </p:sp>
      <p:cxnSp>
        <p:nvCxnSpPr>
          <p:cNvPr id="97" name="Straight Connector 39">
            <a:extLst>
              <a:ext uri="{FF2B5EF4-FFF2-40B4-BE49-F238E27FC236}">
                <a16:creationId xmlns:a16="http://schemas.microsoft.com/office/drawing/2014/main" id="{28055E75-DF71-E248-AA74-7BB94C0666B9}"/>
              </a:ext>
            </a:extLst>
          </p:cNvPr>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a:extLst>
              <a:ext uri="{FF2B5EF4-FFF2-40B4-BE49-F238E27FC236}">
                <a16:creationId xmlns:a16="http://schemas.microsoft.com/office/drawing/2014/main" id="{C9680EE7-90D1-A345-B054-662FF463A282}"/>
              </a:ext>
            </a:extLst>
          </p:cNvPr>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a:extLst>
              <a:ext uri="{FF2B5EF4-FFF2-40B4-BE49-F238E27FC236}">
                <a16:creationId xmlns:a16="http://schemas.microsoft.com/office/drawing/2014/main" id="{E9BB0CE2-0617-1941-A588-C827F2524964}"/>
              </a:ext>
            </a:extLst>
          </p:cNvPr>
          <p:cNvSpPr>
            <a:spLocks/>
          </p:cNvSpPr>
          <p:nvPr userDrawn="1"/>
        </p:nvSpPr>
        <p:spPr bwMode="auto">
          <a:xfrm>
            <a:off x="1555750" y="1468438"/>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a:defRPr/>
            </a:pPr>
            <a:endParaRPr lang="en-US" sz="1350" dirty="0"/>
          </a:p>
        </p:txBody>
      </p:sp>
      <p:cxnSp>
        <p:nvCxnSpPr>
          <p:cNvPr id="100" name="Straight Connector 42">
            <a:extLst>
              <a:ext uri="{FF2B5EF4-FFF2-40B4-BE49-F238E27FC236}">
                <a16:creationId xmlns:a16="http://schemas.microsoft.com/office/drawing/2014/main" id="{FBD52821-1B49-9E4C-B574-500AB3B6AFC9}"/>
              </a:ext>
            </a:extLst>
          </p:cNvPr>
          <p:cNvCxnSpPr>
            <a:cxnSpLocks noChangeShapeType="1"/>
          </p:cNvCxnSpPr>
          <p:nvPr userDrawn="1"/>
        </p:nvCxnSpPr>
        <p:spPr bwMode="auto">
          <a:xfrm>
            <a:off x="1546225"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a:extLst>
              <a:ext uri="{FF2B5EF4-FFF2-40B4-BE49-F238E27FC236}">
                <a16:creationId xmlns:a16="http://schemas.microsoft.com/office/drawing/2014/main" id="{ACF79274-401B-E847-9669-0A3D2E2738E9}"/>
              </a:ext>
            </a:extLst>
          </p:cNvPr>
          <p:cNvSpPr>
            <a:spLocks noGrp="1"/>
          </p:cNvSpPr>
          <p:nvPr>
            <p:ph type="sldNum" sz="quarter" idx="79"/>
          </p:nvPr>
        </p:nvSpPr>
        <p:spPr/>
        <p:txBody>
          <a:bodyPr/>
          <a:lstStyle>
            <a:lvl1pPr algn="l">
              <a:defRPr/>
            </a:lvl1pPr>
          </a:lstStyle>
          <a:p>
            <a:pPr>
              <a:defRPr/>
            </a:pPr>
            <a:fld id="{5C34364F-CB38-1E48-8DD6-8A135FEC3D76}" type="slidenum">
              <a:rPr lang="en-US" altLang="en-US"/>
              <a:pPr>
                <a:defRPr/>
              </a:pPr>
              <a:t>‹#›</a:t>
            </a:fld>
            <a:endParaRPr lang="en-US" altLang="en-US" dirty="0"/>
          </a:p>
        </p:txBody>
      </p:sp>
      <p:sp>
        <p:nvSpPr>
          <p:cNvPr id="102" name="Footer Placeholder 79">
            <a:extLst>
              <a:ext uri="{FF2B5EF4-FFF2-40B4-BE49-F238E27FC236}">
                <a16:creationId xmlns:a16="http://schemas.microsoft.com/office/drawing/2014/main" id="{6FCCAA74-A71F-BD48-A36F-2913CBEFBA79}"/>
              </a:ext>
            </a:extLst>
          </p:cNvPr>
          <p:cNvSpPr>
            <a:spLocks noGrp="1"/>
          </p:cNvSpPr>
          <p:nvPr>
            <p:ph type="ftr" sz="quarter" idx="80"/>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5397628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a:extLst>
              <a:ext uri="{FF2B5EF4-FFF2-40B4-BE49-F238E27FC236}">
                <a16:creationId xmlns:a16="http://schemas.microsoft.com/office/drawing/2014/main" id="{56796AC3-0CC9-4644-BE5A-F7E4445F89C5}"/>
              </a:ext>
            </a:extLst>
          </p:cNvPr>
          <p:cNvCxnSpPr>
            <a:cxnSpLocks noChangeShapeType="1"/>
          </p:cNvCxnSpPr>
          <p:nvPr userDrawn="1"/>
        </p:nvCxnSpPr>
        <p:spPr bwMode="auto">
          <a:xfrm>
            <a:off x="1779588"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dirty="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a:extLst>
              <a:ext uri="{FF2B5EF4-FFF2-40B4-BE49-F238E27FC236}">
                <a16:creationId xmlns:a16="http://schemas.microsoft.com/office/drawing/2014/main" id="{0979C2C2-85F4-924D-9FCC-0B43C65A441A}"/>
              </a:ext>
            </a:extLst>
          </p:cNvPr>
          <p:cNvSpPr>
            <a:spLocks noGrp="1"/>
          </p:cNvSpPr>
          <p:nvPr>
            <p:ph type="sldNum" sz="quarter" idx="11"/>
          </p:nvPr>
        </p:nvSpPr>
        <p:spPr/>
        <p:txBody>
          <a:bodyPr/>
          <a:lstStyle>
            <a:lvl1pPr algn="l">
              <a:defRPr/>
            </a:lvl1pPr>
          </a:lstStyle>
          <a:p>
            <a:pPr>
              <a:defRPr/>
            </a:pPr>
            <a:fld id="{F4871064-9999-644D-B35B-038FAB2E2FA3}" type="slidenum">
              <a:rPr lang="en-US" altLang="en-US"/>
              <a:pPr>
                <a:defRPr/>
              </a:pPr>
              <a:t>‹#›</a:t>
            </a:fld>
            <a:endParaRPr lang="en-US" altLang="en-US" dirty="0"/>
          </a:p>
        </p:txBody>
      </p:sp>
      <p:sp>
        <p:nvSpPr>
          <p:cNvPr id="12" name="Footer Placeholder 9">
            <a:extLst>
              <a:ext uri="{FF2B5EF4-FFF2-40B4-BE49-F238E27FC236}">
                <a16:creationId xmlns:a16="http://schemas.microsoft.com/office/drawing/2014/main" id="{35454F5E-C949-6F4E-AF56-AF0C4FEF46ED}"/>
              </a:ext>
            </a:extLst>
          </p:cNvPr>
          <p:cNvSpPr>
            <a:spLocks noGrp="1"/>
          </p:cNvSpPr>
          <p:nvPr>
            <p:ph type="ftr" sz="quarter" idx="12"/>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24910664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a:extLst>
              <a:ext uri="{FF2B5EF4-FFF2-40B4-BE49-F238E27FC236}">
                <a16:creationId xmlns:a16="http://schemas.microsoft.com/office/drawing/2014/main" id="{8C26E02F-56C9-A842-9594-876A7CE1FEF8}"/>
              </a:ext>
            </a:extLst>
          </p:cNvPr>
          <p:cNvSpPr>
            <a:spLocks noGrp="1"/>
          </p:cNvSpPr>
          <p:nvPr>
            <p:ph type="sldNum" sz="quarter" idx="19"/>
          </p:nvPr>
        </p:nvSpPr>
        <p:spPr/>
        <p:txBody>
          <a:bodyPr/>
          <a:lstStyle>
            <a:lvl1pPr algn="l">
              <a:defRPr/>
            </a:lvl1pPr>
          </a:lstStyle>
          <a:p>
            <a:pPr>
              <a:defRPr/>
            </a:pPr>
            <a:fld id="{AF9CC1D5-9985-8045-BBA9-B728A1C78B61}" type="slidenum">
              <a:rPr lang="en-US" altLang="en-US"/>
              <a:pPr>
                <a:defRPr/>
              </a:pPr>
              <a:t>‹#›</a:t>
            </a:fld>
            <a:endParaRPr lang="en-US" altLang="en-US" dirty="0"/>
          </a:p>
        </p:txBody>
      </p:sp>
      <p:sp>
        <p:nvSpPr>
          <p:cNvPr id="17" name="Footer Placeholder 12">
            <a:extLst>
              <a:ext uri="{FF2B5EF4-FFF2-40B4-BE49-F238E27FC236}">
                <a16:creationId xmlns:a16="http://schemas.microsoft.com/office/drawing/2014/main" id="{FD93BA97-5C7A-B540-8EC9-89562014AE6F}"/>
              </a:ext>
            </a:extLst>
          </p:cNvPr>
          <p:cNvSpPr>
            <a:spLocks noGrp="1"/>
          </p:cNvSpPr>
          <p:nvPr>
            <p:ph type="ftr" sz="quarter" idx="20"/>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314344199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a:extLst>
              <a:ext uri="{FF2B5EF4-FFF2-40B4-BE49-F238E27FC236}">
                <a16:creationId xmlns:a16="http://schemas.microsoft.com/office/drawing/2014/main" id="{58F763F2-9030-164C-B559-7A0545D2364C}"/>
              </a:ext>
            </a:extLst>
          </p:cNvPr>
          <p:cNvSpPr>
            <a:spLocks noGrp="1"/>
          </p:cNvSpPr>
          <p:nvPr>
            <p:ph type="sldNum" sz="quarter" idx="10"/>
          </p:nvPr>
        </p:nvSpPr>
        <p:spPr/>
        <p:txBody>
          <a:bodyPr/>
          <a:lstStyle>
            <a:lvl1pPr algn="l">
              <a:defRPr/>
            </a:lvl1pPr>
          </a:lstStyle>
          <a:p>
            <a:pPr>
              <a:defRPr/>
            </a:pPr>
            <a:fld id="{147CC2E7-3DE2-6448-A596-9611D429FB96}" type="slidenum">
              <a:rPr lang="en-US" altLang="en-US"/>
              <a:pPr>
                <a:defRPr/>
              </a:pPr>
              <a:t>‹#›</a:t>
            </a:fld>
            <a:endParaRPr lang="en-US" altLang="en-US" dirty="0"/>
          </a:p>
        </p:txBody>
      </p:sp>
      <p:sp>
        <p:nvSpPr>
          <p:cNvPr id="6" name="Footer Placeholder 12">
            <a:extLst>
              <a:ext uri="{FF2B5EF4-FFF2-40B4-BE49-F238E27FC236}">
                <a16:creationId xmlns:a16="http://schemas.microsoft.com/office/drawing/2014/main" id="{01B10961-D5C0-544A-B389-2791677FD8AE}"/>
              </a:ext>
            </a:extLst>
          </p:cNvPr>
          <p:cNvSpPr>
            <a:spLocks noGrp="1"/>
          </p:cNvSpPr>
          <p:nvPr>
            <p:ph type="ftr" sz="quarter" idx="11"/>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39359672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1D0109D5-693C-1C4E-8BE9-C06A6164B5BA}"/>
              </a:ext>
            </a:extLst>
          </p:cNvPr>
          <p:cNvSpPr>
            <a:spLocks noGrp="1"/>
          </p:cNvSpPr>
          <p:nvPr>
            <p:ph type="sldNum" sz="quarter" idx="10"/>
          </p:nvPr>
        </p:nvSpPr>
        <p:spPr/>
        <p:txBody>
          <a:bodyPr/>
          <a:lstStyle>
            <a:lvl1pPr algn="l">
              <a:defRPr/>
            </a:lvl1pPr>
          </a:lstStyle>
          <a:p>
            <a:pPr>
              <a:defRPr/>
            </a:pPr>
            <a:fld id="{4C74A507-26F8-1142-A856-93201DF2BD46}" type="slidenum">
              <a:rPr lang="en-US" altLang="en-US"/>
              <a:pPr>
                <a:defRPr/>
              </a:pPr>
              <a:t>‹#›</a:t>
            </a:fld>
            <a:endParaRPr lang="en-US" altLang="en-US" dirty="0"/>
          </a:p>
        </p:txBody>
      </p:sp>
      <p:sp>
        <p:nvSpPr>
          <p:cNvPr id="9" name="Footer Placeholder 12">
            <a:extLst>
              <a:ext uri="{FF2B5EF4-FFF2-40B4-BE49-F238E27FC236}">
                <a16:creationId xmlns:a16="http://schemas.microsoft.com/office/drawing/2014/main" id="{77ABE06B-78E5-9140-9D47-CDD8F49C28D1}"/>
              </a:ext>
            </a:extLst>
          </p:cNvPr>
          <p:cNvSpPr>
            <a:spLocks noGrp="1"/>
          </p:cNvSpPr>
          <p:nvPr>
            <p:ph type="ftr" sz="quarter" idx="11"/>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4894780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DA9C7854-5168-DC4B-956D-DF5A5BCDA72D}"/>
              </a:ext>
            </a:extLst>
          </p:cNvPr>
          <p:cNvSpPr>
            <a:spLocks noGrp="1"/>
          </p:cNvSpPr>
          <p:nvPr>
            <p:ph type="sldNum" sz="quarter" idx="10"/>
          </p:nvPr>
        </p:nvSpPr>
        <p:spPr/>
        <p:txBody>
          <a:bodyPr/>
          <a:lstStyle>
            <a:lvl1pPr algn="l">
              <a:defRPr/>
            </a:lvl1pPr>
          </a:lstStyle>
          <a:p>
            <a:pPr>
              <a:defRPr/>
            </a:pPr>
            <a:fld id="{D691E93E-9F73-564C-B814-F581E833C79F}" type="slidenum">
              <a:rPr lang="en-US" altLang="en-US"/>
              <a:pPr>
                <a:defRPr/>
              </a:pPr>
              <a:t>‹#›</a:t>
            </a:fld>
            <a:endParaRPr lang="en-US" altLang="en-US" dirty="0"/>
          </a:p>
        </p:txBody>
      </p:sp>
      <p:sp>
        <p:nvSpPr>
          <p:cNvPr id="9" name="Footer Placeholder 12">
            <a:extLst>
              <a:ext uri="{FF2B5EF4-FFF2-40B4-BE49-F238E27FC236}">
                <a16:creationId xmlns:a16="http://schemas.microsoft.com/office/drawing/2014/main" id="{2EF1CCF9-D4D1-5F43-9A71-EC53EC0A5961}"/>
              </a:ext>
            </a:extLst>
          </p:cNvPr>
          <p:cNvSpPr>
            <a:spLocks noGrp="1"/>
          </p:cNvSpPr>
          <p:nvPr>
            <p:ph type="ftr" sz="quarter" idx="11"/>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327755962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a:extLst>
              <a:ext uri="{FF2B5EF4-FFF2-40B4-BE49-F238E27FC236}">
                <a16:creationId xmlns:a16="http://schemas.microsoft.com/office/drawing/2014/main" id="{DC0FFC69-A712-7841-8BC1-7D491A36D9F9}"/>
              </a:ext>
            </a:extLst>
          </p:cNvPr>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3" name="TextBox 13">
            <a:extLst>
              <a:ext uri="{FF2B5EF4-FFF2-40B4-BE49-F238E27FC236}">
                <a16:creationId xmlns:a16="http://schemas.microsoft.com/office/drawing/2014/main" id="{D2B37BE4-C3D8-B74D-8A46-04B048063B4D}"/>
              </a:ext>
            </a:extLst>
          </p:cNvPr>
          <p:cNvSpPr txBox="1">
            <a:spLocks noChangeArrowheads="1"/>
          </p:cNvSpPr>
          <p:nvPr userDrawn="1"/>
        </p:nvSpPr>
        <p:spPr bwMode="auto">
          <a:xfrm>
            <a:off x="2066925" y="1108075"/>
            <a:ext cx="32004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Arial" charset="0"/>
                <a:ea typeface="+mn-ea"/>
              </a:rPr>
              <a:t>Specialization</a:t>
            </a:r>
          </a:p>
        </p:txBody>
      </p:sp>
      <p:sp>
        <p:nvSpPr>
          <p:cNvPr id="14" name="TextBox 14">
            <a:extLst>
              <a:ext uri="{FF2B5EF4-FFF2-40B4-BE49-F238E27FC236}">
                <a16:creationId xmlns:a16="http://schemas.microsoft.com/office/drawing/2014/main" id="{839928CE-6949-4D48-8933-DCFDDB8A5177}"/>
              </a:ext>
            </a:extLst>
          </p:cNvPr>
          <p:cNvSpPr txBox="1">
            <a:spLocks noChangeArrowheads="1"/>
          </p:cNvSpPr>
          <p:nvPr userDrawn="1"/>
        </p:nvSpPr>
        <p:spPr bwMode="auto">
          <a:xfrm>
            <a:off x="5505450" y="1108075"/>
            <a:ext cx="32004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a:extLst>
              <a:ext uri="{FF2B5EF4-FFF2-40B4-BE49-F238E27FC236}">
                <a16:creationId xmlns:a16="http://schemas.microsoft.com/office/drawing/2014/main" id="{6AA03CE7-866F-D545-87C0-CA474AC5826A}"/>
              </a:ext>
            </a:extLst>
          </p:cNvPr>
          <p:cNvSpPr>
            <a:spLocks noGrp="1"/>
          </p:cNvSpPr>
          <p:nvPr>
            <p:ph type="sldNum" sz="quarter" idx="44"/>
          </p:nvPr>
        </p:nvSpPr>
        <p:spPr/>
        <p:txBody>
          <a:bodyPr/>
          <a:lstStyle>
            <a:lvl1pPr algn="l">
              <a:defRPr/>
            </a:lvl1pPr>
          </a:lstStyle>
          <a:p>
            <a:pPr>
              <a:defRPr/>
            </a:pPr>
            <a:fld id="{F90BF6AE-2761-A140-ADEC-413FECFFDFC5}" type="slidenum">
              <a:rPr lang="en-US" altLang="en-US"/>
              <a:pPr>
                <a:defRPr/>
              </a:pPr>
              <a:t>‹#›</a:t>
            </a:fld>
            <a:endParaRPr lang="en-US" altLang="en-US" dirty="0"/>
          </a:p>
        </p:txBody>
      </p:sp>
      <p:sp>
        <p:nvSpPr>
          <p:cNvPr id="16" name="Footer Placeholder 15">
            <a:extLst>
              <a:ext uri="{FF2B5EF4-FFF2-40B4-BE49-F238E27FC236}">
                <a16:creationId xmlns:a16="http://schemas.microsoft.com/office/drawing/2014/main" id="{1AB33A6B-862E-1F4E-BC8D-4F624F117CBE}"/>
              </a:ext>
            </a:extLst>
          </p:cNvPr>
          <p:cNvSpPr>
            <a:spLocks noGrp="1"/>
          </p:cNvSpPr>
          <p:nvPr>
            <p:ph type="ftr" sz="quarter" idx="45"/>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361840152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dirty="0"/>
              <a:t>Drag picture to placeholder or click icon to add</a:t>
            </a:r>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dirty="0"/>
              <a:t>Drag picture to placeholder or click icon to add</a:t>
            </a:r>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a:extLst>
              <a:ext uri="{FF2B5EF4-FFF2-40B4-BE49-F238E27FC236}">
                <a16:creationId xmlns:a16="http://schemas.microsoft.com/office/drawing/2014/main" id="{F652C452-9626-C94F-9E50-F8FF42C42354}"/>
              </a:ext>
            </a:extLst>
          </p:cNvPr>
          <p:cNvSpPr>
            <a:spLocks noGrp="1"/>
          </p:cNvSpPr>
          <p:nvPr>
            <p:ph type="sldNum" sz="quarter" idx="34"/>
          </p:nvPr>
        </p:nvSpPr>
        <p:spPr/>
        <p:txBody>
          <a:bodyPr/>
          <a:lstStyle>
            <a:lvl1pPr algn="l">
              <a:defRPr/>
            </a:lvl1pPr>
          </a:lstStyle>
          <a:p>
            <a:pPr>
              <a:defRPr/>
            </a:pPr>
            <a:fld id="{799274F2-4605-EE49-810B-5A62744A01B3}" type="slidenum">
              <a:rPr lang="en-US" altLang="en-US"/>
              <a:pPr>
                <a:defRPr/>
              </a:pPr>
              <a:t>‹#›</a:t>
            </a:fld>
            <a:endParaRPr lang="en-US" altLang="en-US" dirty="0"/>
          </a:p>
        </p:txBody>
      </p:sp>
      <p:sp>
        <p:nvSpPr>
          <p:cNvPr id="28" name="Footer Placeholder 12">
            <a:extLst>
              <a:ext uri="{FF2B5EF4-FFF2-40B4-BE49-F238E27FC236}">
                <a16:creationId xmlns:a16="http://schemas.microsoft.com/office/drawing/2014/main" id="{8FFF7FCA-607C-AA43-8D20-4F34AC224E77}"/>
              </a:ext>
            </a:extLst>
          </p:cNvPr>
          <p:cNvSpPr>
            <a:spLocks noGrp="1"/>
          </p:cNvSpPr>
          <p:nvPr>
            <p:ph type="ftr" sz="quarter" idx="35"/>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216344355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a:extLst>
              <a:ext uri="{FF2B5EF4-FFF2-40B4-BE49-F238E27FC236}">
                <a16:creationId xmlns:a16="http://schemas.microsoft.com/office/drawing/2014/main" id="{604FEA5A-1E0A-1B4A-9D65-086D0611FB12}"/>
              </a:ext>
            </a:extLst>
          </p:cNvPr>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rPr>
              <a:t>PARTNERS</a:t>
            </a:r>
          </a:p>
        </p:txBody>
      </p:sp>
      <p:sp>
        <p:nvSpPr>
          <p:cNvPr id="11" name="Line 22">
            <a:extLst>
              <a:ext uri="{FF2B5EF4-FFF2-40B4-BE49-F238E27FC236}">
                <a16:creationId xmlns:a16="http://schemas.microsoft.com/office/drawing/2014/main" id="{A0E62CB1-5CF7-5345-858E-30A7D7FD20BF}"/>
              </a:ext>
            </a:extLst>
          </p:cNvPr>
          <p:cNvSpPr>
            <a:spLocks noChangeShapeType="1"/>
          </p:cNvSpPr>
          <p:nvPr/>
        </p:nvSpPr>
        <p:spPr bwMode="auto">
          <a:xfrm>
            <a:off x="438150"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2" name="Text Box 23">
            <a:extLst>
              <a:ext uri="{FF2B5EF4-FFF2-40B4-BE49-F238E27FC236}">
                <a16:creationId xmlns:a16="http://schemas.microsoft.com/office/drawing/2014/main" id="{8DB6EFD1-8CC3-F047-ABA9-064D9BC35863}"/>
              </a:ext>
            </a:extLst>
          </p:cNvPr>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rPr>
              <a:t>ASSOCIATES</a:t>
            </a:r>
          </a:p>
        </p:txBody>
      </p:sp>
      <p:sp>
        <p:nvSpPr>
          <p:cNvPr id="13" name="Line 24">
            <a:extLst>
              <a:ext uri="{FF2B5EF4-FFF2-40B4-BE49-F238E27FC236}">
                <a16:creationId xmlns:a16="http://schemas.microsoft.com/office/drawing/2014/main" id="{2F9D9F2B-F3BF-0C41-B48F-7B311862C636}"/>
              </a:ext>
            </a:extLst>
          </p:cNvPr>
          <p:cNvSpPr>
            <a:spLocks noChangeShapeType="1"/>
          </p:cNvSpPr>
          <p:nvPr/>
        </p:nvSpPr>
        <p:spPr bwMode="auto">
          <a:xfrm>
            <a:off x="438150"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a:extLst>
              <a:ext uri="{FF2B5EF4-FFF2-40B4-BE49-F238E27FC236}">
                <a16:creationId xmlns:a16="http://schemas.microsoft.com/office/drawing/2014/main" id="{A34D96B7-537C-C047-8761-BDDCC604206A}"/>
              </a:ext>
            </a:extLst>
          </p:cNvPr>
          <p:cNvSpPr>
            <a:spLocks noGrp="1"/>
          </p:cNvSpPr>
          <p:nvPr>
            <p:ph type="sldNum" sz="quarter" idx="21"/>
          </p:nvPr>
        </p:nvSpPr>
        <p:spPr/>
        <p:txBody>
          <a:bodyPr/>
          <a:lstStyle>
            <a:lvl1pPr algn="l">
              <a:defRPr/>
            </a:lvl1pPr>
          </a:lstStyle>
          <a:p>
            <a:pPr>
              <a:defRPr/>
            </a:pPr>
            <a:fld id="{ADA030DC-FDC3-BA45-B88A-C8BCFAF5D9BF}" type="slidenum">
              <a:rPr lang="en-US" altLang="en-US"/>
              <a:pPr>
                <a:defRPr/>
              </a:pPr>
              <a:t>‹#›</a:t>
            </a:fld>
            <a:endParaRPr lang="en-US" altLang="en-US" dirty="0"/>
          </a:p>
        </p:txBody>
      </p:sp>
      <p:sp>
        <p:nvSpPr>
          <p:cNvPr id="16" name="Footer Placeholder 15">
            <a:extLst>
              <a:ext uri="{FF2B5EF4-FFF2-40B4-BE49-F238E27FC236}">
                <a16:creationId xmlns:a16="http://schemas.microsoft.com/office/drawing/2014/main" id="{372D378E-C97D-8B44-84B7-1377028AA19F}"/>
              </a:ext>
            </a:extLst>
          </p:cNvPr>
          <p:cNvSpPr>
            <a:spLocks noGrp="1"/>
          </p:cNvSpPr>
          <p:nvPr>
            <p:ph type="ftr" sz="quarter" idx="22"/>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2874867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a:extLst>
              <a:ext uri="{FF2B5EF4-FFF2-40B4-BE49-F238E27FC236}">
                <a16:creationId xmlns:a16="http://schemas.microsoft.com/office/drawing/2014/main" id="{5D8AC58F-12CF-AA45-87B9-7CFF7D8264E3}"/>
              </a:ext>
            </a:extLst>
          </p:cNvPr>
          <p:cNvSpPr>
            <a:spLocks noGrp="1"/>
          </p:cNvSpPr>
          <p:nvPr>
            <p:ph type="sldNum" sz="quarter" idx="20"/>
          </p:nvPr>
        </p:nvSpPr>
        <p:spPr/>
        <p:txBody>
          <a:bodyPr/>
          <a:lstStyle>
            <a:lvl1pPr algn="l">
              <a:defRPr/>
            </a:lvl1pPr>
          </a:lstStyle>
          <a:p>
            <a:pPr>
              <a:defRPr/>
            </a:pPr>
            <a:fld id="{DF366CC4-E5F6-0A46-8414-AB3398B381EA}" type="slidenum">
              <a:rPr lang="en-US" altLang="en-US"/>
              <a:pPr>
                <a:defRPr/>
              </a:pPr>
              <a:t>‹#›</a:t>
            </a:fld>
            <a:endParaRPr lang="en-US" altLang="en-US" dirty="0"/>
          </a:p>
        </p:txBody>
      </p:sp>
      <p:sp>
        <p:nvSpPr>
          <p:cNvPr id="8" name="Footer Placeholder 12">
            <a:extLst>
              <a:ext uri="{FF2B5EF4-FFF2-40B4-BE49-F238E27FC236}">
                <a16:creationId xmlns:a16="http://schemas.microsoft.com/office/drawing/2014/main" id="{5F8DF560-7528-634E-BE51-B52A4D885136}"/>
              </a:ext>
            </a:extLst>
          </p:cNvPr>
          <p:cNvSpPr>
            <a:spLocks noGrp="1"/>
          </p:cNvSpPr>
          <p:nvPr>
            <p:ph type="ftr" sz="quarter" idx="21"/>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164012063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a:extLst>
              <a:ext uri="{FF2B5EF4-FFF2-40B4-BE49-F238E27FC236}">
                <a16:creationId xmlns:a16="http://schemas.microsoft.com/office/drawing/2014/main" id="{079F0D0F-F8B4-F943-A389-4257CE4715B8}"/>
              </a:ext>
            </a:extLst>
          </p:cNvPr>
          <p:cNvSpPr>
            <a:spLocks noGrp="1"/>
          </p:cNvSpPr>
          <p:nvPr>
            <p:ph type="sldNum" sz="quarter" idx="132"/>
          </p:nvPr>
        </p:nvSpPr>
        <p:spPr/>
        <p:txBody>
          <a:bodyPr/>
          <a:lstStyle>
            <a:lvl1pPr algn="l">
              <a:defRPr/>
            </a:lvl1pPr>
          </a:lstStyle>
          <a:p>
            <a:pPr>
              <a:defRPr/>
            </a:pPr>
            <a:fld id="{FD88FBED-16A4-254B-A2C1-71B81D724BF4}" type="slidenum">
              <a:rPr lang="en-US" altLang="en-US"/>
              <a:pPr>
                <a:defRPr/>
              </a:pPr>
              <a:t>‹#›</a:t>
            </a:fld>
            <a:endParaRPr lang="en-US" altLang="en-US" dirty="0"/>
          </a:p>
        </p:txBody>
      </p:sp>
      <p:sp>
        <p:nvSpPr>
          <p:cNvPr id="34" name="Footer Placeholder 12">
            <a:extLst>
              <a:ext uri="{FF2B5EF4-FFF2-40B4-BE49-F238E27FC236}">
                <a16:creationId xmlns:a16="http://schemas.microsoft.com/office/drawing/2014/main" id="{7996A400-B189-4C40-A82D-5574650542F8}"/>
              </a:ext>
            </a:extLst>
          </p:cNvPr>
          <p:cNvSpPr>
            <a:spLocks noGrp="1"/>
          </p:cNvSpPr>
          <p:nvPr>
            <p:ph type="ftr" sz="quarter" idx="133"/>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165886677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547AC1CC-989F-EF4F-883C-95EFB4AAB75A}"/>
              </a:ext>
            </a:extLst>
          </p:cNvPr>
          <p:cNvSpPr>
            <a:spLocks noGrp="1"/>
          </p:cNvSpPr>
          <p:nvPr>
            <p:ph type="sldNum" sz="quarter" idx="132"/>
          </p:nvPr>
        </p:nvSpPr>
        <p:spPr/>
        <p:txBody>
          <a:bodyPr/>
          <a:lstStyle>
            <a:lvl1pPr algn="l">
              <a:defRPr/>
            </a:lvl1pPr>
          </a:lstStyle>
          <a:p>
            <a:pPr>
              <a:defRPr/>
            </a:pPr>
            <a:fld id="{B2980DCB-17C2-6A4A-84AA-85D7AEE09889}" type="slidenum">
              <a:rPr lang="en-US" altLang="en-US"/>
              <a:pPr>
                <a:defRPr/>
              </a:pPr>
              <a:t>‹#›</a:t>
            </a:fld>
            <a:endParaRPr lang="en-US" altLang="en-US" dirty="0"/>
          </a:p>
        </p:txBody>
      </p:sp>
      <p:sp>
        <p:nvSpPr>
          <p:cNvPr id="38" name="Footer Placeholder 12">
            <a:extLst>
              <a:ext uri="{FF2B5EF4-FFF2-40B4-BE49-F238E27FC236}">
                <a16:creationId xmlns:a16="http://schemas.microsoft.com/office/drawing/2014/main" id="{2B0D2AE8-4FC0-1A4F-B037-9A9F1579642F}"/>
              </a:ext>
            </a:extLst>
          </p:cNvPr>
          <p:cNvSpPr>
            <a:spLocks noGrp="1"/>
          </p:cNvSpPr>
          <p:nvPr>
            <p:ph type="ftr" sz="quarter" idx="133"/>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173691559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a:extLst>
              <a:ext uri="{FF2B5EF4-FFF2-40B4-BE49-F238E27FC236}">
                <a16:creationId xmlns:a16="http://schemas.microsoft.com/office/drawing/2014/main" id="{F42440C5-AB64-6D41-895E-37A9319E8477}"/>
              </a:ext>
            </a:extLst>
          </p:cNvPr>
          <p:cNvSpPr>
            <a:spLocks noGrp="1"/>
          </p:cNvSpPr>
          <p:nvPr>
            <p:ph type="sldNum" sz="quarter" idx="131"/>
          </p:nvPr>
        </p:nvSpPr>
        <p:spPr/>
        <p:txBody>
          <a:bodyPr/>
          <a:lstStyle>
            <a:lvl1pPr algn="l">
              <a:defRPr/>
            </a:lvl1pPr>
          </a:lstStyle>
          <a:p>
            <a:pPr>
              <a:defRPr/>
            </a:pPr>
            <a:fld id="{C57BC95E-CD4F-DE41-AD25-B687E10699B1}" type="slidenum">
              <a:rPr lang="en-US" altLang="en-US"/>
              <a:pPr>
                <a:defRPr/>
              </a:pPr>
              <a:t>‹#›</a:t>
            </a:fld>
            <a:endParaRPr lang="en-US" altLang="en-US" dirty="0"/>
          </a:p>
        </p:txBody>
      </p:sp>
      <p:sp>
        <p:nvSpPr>
          <p:cNvPr id="34" name="Footer Placeholder 12">
            <a:extLst>
              <a:ext uri="{FF2B5EF4-FFF2-40B4-BE49-F238E27FC236}">
                <a16:creationId xmlns:a16="http://schemas.microsoft.com/office/drawing/2014/main" id="{DECAD609-2A9D-3E4C-AD77-DFE92DF80326}"/>
              </a:ext>
            </a:extLst>
          </p:cNvPr>
          <p:cNvSpPr>
            <a:spLocks noGrp="1"/>
          </p:cNvSpPr>
          <p:nvPr>
            <p:ph type="ftr" sz="quarter" idx="132"/>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96126208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EDAD8F92-4C0A-D648-B0F1-F59F0731F4A9}"/>
              </a:ext>
            </a:extLst>
          </p:cNvPr>
          <p:cNvSpPr>
            <a:spLocks noGrp="1"/>
          </p:cNvSpPr>
          <p:nvPr>
            <p:ph type="sldNum" sz="quarter" idx="131"/>
          </p:nvPr>
        </p:nvSpPr>
        <p:spPr/>
        <p:txBody>
          <a:bodyPr/>
          <a:lstStyle>
            <a:lvl1pPr algn="l">
              <a:defRPr/>
            </a:lvl1pPr>
          </a:lstStyle>
          <a:p>
            <a:pPr>
              <a:defRPr/>
            </a:pPr>
            <a:fld id="{BDC8BE7A-C664-D04A-8598-4E5685E3174A}" type="slidenum">
              <a:rPr lang="en-US" altLang="en-US"/>
              <a:pPr>
                <a:defRPr/>
              </a:pPr>
              <a:t>‹#›</a:t>
            </a:fld>
            <a:endParaRPr lang="en-US" altLang="en-US" dirty="0"/>
          </a:p>
        </p:txBody>
      </p:sp>
      <p:sp>
        <p:nvSpPr>
          <p:cNvPr id="38" name="Footer Placeholder 12">
            <a:extLst>
              <a:ext uri="{FF2B5EF4-FFF2-40B4-BE49-F238E27FC236}">
                <a16:creationId xmlns:a16="http://schemas.microsoft.com/office/drawing/2014/main" id="{21B274BD-430A-844D-B842-7F1D383B2E3F}"/>
              </a:ext>
            </a:extLst>
          </p:cNvPr>
          <p:cNvSpPr>
            <a:spLocks noGrp="1"/>
          </p:cNvSpPr>
          <p:nvPr>
            <p:ph type="ftr" sz="quarter" idx="132"/>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158199256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2A2ED45C-888B-1246-82B4-C7C831C82324}"/>
              </a:ext>
            </a:extLst>
          </p:cNvPr>
          <p:cNvSpPr>
            <a:spLocks noGrp="1"/>
          </p:cNvSpPr>
          <p:nvPr>
            <p:ph type="sldNum" sz="quarter" idx="131"/>
          </p:nvPr>
        </p:nvSpPr>
        <p:spPr/>
        <p:txBody>
          <a:bodyPr/>
          <a:lstStyle>
            <a:lvl1pPr algn="l">
              <a:defRPr/>
            </a:lvl1pPr>
          </a:lstStyle>
          <a:p>
            <a:pPr>
              <a:defRPr/>
            </a:pPr>
            <a:fld id="{DF7A95AD-5F8B-924D-8935-5ADADA9D42D6}" type="slidenum">
              <a:rPr lang="en-US" altLang="en-US"/>
              <a:pPr>
                <a:defRPr/>
              </a:pPr>
              <a:t>‹#›</a:t>
            </a:fld>
            <a:endParaRPr lang="en-US" altLang="en-US" dirty="0"/>
          </a:p>
        </p:txBody>
      </p:sp>
      <p:sp>
        <p:nvSpPr>
          <p:cNvPr id="38" name="Footer Placeholder 12">
            <a:extLst>
              <a:ext uri="{FF2B5EF4-FFF2-40B4-BE49-F238E27FC236}">
                <a16:creationId xmlns:a16="http://schemas.microsoft.com/office/drawing/2014/main" id="{66521D81-1BDB-0741-8AB7-05D637F2E829}"/>
              </a:ext>
            </a:extLst>
          </p:cNvPr>
          <p:cNvSpPr>
            <a:spLocks noGrp="1"/>
          </p:cNvSpPr>
          <p:nvPr>
            <p:ph type="ftr" sz="quarter" idx="132"/>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317564246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5">
            <a:extLst>
              <a:ext uri="{FF2B5EF4-FFF2-40B4-BE49-F238E27FC236}">
                <a16:creationId xmlns:a16="http://schemas.microsoft.com/office/drawing/2014/main" id="{9885D879-F8A2-154B-97DC-20A4BB559C16}"/>
              </a:ext>
            </a:extLst>
          </p:cNvPr>
          <p:cNvSpPr>
            <a:spLocks noGrp="1" noChangeArrowheads="1"/>
          </p:cNvSpPr>
          <p:nvPr>
            <p:ph type="ftr" sz="quarter" idx="10"/>
          </p:nvPr>
        </p:nvSpPr>
        <p:spPr/>
        <p:txBody>
          <a:bodyPr/>
          <a:lstStyle>
            <a:lvl1pPr>
              <a:defRPr b="0"/>
            </a:lvl1pPr>
          </a:lstStyle>
          <a:p>
            <a:pPr>
              <a:defRPr/>
            </a:pPr>
            <a:r>
              <a:rPr lang="en-US"/>
              <a:t>Property Contributions: 704(c)</a:t>
            </a:r>
            <a:endParaRPr lang="en-US" dirty="0"/>
          </a:p>
        </p:txBody>
      </p:sp>
      <p:sp>
        <p:nvSpPr>
          <p:cNvPr id="5" name="Slide Number Placeholder 6">
            <a:extLst>
              <a:ext uri="{FF2B5EF4-FFF2-40B4-BE49-F238E27FC236}">
                <a16:creationId xmlns:a16="http://schemas.microsoft.com/office/drawing/2014/main" id="{AFE0BECD-A12F-E74F-B9CF-DD681B3E6436}"/>
              </a:ext>
            </a:extLst>
          </p:cNvPr>
          <p:cNvSpPr>
            <a:spLocks noGrp="1" noChangeArrowheads="1"/>
          </p:cNvSpPr>
          <p:nvPr>
            <p:ph type="sldNum" sz="quarter" idx="11"/>
          </p:nvPr>
        </p:nvSpPr>
        <p:spPr/>
        <p:txBody>
          <a:bodyPr/>
          <a:lstStyle>
            <a:lvl1pPr algn="l">
              <a:defRPr/>
            </a:lvl1pPr>
          </a:lstStyle>
          <a:p>
            <a:pPr>
              <a:defRPr/>
            </a:pPr>
            <a:endParaRPr lang="en-US" dirty="0"/>
          </a:p>
          <a:p>
            <a:pPr>
              <a:defRPr/>
            </a:pPr>
            <a:fld id="{B5B79ECD-265C-BB46-92EF-43484890C038}" type="slidenum">
              <a:rPr lang="en-US"/>
              <a:pPr>
                <a:defRPr/>
              </a:pPr>
              <a:t>‹#›</a:t>
            </a:fld>
            <a:endParaRPr lang="en-US" dirty="0"/>
          </a:p>
        </p:txBody>
      </p:sp>
    </p:spTree>
    <p:extLst>
      <p:ext uri="{BB962C8B-B14F-4D97-AF65-F5344CB8AC3E}">
        <p14:creationId xmlns:p14="http://schemas.microsoft.com/office/powerpoint/2010/main" val="220585265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838200"/>
            <a:ext cx="41529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619500"/>
            <a:ext cx="41529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A7359D8E-E112-C345-9903-2893FD0386F0}"/>
              </a:ext>
            </a:extLst>
          </p:cNvPr>
          <p:cNvSpPr>
            <a:spLocks noGrp="1" noChangeArrowheads="1"/>
          </p:cNvSpPr>
          <p:nvPr>
            <p:ph type="ftr" sz="quarter" idx="10"/>
          </p:nvPr>
        </p:nvSpPr>
        <p:spPr/>
        <p:txBody>
          <a:bodyPr/>
          <a:lstStyle>
            <a:lvl1pPr>
              <a:defRPr/>
            </a:lvl1pPr>
          </a:lstStyle>
          <a:p>
            <a:pPr>
              <a:defRPr/>
            </a:pPr>
            <a:r>
              <a:rPr lang="en-US"/>
              <a:t>Property Contributions: 704(c)</a:t>
            </a:r>
            <a:endParaRPr lang="en-US" dirty="0"/>
          </a:p>
        </p:txBody>
      </p:sp>
      <p:sp>
        <p:nvSpPr>
          <p:cNvPr id="7" name="Rectangle 5">
            <a:extLst>
              <a:ext uri="{FF2B5EF4-FFF2-40B4-BE49-F238E27FC236}">
                <a16:creationId xmlns:a16="http://schemas.microsoft.com/office/drawing/2014/main" id="{0C4001AB-DB1D-5946-9736-03D4B54E2C60}"/>
              </a:ext>
            </a:extLst>
          </p:cNvPr>
          <p:cNvSpPr>
            <a:spLocks noGrp="1" noChangeArrowheads="1"/>
          </p:cNvSpPr>
          <p:nvPr>
            <p:ph type="sldNum" sz="quarter" idx="11"/>
          </p:nvPr>
        </p:nvSpPr>
        <p:spPr/>
        <p:txBody>
          <a:bodyPr/>
          <a:lstStyle>
            <a:lvl1pPr algn="l">
              <a:defRPr/>
            </a:lvl1pPr>
          </a:lstStyle>
          <a:p>
            <a:pPr>
              <a:defRPr/>
            </a:pPr>
            <a:fld id="{6B4B8618-4A19-CB4D-A1ED-E327290BBB7A}" type="slidenum">
              <a:rPr lang="en-US" altLang="en-US"/>
              <a:pPr>
                <a:defRPr/>
              </a:pPr>
              <a:t>‹#›</a:t>
            </a:fld>
            <a:endParaRPr lang="en-US" altLang="en-US" dirty="0"/>
          </a:p>
        </p:txBody>
      </p:sp>
    </p:spTree>
    <p:extLst>
      <p:ext uri="{BB962C8B-B14F-4D97-AF65-F5344CB8AC3E}">
        <p14:creationId xmlns:p14="http://schemas.microsoft.com/office/powerpoint/2010/main" val="216176584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838200"/>
            <a:ext cx="41529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5">
            <a:extLst>
              <a:ext uri="{FF2B5EF4-FFF2-40B4-BE49-F238E27FC236}">
                <a16:creationId xmlns:a16="http://schemas.microsoft.com/office/drawing/2014/main" id="{8D36792D-32CC-2248-9D1D-323FEA404F6A}"/>
              </a:ext>
            </a:extLst>
          </p:cNvPr>
          <p:cNvSpPr>
            <a:spLocks noGrp="1" noChangeArrowheads="1"/>
          </p:cNvSpPr>
          <p:nvPr>
            <p:ph type="ftr" sz="quarter" idx="10"/>
          </p:nvPr>
        </p:nvSpPr>
        <p:spPr/>
        <p:txBody>
          <a:bodyPr/>
          <a:lstStyle>
            <a:lvl1pPr>
              <a:defRPr/>
            </a:lvl1pPr>
          </a:lstStyle>
          <a:p>
            <a:pPr>
              <a:defRPr/>
            </a:pPr>
            <a:r>
              <a:rPr lang="en-US"/>
              <a:t>Property Contributions: 704(c)</a:t>
            </a:r>
            <a:endParaRPr lang="en-US" dirty="0"/>
          </a:p>
        </p:txBody>
      </p:sp>
      <p:sp>
        <p:nvSpPr>
          <p:cNvPr id="6" name="Slide Number Placeholder 6">
            <a:extLst>
              <a:ext uri="{FF2B5EF4-FFF2-40B4-BE49-F238E27FC236}">
                <a16:creationId xmlns:a16="http://schemas.microsoft.com/office/drawing/2014/main" id="{0578B703-4DAA-DA4F-94DA-174EAFB37330}"/>
              </a:ext>
            </a:extLst>
          </p:cNvPr>
          <p:cNvSpPr>
            <a:spLocks noGrp="1" noChangeArrowheads="1"/>
          </p:cNvSpPr>
          <p:nvPr>
            <p:ph type="sldNum" sz="quarter" idx="11"/>
          </p:nvPr>
        </p:nvSpPr>
        <p:spPr/>
        <p:txBody>
          <a:bodyPr/>
          <a:lstStyle>
            <a:lvl1pPr algn="l">
              <a:defRPr/>
            </a:lvl1pPr>
          </a:lstStyle>
          <a:p>
            <a:pPr>
              <a:defRPr/>
            </a:pPr>
            <a:fld id="{20A85829-7B02-0F41-93DA-41792B6B4937}" type="slidenum">
              <a:rPr lang="en-US" altLang="en-US"/>
              <a:pPr>
                <a:defRPr/>
              </a:pPr>
              <a:t>‹#›</a:t>
            </a:fld>
            <a:endParaRPr lang="en-US" altLang="en-US" dirty="0"/>
          </a:p>
        </p:txBody>
      </p:sp>
    </p:spTree>
    <p:extLst>
      <p:ext uri="{BB962C8B-B14F-4D97-AF65-F5344CB8AC3E}">
        <p14:creationId xmlns:p14="http://schemas.microsoft.com/office/powerpoint/2010/main" val="51793023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r>
              <a:rPr lang="en-US"/>
              <a:t>Property Contributions: 704(c)</a:t>
            </a:r>
            <a:endParaRPr lang="en-US" dirty="0"/>
          </a:p>
        </p:txBody>
      </p:sp>
      <p:sp>
        <p:nvSpPr>
          <p:cNvPr id="6" name="Rectangle 5"/>
          <p:cNvSpPr>
            <a:spLocks noGrp="1" noChangeArrowheads="1"/>
          </p:cNvSpPr>
          <p:nvPr>
            <p:ph type="sldNum" sz="quarter" idx="11"/>
          </p:nvPr>
        </p:nvSpPr>
        <p:spPr>
          <a:ln/>
        </p:spPr>
        <p:txBody>
          <a:bodyPr/>
          <a:lstStyle>
            <a:lvl1pPr>
              <a:defRPr/>
            </a:lvl1pPr>
          </a:lstStyle>
          <a:p>
            <a:fld id="{F507D8FA-3A4D-4F06-95F9-AF158D855021}" type="slidenum">
              <a:rPr lang="en-US"/>
              <a:pPr/>
              <a:t>‹#›</a:t>
            </a:fld>
            <a:endParaRPr lang="en-US" dirty="0"/>
          </a:p>
        </p:txBody>
      </p:sp>
    </p:spTree>
    <p:extLst>
      <p:ext uri="{BB962C8B-B14F-4D97-AF65-F5344CB8AC3E}">
        <p14:creationId xmlns:p14="http://schemas.microsoft.com/office/powerpoint/2010/main" val="167677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a:extLst>
              <a:ext uri="{FF2B5EF4-FFF2-40B4-BE49-F238E27FC236}">
                <a16:creationId xmlns:a16="http://schemas.microsoft.com/office/drawing/2014/main" id="{20FDBE43-6368-D340-BAF8-74F94E9581AE}"/>
              </a:ext>
            </a:extLst>
          </p:cNvPr>
          <p:cNvSpPr>
            <a:spLocks noGrp="1"/>
          </p:cNvSpPr>
          <p:nvPr>
            <p:ph type="sldNum" sz="quarter" idx="10"/>
          </p:nvPr>
        </p:nvSpPr>
        <p:spPr/>
        <p:txBody>
          <a:bodyPr/>
          <a:lstStyle>
            <a:lvl1pPr algn="l">
              <a:defRPr/>
            </a:lvl1pPr>
          </a:lstStyle>
          <a:p>
            <a:pPr>
              <a:defRPr/>
            </a:pPr>
            <a:fld id="{2FA1A9D3-0EF0-EE47-996A-83C0C42DB0DF}" type="slidenum">
              <a:rPr lang="en-US" altLang="en-US"/>
              <a:pPr>
                <a:defRPr/>
              </a:pPr>
              <a:t>‹#›</a:t>
            </a:fld>
            <a:endParaRPr lang="en-US" altLang="en-US" dirty="0"/>
          </a:p>
        </p:txBody>
      </p:sp>
      <p:sp>
        <p:nvSpPr>
          <p:cNvPr id="4" name="Footer Placeholder 12">
            <a:extLst>
              <a:ext uri="{FF2B5EF4-FFF2-40B4-BE49-F238E27FC236}">
                <a16:creationId xmlns:a16="http://schemas.microsoft.com/office/drawing/2014/main" id="{B10AE3CD-00D6-2F49-A382-168C08DE0216}"/>
              </a:ext>
            </a:extLst>
          </p:cNvPr>
          <p:cNvSpPr>
            <a:spLocks noGrp="1"/>
          </p:cNvSpPr>
          <p:nvPr>
            <p:ph type="ftr" sz="quarter" idx="11"/>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567398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4C571E-9B85-0743-A10B-C02DAAFC1694}"/>
              </a:ext>
            </a:extLst>
          </p:cNvPr>
          <p:cNvSpPr/>
          <p:nvPr userDrawn="1"/>
        </p:nvSpPr>
        <p:spPr>
          <a:xfrm>
            <a:off x="384175" y="406400"/>
            <a:ext cx="84582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dirty="0"/>
          </a:p>
        </p:txBody>
      </p:sp>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10" name="Slide Number Placeholder 9">
            <a:extLst>
              <a:ext uri="{FF2B5EF4-FFF2-40B4-BE49-F238E27FC236}">
                <a16:creationId xmlns:a16="http://schemas.microsoft.com/office/drawing/2014/main" id="{90078C46-DEDD-6143-8EDC-5358ACA73D4B}"/>
              </a:ext>
            </a:extLst>
          </p:cNvPr>
          <p:cNvSpPr>
            <a:spLocks noGrp="1"/>
          </p:cNvSpPr>
          <p:nvPr>
            <p:ph type="sldNum" sz="quarter" idx="22"/>
          </p:nvPr>
        </p:nvSpPr>
        <p:spPr/>
        <p:txBody>
          <a:bodyPr/>
          <a:lstStyle>
            <a:lvl1pPr algn="l">
              <a:defRPr/>
            </a:lvl1pPr>
          </a:lstStyle>
          <a:p>
            <a:pPr>
              <a:defRPr/>
            </a:pPr>
            <a:fld id="{DB041CF3-6AE7-4D4F-9500-39AA37C0034C}" type="slidenum">
              <a:rPr lang="en-US" altLang="en-US"/>
              <a:pPr>
                <a:defRPr/>
              </a:pPr>
              <a:t>‹#›</a:t>
            </a:fld>
            <a:endParaRPr lang="en-US" altLang="en-US" dirty="0"/>
          </a:p>
        </p:txBody>
      </p:sp>
      <p:sp>
        <p:nvSpPr>
          <p:cNvPr id="13" name="Footer Placeholder 12">
            <a:extLst>
              <a:ext uri="{FF2B5EF4-FFF2-40B4-BE49-F238E27FC236}">
                <a16:creationId xmlns:a16="http://schemas.microsoft.com/office/drawing/2014/main" id="{26D17645-D126-D445-8791-447DD4BA92AA}"/>
              </a:ext>
            </a:extLst>
          </p:cNvPr>
          <p:cNvSpPr>
            <a:spLocks noGrp="1"/>
          </p:cNvSpPr>
          <p:nvPr>
            <p:ph type="ftr" sz="quarter" idx="23"/>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3549112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a:extLst>
              <a:ext uri="{FF2B5EF4-FFF2-40B4-BE49-F238E27FC236}">
                <a16:creationId xmlns:a16="http://schemas.microsoft.com/office/drawing/2014/main" id="{36251B5E-27FB-8342-ACEB-833D59209246}"/>
              </a:ext>
            </a:extLst>
          </p:cNvPr>
          <p:cNvSpPr>
            <a:spLocks noGrp="1"/>
          </p:cNvSpPr>
          <p:nvPr>
            <p:ph type="sldNum" sz="quarter" idx="22"/>
          </p:nvPr>
        </p:nvSpPr>
        <p:spPr/>
        <p:txBody>
          <a:bodyPr/>
          <a:lstStyle>
            <a:lvl1pPr algn="l">
              <a:defRPr/>
            </a:lvl1pPr>
          </a:lstStyle>
          <a:p>
            <a:pPr>
              <a:defRPr/>
            </a:pPr>
            <a:fld id="{54FF2C14-282E-E74A-B7C9-720C67E35E76}" type="slidenum">
              <a:rPr lang="en-US" altLang="en-US"/>
              <a:pPr>
                <a:defRPr/>
              </a:pPr>
              <a:t>‹#›</a:t>
            </a:fld>
            <a:endParaRPr lang="en-US" altLang="en-US" dirty="0"/>
          </a:p>
        </p:txBody>
      </p:sp>
      <p:sp>
        <p:nvSpPr>
          <p:cNvPr id="13" name="Footer Placeholder 12">
            <a:extLst>
              <a:ext uri="{FF2B5EF4-FFF2-40B4-BE49-F238E27FC236}">
                <a16:creationId xmlns:a16="http://schemas.microsoft.com/office/drawing/2014/main" id="{466E3049-0B35-354E-95D8-7ABA6CE46BB4}"/>
              </a:ext>
            </a:extLst>
          </p:cNvPr>
          <p:cNvSpPr>
            <a:spLocks noGrp="1"/>
          </p:cNvSpPr>
          <p:nvPr>
            <p:ph type="ftr" sz="quarter" idx="23"/>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1266524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831A18DE-AB1B-0D43-8522-E0A79B146DE1}"/>
              </a:ext>
            </a:extLst>
          </p:cNvPr>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a:defRPr/>
            </a:pPr>
            <a:endParaRPr lang="en-US" sz="1350" dirty="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a:extLst>
              <a:ext uri="{FF2B5EF4-FFF2-40B4-BE49-F238E27FC236}">
                <a16:creationId xmlns:a16="http://schemas.microsoft.com/office/drawing/2014/main" id="{61BA002E-A7CC-7C46-8BBA-4B5C18732335}"/>
              </a:ext>
            </a:extLst>
          </p:cNvPr>
          <p:cNvSpPr>
            <a:spLocks noGrp="1"/>
          </p:cNvSpPr>
          <p:nvPr>
            <p:ph type="sldNum" sz="quarter" idx="22"/>
          </p:nvPr>
        </p:nvSpPr>
        <p:spPr/>
        <p:txBody>
          <a:bodyPr/>
          <a:lstStyle>
            <a:lvl1pPr algn="l">
              <a:defRPr/>
            </a:lvl1pPr>
          </a:lstStyle>
          <a:p>
            <a:pPr>
              <a:defRPr/>
            </a:pPr>
            <a:fld id="{F7774EA3-C7A4-5D42-B465-5BE92637672B}" type="slidenum">
              <a:rPr lang="en-US" altLang="en-US"/>
              <a:pPr>
                <a:defRPr/>
              </a:pPr>
              <a:t>‹#›</a:t>
            </a:fld>
            <a:endParaRPr lang="en-US" altLang="en-US" dirty="0"/>
          </a:p>
        </p:txBody>
      </p:sp>
      <p:sp>
        <p:nvSpPr>
          <p:cNvPr id="14" name="Footer Placeholder 9">
            <a:extLst>
              <a:ext uri="{FF2B5EF4-FFF2-40B4-BE49-F238E27FC236}">
                <a16:creationId xmlns:a16="http://schemas.microsoft.com/office/drawing/2014/main" id="{6364E92B-4AA7-8D4B-8146-686FEE2D15EE}"/>
              </a:ext>
            </a:extLst>
          </p:cNvPr>
          <p:cNvSpPr>
            <a:spLocks noGrp="1"/>
          </p:cNvSpPr>
          <p:nvPr>
            <p:ph type="ftr" sz="quarter" idx="23"/>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62510043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88">
            <a:extLst>
              <a:ext uri="{FF2B5EF4-FFF2-40B4-BE49-F238E27FC236}">
                <a16:creationId xmlns:a16="http://schemas.microsoft.com/office/drawing/2014/main" id="{BD5F6FDD-DD89-0A42-B8D9-68B2DF4548AA}"/>
              </a:ext>
            </a:extLst>
          </p:cNvPr>
          <p:cNvSpPr>
            <a:spLocks noChangeShapeType="1"/>
          </p:cNvSpPr>
          <p:nvPr/>
        </p:nvSpPr>
        <p:spPr bwMode="gray">
          <a:xfrm>
            <a:off x="0" y="6423025"/>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0" name="Slide Number Placeholder 9">
            <a:extLst>
              <a:ext uri="{FF2B5EF4-FFF2-40B4-BE49-F238E27FC236}">
                <a16:creationId xmlns:a16="http://schemas.microsoft.com/office/drawing/2014/main" id="{22BED04A-BAAD-2848-9574-A899427890E8}"/>
              </a:ext>
            </a:extLst>
          </p:cNvPr>
          <p:cNvSpPr>
            <a:spLocks noGrp="1"/>
          </p:cNvSpPr>
          <p:nvPr>
            <p:ph type="sldNum" sz="quarter" idx="4"/>
          </p:nvPr>
        </p:nvSpPr>
        <p:spPr>
          <a:xfrm>
            <a:off x="8610600" y="6437313"/>
            <a:ext cx="457200" cy="365125"/>
          </a:xfrm>
          <a:prstGeom prst="rect">
            <a:avLst/>
          </a:prstGeom>
        </p:spPr>
        <p:txBody>
          <a:bodyPr vert="horz" wrap="square" lIns="91440" tIns="45720" rIns="91440" bIns="45720" numCol="1" anchor="ctr" anchorCtr="0" compatLnSpc="1">
            <a:prstTxWarp prst="textNoShape">
              <a:avLst/>
            </a:prstTxWarp>
          </a:bodyPr>
          <a:lstStyle>
            <a:lvl1pPr algn="r">
              <a:defRPr sz="600" b="0">
                <a:solidFill>
                  <a:schemeClr val="tx1">
                    <a:lumMod val="50000"/>
                    <a:lumOff val="50000"/>
                  </a:schemeClr>
                </a:solidFill>
                <a:latin typeface="+mn-lt"/>
              </a:defRPr>
            </a:lvl1pPr>
          </a:lstStyle>
          <a:p>
            <a:pPr>
              <a:defRPr/>
            </a:pPr>
            <a:fld id="{F1B63961-A176-3F4D-8365-029CC154962F}" type="slidenum">
              <a:rPr lang="en-US" altLang="en-US"/>
              <a:pPr>
                <a:defRPr/>
              </a:pPr>
              <a:t>‹#›</a:t>
            </a:fld>
            <a:endParaRPr lang="en-US" altLang="en-US" dirty="0"/>
          </a:p>
        </p:txBody>
      </p:sp>
      <p:sp>
        <p:nvSpPr>
          <p:cNvPr id="13" name="Footer Placeholder 12">
            <a:extLst>
              <a:ext uri="{FF2B5EF4-FFF2-40B4-BE49-F238E27FC236}">
                <a16:creationId xmlns:a16="http://schemas.microsoft.com/office/drawing/2014/main" id="{DDE277C3-6881-FD40-9F80-591B717301AD}"/>
              </a:ext>
            </a:extLst>
          </p:cNvPr>
          <p:cNvSpPr>
            <a:spLocks noGrp="1"/>
          </p:cNvSpPr>
          <p:nvPr>
            <p:ph type="ftr" sz="quarter" idx="3"/>
          </p:nvPr>
        </p:nvSpPr>
        <p:spPr>
          <a:xfrm>
            <a:off x="3124200" y="6442075"/>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900">
                <a:solidFill>
                  <a:srgbClr val="898989"/>
                </a:solidFill>
                <a:latin typeface="+mn-lt"/>
                <a:ea typeface="+mn-ea"/>
              </a:defRPr>
            </a:lvl1pPr>
          </a:lstStyle>
          <a:p>
            <a:pPr>
              <a:defRPr/>
            </a:pPr>
            <a:r>
              <a:rPr lang="en-US"/>
              <a:t>Property Contributions: 704(c)</a:t>
            </a:r>
            <a:endParaRPr lang="en-US" dirty="0"/>
          </a:p>
        </p:txBody>
      </p:sp>
      <p:sp>
        <p:nvSpPr>
          <p:cNvPr id="9" name="Footer Placeholder 3">
            <a:extLst>
              <a:ext uri="{FF2B5EF4-FFF2-40B4-BE49-F238E27FC236}">
                <a16:creationId xmlns:a16="http://schemas.microsoft.com/office/drawing/2014/main" id="{334AE25E-6AD0-E44B-A71F-5684FB10D98D}"/>
              </a:ext>
            </a:extLst>
          </p:cNvPr>
          <p:cNvSpPr txBox="1">
            <a:spLocks/>
          </p:cNvSpPr>
          <p:nvPr userDrawn="1"/>
        </p:nvSpPr>
        <p:spPr>
          <a:xfrm>
            <a:off x="73025" y="6423025"/>
            <a:ext cx="2362200" cy="365125"/>
          </a:xfrm>
          <a:prstGeom prst="rect">
            <a:avLst/>
          </a:prstGeom>
        </p:spPr>
        <p:txBody>
          <a:bodyPr lIns="68580" tIns="34290" rIns="68580" bIns="34290" anchor="ct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PSH_704c_22</a:t>
            </a:r>
          </a:p>
        </p:txBody>
      </p:sp>
    </p:spTree>
    <p:extLst>
      <p:ext uri="{BB962C8B-B14F-4D97-AF65-F5344CB8AC3E}">
        <p14:creationId xmlns:p14="http://schemas.microsoft.com/office/powerpoint/2010/main" val="30008054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Lst>
  <p:hf hdr="0" dt="0"/>
  <p:txStyles>
    <p:titleStyle>
      <a:lvl1pPr algn="ctr" rtl="0" eaLnBrk="0" fontAlgn="base" hangingPunct="0">
        <a:spcBef>
          <a:spcPct val="0"/>
        </a:spcBef>
        <a:spcAft>
          <a:spcPct val="0"/>
        </a:spcAft>
        <a:defRPr sz="3300" kern="12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Calibri" panose="020F0502020204030204" pitchFamily="34" charset="0"/>
        </a:defRPr>
      </a:lvl2pPr>
      <a:lvl3pPr algn="ctr" rtl="0" eaLnBrk="0" fontAlgn="base" hangingPunct="0">
        <a:spcBef>
          <a:spcPct val="0"/>
        </a:spcBef>
        <a:spcAft>
          <a:spcPct val="0"/>
        </a:spcAft>
        <a:defRPr sz="3300">
          <a:solidFill>
            <a:schemeClr val="tx1"/>
          </a:solidFill>
          <a:latin typeface="Calibri" panose="020F0502020204030204" pitchFamily="34" charset="0"/>
        </a:defRPr>
      </a:lvl3pPr>
      <a:lvl4pPr algn="ctr" rtl="0" eaLnBrk="0" fontAlgn="base" hangingPunct="0">
        <a:spcBef>
          <a:spcPct val="0"/>
        </a:spcBef>
        <a:spcAft>
          <a:spcPct val="0"/>
        </a:spcAft>
        <a:defRPr sz="3300">
          <a:solidFill>
            <a:schemeClr val="tx1"/>
          </a:solidFill>
          <a:latin typeface="Calibri" panose="020F0502020204030204" pitchFamily="34" charset="0"/>
        </a:defRPr>
      </a:lvl4pPr>
      <a:lvl5pPr algn="ctr" rtl="0" eaLnBrk="0" fontAlgn="base" hangingPunct="0">
        <a:spcBef>
          <a:spcPct val="0"/>
        </a:spcBef>
        <a:spcAft>
          <a:spcPct val="0"/>
        </a:spcAft>
        <a:defRPr sz="3300">
          <a:solidFill>
            <a:schemeClr val="tx1"/>
          </a:solidFill>
          <a:latin typeface="Calibri" panose="020F0502020204030204" pitchFamily="34"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package" Target="../embeddings/Microsoft_Excel_Worksheet1.xlsx"/><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package" Target="../embeddings/Microsoft_Excel_Worksheet2.xlsx"/><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package" Target="../embeddings/Microsoft_Excel_Worksheet3.xlsx"/></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package" Target="../embeddings/Microsoft_Excel_Worksheet4.xlsx"/><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package" Target="../embeddings/Microsoft_Excel_Worksheet5.xlsx"/><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package" Target="../embeddings/Microsoft_Excel_Worksheet6.xlsx"/></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oleObject" Target="../embeddings/oleObject12.bin"/><Relationship Id="rId4" Type="http://schemas.openxmlformats.org/officeDocument/2006/relationships/image" Target="../media/image16.emf"/></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3.bin"/><Relationship Id="rId1" Type="http://schemas.openxmlformats.org/officeDocument/2006/relationships/slideLayout" Target="../slideLayouts/slideLayout2.xml"/><Relationship Id="rId5" Type="http://schemas.openxmlformats.org/officeDocument/2006/relationships/image" Target="../media/image2.emf"/><Relationship Id="rId4"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5.bin"/><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7.bin"/><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9.bin"/><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oleObject" Target="../embeddings/oleObject1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Content Placeholder 2"/>
          <p:cNvSpPr>
            <a:spLocks noGrp="1"/>
          </p:cNvSpPr>
          <p:nvPr>
            <p:ph idx="1"/>
          </p:nvPr>
        </p:nvSpPr>
        <p:spPr/>
        <p:txBody>
          <a:bodyPr>
            <a:normAutofit lnSpcReduction="10000"/>
          </a:bodyPr>
          <a:lstStyle/>
          <a:p>
            <a:r>
              <a:rPr lang="en-US" sz="2400" dirty="0"/>
              <a:t>“…</a:t>
            </a:r>
            <a:r>
              <a:rPr lang="en-US" sz="2400" i="1" dirty="0"/>
              <a:t>income, gain, loss, and deduction with respect to property contributed to the partnership by a partner shall be shared among the partners so as to take account of the variation between the basis of the property to the partnership and its fair market value at the time of contribution…” </a:t>
            </a:r>
            <a:r>
              <a:rPr lang="en-US" sz="2400" dirty="0"/>
              <a:t>(704(c)(1)(A))</a:t>
            </a:r>
          </a:p>
          <a:p>
            <a:endParaRPr lang="en-US" dirty="0"/>
          </a:p>
          <a:p>
            <a:r>
              <a:rPr lang="en-US" i="1" dirty="0"/>
              <a:t>“if any property so contributed has </a:t>
            </a:r>
            <a:r>
              <a:rPr lang="en-US" b="1" i="1" dirty="0"/>
              <a:t>a built-in loss</a:t>
            </a:r>
            <a:r>
              <a:rPr lang="en-US" i="1" dirty="0"/>
              <a:t>—such built-in loss shall be taken into account only in determining the amount of items allocated to the contributing partner, </a:t>
            </a:r>
            <a:r>
              <a:rPr lang="en-US" dirty="0"/>
              <a:t>(704(c)(1)(C))</a:t>
            </a:r>
          </a:p>
          <a:p>
            <a:endParaRPr lang="en-US" sz="2400" dirty="0"/>
          </a:p>
          <a:p>
            <a:r>
              <a:rPr lang="en-US" sz="2800" dirty="0"/>
              <a:t>When property is contributed to a PSH, what’s the PSH’s basis in the property?</a:t>
            </a:r>
          </a:p>
          <a:p>
            <a:r>
              <a:rPr lang="en-US" sz="2800" dirty="0"/>
              <a:t>What credit does a P get in his CA for contributed property?</a:t>
            </a:r>
          </a:p>
          <a:p>
            <a:r>
              <a:rPr lang="en-US" sz="2800" dirty="0"/>
              <a:t>When and where else do book-tax disparities arise?</a:t>
            </a:r>
          </a:p>
        </p:txBody>
      </p:sp>
      <p:sp>
        <p:nvSpPr>
          <p:cNvPr id="29698" name="Title 1"/>
          <p:cNvSpPr>
            <a:spLocks noGrp="1"/>
          </p:cNvSpPr>
          <p:nvPr>
            <p:ph type="title"/>
          </p:nvPr>
        </p:nvSpPr>
        <p:spPr/>
        <p:txBody>
          <a:bodyPr>
            <a:noAutofit/>
          </a:bodyPr>
          <a:lstStyle/>
          <a:p>
            <a:r>
              <a:rPr lang="en-US" b="1" dirty="0"/>
              <a:t>Allocations with Respect to Contributed Property:  704(c)</a:t>
            </a:r>
          </a:p>
        </p:txBody>
      </p:sp>
      <p:sp>
        <p:nvSpPr>
          <p:cNvPr id="6" name="Slide Number Placeholder 5"/>
          <p:cNvSpPr>
            <a:spLocks noGrp="1"/>
          </p:cNvSpPr>
          <p:nvPr>
            <p:ph type="sldNum" sz="quarter" idx="10"/>
          </p:nvPr>
        </p:nvSpPr>
        <p:spPr/>
        <p:txBody>
          <a:bodyPr/>
          <a:lstStyle/>
          <a:p>
            <a:fld id="{87C78C2D-88A6-FF42-A629-764BE97D8DDC}" type="slidenum">
              <a:rPr lang="en-US" smtClean="0"/>
              <a:pPr/>
              <a:t>1</a:t>
            </a:fld>
            <a:endParaRPr lang="en-US" dirty="0"/>
          </a:p>
        </p:txBody>
      </p:sp>
      <p:sp>
        <p:nvSpPr>
          <p:cNvPr id="29700" name="Footer Placeholder 3"/>
          <p:cNvSpPr>
            <a:spLocks noGrp="1"/>
          </p:cNvSpPr>
          <p:nvPr>
            <p:ph type="ftr" sz="quarter" idx="11"/>
          </p:nvPr>
        </p:nvSpPr>
        <p:spPr>
          <a:noFill/>
        </p:spPr>
        <p:txBody>
          <a:bodyPr/>
          <a:lstStyle/>
          <a:p>
            <a:r>
              <a:rPr lang="en-US"/>
              <a:t>Property Contributions: 704(c)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69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69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6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3"/>
          <p:cNvSpPr>
            <a:spLocks noGrp="1" noChangeArrowheads="1"/>
          </p:cNvSpPr>
          <p:nvPr>
            <p:ph idx="1"/>
          </p:nvPr>
        </p:nvSpPr>
        <p:spPr/>
        <p:txBody>
          <a:bodyPr>
            <a:normAutofit/>
          </a:bodyPr>
          <a:lstStyle/>
          <a:p>
            <a:r>
              <a:rPr lang="en-US" sz="2800" dirty="0"/>
              <a:t>PSH Depreciation of Contributed Property:</a:t>
            </a:r>
          </a:p>
          <a:p>
            <a:pPr lvl="1"/>
            <a:r>
              <a:rPr lang="en-US" sz="2400" dirty="0"/>
              <a:t>PSH recovers remaining basis over the same period as P. §168(i)(7).</a:t>
            </a:r>
          </a:p>
          <a:p>
            <a:pPr lvl="1"/>
            <a:r>
              <a:rPr lang="en-US" sz="2400" dirty="0"/>
              <a:t>PSH recovers the same proportion of basis for book as it does for tax.  Reg. 1.704-1(b)(2)(iv)(g)(3).</a:t>
            </a:r>
          </a:p>
          <a:p>
            <a:endParaRPr lang="en-US" sz="2800" dirty="0"/>
          </a:p>
          <a:p>
            <a:r>
              <a:rPr lang="en-US" sz="2800" dirty="0"/>
              <a:t>Each noncontributing P is treated as if he had purchased an undivided interest in the contributed property for $.</a:t>
            </a:r>
          </a:p>
          <a:p>
            <a:pPr lvl="1"/>
            <a:r>
              <a:rPr lang="en-US" sz="2400" dirty="0"/>
              <a:t>Determine book and tax depreciation</a:t>
            </a:r>
          </a:p>
          <a:p>
            <a:pPr lvl="1"/>
            <a:r>
              <a:rPr lang="en-US" sz="2400" dirty="0"/>
              <a:t>Allocate </a:t>
            </a:r>
            <a:r>
              <a:rPr lang="en-US" sz="2400" b="1" dirty="0"/>
              <a:t>book depreciation</a:t>
            </a:r>
            <a:r>
              <a:rPr lang="en-US" sz="2400" dirty="0"/>
              <a:t> following PSH agreement</a:t>
            </a:r>
          </a:p>
          <a:p>
            <a:pPr lvl="1"/>
            <a:r>
              <a:rPr lang="en-US" sz="2400" dirty="0"/>
              <a:t>Allocate </a:t>
            </a:r>
            <a:r>
              <a:rPr lang="en-US" sz="2400" b="1" dirty="0"/>
              <a:t>tax depreciation</a:t>
            </a:r>
            <a:r>
              <a:rPr lang="en-US" sz="2400" dirty="0"/>
              <a:t> to noncontributing P to match book</a:t>
            </a:r>
          </a:p>
          <a:p>
            <a:pPr lvl="1"/>
            <a:r>
              <a:rPr lang="en-US" sz="2400" dirty="0"/>
              <a:t>Allocate any remainder to contributing P.   </a:t>
            </a:r>
          </a:p>
        </p:txBody>
      </p:sp>
      <p:sp>
        <p:nvSpPr>
          <p:cNvPr id="444418" name="Rectangle 2"/>
          <p:cNvSpPr>
            <a:spLocks noGrp="1" noChangeArrowheads="1"/>
          </p:cNvSpPr>
          <p:nvPr>
            <p:ph type="title"/>
          </p:nvPr>
        </p:nvSpPr>
        <p:spPr/>
        <p:txBody>
          <a:bodyPr>
            <a:noAutofit/>
          </a:bodyPr>
          <a:lstStyle/>
          <a:p>
            <a:pPr>
              <a:defRPr/>
            </a:pPr>
            <a:r>
              <a:rPr lang="en-US" b="1" dirty="0"/>
              <a:t>Section 704(c): Depreciable Property and the Traditional Method</a:t>
            </a:r>
          </a:p>
        </p:txBody>
      </p:sp>
      <p:sp>
        <p:nvSpPr>
          <p:cNvPr id="6" name="Slide Number Placeholder 5"/>
          <p:cNvSpPr>
            <a:spLocks noGrp="1"/>
          </p:cNvSpPr>
          <p:nvPr>
            <p:ph type="sldNum" sz="quarter" idx="10"/>
          </p:nvPr>
        </p:nvSpPr>
        <p:spPr/>
        <p:txBody>
          <a:bodyPr/>
          <a:lstStyle/>
          <a:p>
            <a:fld id="{87C78C2D-88A6-FF42-A629-764BE97D8DDC}" type="slidenum">
              <a:rPr lang="en-US" smtClean="0"/>
              <a:pPr/>
              <a:t>10</a:t>
            </a:fld>
            <a:endParaRPr lang="en-US" dirty="0"/>
          </a:p>
        </p:txBody>
      </p:sp>
      <p:sp>
        <p:nvSpPr>
          <p:cNvPr id="31746" name="Footer Placeholder 3"/>
          <p:cNvSpPr>
            <a:spLocks noGrp="1"/>
          </p:cNvSpPr>
          <p:nvPr>
            <p:ph type="ftr" sz="quarter" idx="11"/>
          </p:nvPr>
        </p:nvSpPr>
        <p:spPr>
          <a:noFill/>
        </p:spPr>
        <p:txBody>
          <a:bodyPr/>
          <a:lstStyle/>
          <a:p>
            <a:r>
              <a:rPr lang="en-US"/>
              <a:t>Property Contributions: 704(c)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74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4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74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74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74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74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Content Placeholder 2"/>
          <p:cNvSpPr>
            <a:spLocks noGrp="1"/>
          </p:cNvSpPr>
          <p:nvPr>
            <p:ph idx="1"/>
          </p:nvPr>
        </p:nvSpPr>
        <p:spPr/>
        <p:txBody>
          <a:bodyPr/>
          <a:lstStyle/>
          <a:p>
            <a:r>
              <a:rPr lang="en-US" sz="2400" dirty="0"/>
              <a:t>A contributes depreciable property worth 100 (AB 40) and B contributes 100 to AB, a 50-50 PSH.  For tax purposes, the property has 4 years remaining to be depreciated.</a:t>
            </a:r>
          </a:p>
          <a:p>
            <a:r>
              <a:rPr lang="en-US" sz="2400" dirty="0"/>
              <a:t>Each year, the total tax depreciation is 10 and book is </a:t>
            </a:r>
            <a:r>
              <a:rPr lang="en-US" dirty="0"/>
              <a:t>25</a:t>
            </a:r>
            <a:r>
              <a:rPr lang="en-US" sz="2400" dirty="0"/>
              <a:t>.</a:t>
            </a:r>
          </a:p>
          <a:p>
            <a:r>
              <a:rPr lang="en-US" dirty="0"/>
              <a:t>Issue: PSH’s tax basis is less than noncontributor’s share of book basis</a:t>
            </a:r>
            <a:endParaRPr lang="en-US" sz="2400" dirty="0"/>
          </a:p>
          <a:p>
            <a:endParaRPr lang="en-US" sz="2400" dirty="0"/>
          </a:p>
          <a:p>
            <a:endParaRPr lang="en-US" sz="2400" dirty="0"/>
          </a:p>
          <a:p>
            <a:endParaRPr lang="en-US" sz="2400" dirty="0"/>
          </a:p>
          <a:p>
            <a:endParaRPr lang="en-US" sz="2400" dirty="0"/>
          </a:p>
          <a:p>
            <a:endParaRPr lang="en-US" sz="2400" dirty="0"/>
          </a:p>
        </p:txBody>
      </p:sp>
      <p:sp>
        <p:nvSpPr>
          <p:cNvPr id="2" name="Title 1"/>
          <p:cNvSpPr>
            <a:spLocks noGrp="1"/>
          </p:cNvSpPr>
          <p:nvPr>
            <p:ph type="title"/>
          </p:nvPr>
        </p:nvSpPr>
        <p:spPr/>
        <p:txBody>
          <a:bodyPr>
            <a:noAutofit/>
          </a:bodyPr>
          <a:lstStyle/>
          <a:p>
            <a:pPr>
              <a:defRPr/>
            </a:pPr>
            <a:r>
              <a:rPr lang="en-US" b="1" dirty="0"/>
              <a:t>Depreciable Property and the Traditional Method:  The Ceiling Rule</a:t>
            </a:r>
          </a:p>
        </p:txBody>
      </p:sp>
      <p:sp>
        <p:nvSpPr>
          <p:cNvPr id="8" name="Slide Number Placeholder 7"/>
          <p:cNvSpPr>
            <a:spLocks noGrp="1"/>
          </p:cNvSpPr>
          <p:nvPr>
            <p:ph type="sldNum" sz="quarter" idx="10"/>
          </p:nvPr>
        </p:nvSpPr>
        <p:spPr/>
        <p:txBody>
          <a:bodyPr/>
          <a:lstStyle/>
          <a:p>
            <a:fld id="{87C78C2D-88A6-FF42-A629-764BE97D8DDC}" type="slidenum">
              <a:rPr lang="en-US" smtClean="0"/>
              <a:pPr/>
              <a:t>11</a:t>
            </a:fld>
            <a:endParaRPr lang="en-US" dirty="0"/>
          </a:p>
        </p:txBody>
      </p:sp>
      <p:sp>
        <p:nvSpPr>
          <p:cNvPr id="9222" name="Footer Placeholder 3"/>
          <p:cNvSpPr>
            <a:spLocks noGrp="1"/>
          </p:cNvSpPr>
          <p:nvPr>
            <p:ph type="ftr" sz="quarter" idx="11"/>
          </p:nvPr>
        </p:nvSpPr>
        <p:spPr>
          <a:noFill/>
        </p:spPr>
        <p:txBody>
          <a:bodyPr/>
          <a:lstStyle/>
          <a:p>
            <a:r>
              <a:rPr lang="en-US"/>
              <a:t>Property Contributions: 704(c)</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84389141"/>
              </p:ext>
            </p:extLst>
          </p:nvPr>
        </p:nvGraphicFramePr>
        <p:xfrm>
          <a:off x="998003" y="2790335"/>
          <a:ext cx="7005354" cy="3010330"/>
        </p:xfrm>
        <a:graphic>
          <a:graphicData uri="http://schemas.openxmlformats.org/drawingml/2006/table">
            <a:tbl>
              <a:tblPr/>
              <a:tblGrid>
                <a:gridCol w="1167559">
                  <a:extLst>
                    <a:ext uri="{9D8B030D-6E8A-4147-A177-3AD203B41FA5}">
                      <a16:colId xmlns:a16="http://schemas.microsoft.com/office/drawing/2014/main" val="20000"/>
                    </a:ext>
                  </a:extLst>
                </a:gridCol>
                <a:gridCol w="1167559">
                  <a:extLst>
                    <a:ext uri="{9D8B030D-6E8A-4147-A177-3AD203B41FA5}">
                      <a16:colId xmlns:a16="http://schemas.microsoft.com/office/drawing/2014/main" val="20001"/>
                    </a:ext>
                  </a:extLst>
                </a:gridCol>
                <a:gridCol w="1167559">
                  <a:extLst>
                    <a:ext uri="{9D8B030D-6E8A-4147-A177-3AD203B41FA5}">
                      <a16:colId xmlns:a16="http://schemas.microsoft.com/office/drawing/2014/main" val="20002"/>
                    </a:ext>
                  </a:extLst>
                </a:gridCol>
                <a:gridCol w="1167559">
                  <a:extLst>
                    <a:ext uri="{9D8B030D-6E8A-4147-A177-3AD203B41FA5}">
                      <a16:colId xmlns:a16="http://schemas.microsoft.com/office/drawing/2014/main" val="20003"/>
                    </a:ext>
                  </a:extLst>
                </a:gridCol>
                <a:gridCol w="1167559">
                  <a:extLst>
                    <a:ext uri="{9D8B030D-6E8A-4147-A177-3AD203B41FA5}">
                      <a16:colId xmlns:a16="http://schemas.microsoft.com/office/drawing/2014/main" val="20004"/>
                    </a:ext>
                  </a:extLst>
                </a:gridCol>
                <a:gridCol w="1167559">
                  <a:extLst>
                    <a:ext uri="{9D8B030D-6E8A-4147-A177-3AD203B41FA5}">
                      <a16:colId xmlns:a16="http://schemas.microsoft.com/office/drawing/2014/main" val="20005"/>
                    </a:ext>
                  </a:extLst>
                </a:gridCol>
              </a:tblGrid>
              <a:tr h="763687">
                <a:tc>
                  <a:txBody>
                    <a:bodyPr/>
                    <a:lstStyle/>
                    <a:p>
                      <a:pPr algn="ctr" fontAlgn="b"/>
                      <a:endParaRPr lang="en-US" sz="1100" b="1" i="0" u="none" strike="noStrike" dirty="0">
                        <a:latin typeface="Verdana"/>
                      </a:endParaRPr>
                    </a:p>
                  </a:txBody>
                  <a:tcPr marL="6819" marR="6819" marT="6819" marB="0" anchor="b">
                    <a:lnL>
                      <a:noFill/>
                    </a:lnL>
                    <a:lnR>
                      <a:noFill/>
                    </a:lnR>
                    <a:lnT>
                      <a:noFill/>
                    </a:lnT>
                    <a:lnB>
                      <a:noFill/>
                    </a:lnB>
                  </a:tcPr>
                </a:tc>
                <a:tc>
                  <a:txBody>
                    <a:bodyPr/>
                    <a:lstStyle/>
                    <a:p>
                      <a:pPr algn="ctr" fontAlgn="b"/>
                      <a:endParaRPr lang="en-US" sz="1100" b="1" i="0" u="none" strike="noStrike" dirty="0">
                        <a:latin typeface="Verdana"/>
                      </a:endParaRPr>
                    </a:p>
                  </a:txBody>
                  <a:tcPr marL="6819" marR="6819" marT="681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1" i="0" u="sng" strike="noStrike" dirty="0">
                          <a:latin typeface="Verdana"/>
                        </a:rPr>
                        <a:t>Capital Accounts</a:t>
                      </a:r>
                    </a:p>
                  </a:txBody>
                  <a:tcPr marL="6819" marR="6819" marT="6819" marB="0" anchor="b">
                    <a:lnL>
                      <a:noFill/>
                    </a:lnL>
                    <a:lnR>
                      <a:noFill/>
                    </a:lnR>
                    <a:lnT>
                      <a:noFill/>
                    </a:lnT>
                    <a:lnB>
                      <a:noFill/>
                    </a:lnB>
                  </a:tcPr>
                </a:tc>
                <a:tc>
                  <a:txBody>
                    <a:bodyPr/>
                    <a:lstStyle/>
                    <a:p>
                      <a:pPr algn="ctr" fontAlgn="b"/>
                      <a:endParaRPr lang="en-US" sz="1100" b="1" i="0" u="none" strike="noStrike" dirty="0">
                        <a:latin typeface="Verdana"/>
                      </a:endParaRPr>
                    </a:p>
                  </a:txBody>
                  <a:tcPr marL="6819" marR="6819" marT="6819" marB="0" anchor="b">
                    <a:lnL>
                      <a:noFill/>
                    </a:lnL>
                    <a:lnR>
                      <a:noFill/>
                    </a:lnR>
                    <a:lnT>
                      <a:noFill/>
                    </a:lnT>
                    <a:lnB>
                      <a:noFill/>
                    </a:lnB>
                  </a:tcPr>
                </a:tc>
                <a:tc>
                  <a:txBody>
                    <a:bodyPr/>
                    <a:lstStyle/>
                    <a:p>
                      <a:pPr algn="ctr" fontAlgn="b"/>
                      <a:endParaRPr lang="en-US" sz="1100" b="1" i="0" u="none" strike="noStrike" dirty="0">
                        <a:latin typeface="Verdana"/>
                      </a:endParaRPr>
                    </a:p>
                  </a:txBody>
                  <a:tcPr marL="6819" marR="6819" marT="681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en-US" sz="1100" b="1" i="0" u="none" strike="noStrike" dirty="0">
                        <a:latin typeface="Verdana"/>
                      </a:endParaRPr>
                    </a:p>
                  </a:txBody>
                  <a:tcPr marL="6819" marR="6819" marT="6819" marB="0" anchor="b">
                    <a:lnL>
                      <a:noFill/>
                    </a:lnL>
                    <a:lnR>
                      <a:noFill/>
                    </a:lnR>
                    <a:lnT>
                      <a:noFill/>
                    </a:lnT>
                    <a:lnB>
                      <a:noFill/>
                    </a:lnB>
                  </a:tcPr>
                </a:tc>
                <a:extLst>
                  <a:ext uri="{0D108BD9-81ED-4DB2-BD59-A6C34878D82A}">
                    <a16:rowId xmlns:a16="http://schemas.microsoft.com/office/drawing/2014/main" val="10000"/>
                  </a:ext>
                </a:extLst>
              </a:tr>
              <a:tr h="283661">
                <a:tc>
                  <a:txBody>
                    <a:bodyPr/>
                    <a:lstStyle/>
                    <a:p>
                      <a:pPr algn="ctr" fontAlgn="b"/>
                      <a:endParaRPr lang="en-US" sz="1100" b="1" i="0" u="none" strike="noStrike" dirty="0">
                        <a:latin typeface="Verdana"/>
                      </a:endParaRPr>
                    </a:p>
                  </a:txBody>
                  <a:tcPr marL="6819" marR="6819" marT="6819"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1" i="0" u="sng" strike="noStrike" dirty="0">
                          <a:latin typeface="Verdana"/>
                        </a:rPr>
                        <a:t>A</a:t>
                      </a:r>
                    </a:p>
                  </a:txBody>
                  <a:tcPr marL="6819" marR="6819" marT="681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F305"/>
                    </a:solidFill>
                  </a:tcPr>
                </a:tc>
                <a:tc>
                  <a:txBody>
                    <a:bodyPr/>
                    <a:lstStyle/>
                    <a:p>
                      <a:pPr algn="ctr" fontAlgn="b"/>
                      <a:endParaRPr lang="en-US" sz="1100" b="1" i="0" u="none" strike="noStrike" dirty="0">
                        <a:latin typeface="Verdana"/>
                      </a:endParaRPr>
                    </a:p>
                  </a:txBody>
                  <a:tcPr marL="6819" marR="6819" marT="6819"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100" b="1" i="0" u="none" strike="noStrike" dirty="0">
                        <a:latin typeface="Verdana"/>
                      </a:endParaRPr>
                    </a:p>
                  </a:txBody>
                  <a:tcPr marL="6819" marR="6819" marT="6819"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1" i="0" u="sng" strike="noStrike" dirty="0">
                          <a:latin typeface="Verdana"/>
                        </a:rPr>
                        <a:t>B</a:t>
                      </a:r>
                    </a:p>
                  </a:txBody>
                  <a:tcPr marL="6819" marR="6819" marT="681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F305"/>
                    </a:solidFill>
                  </a:tcPr>
                </a:tc>
                <a:tc>
                  <a:txBody>
                    <a:bodyPr/>
                    <a:lstStyle/>
                    <a:p>
                      <a:pPr algn="ctr" fontAlgn="b"/>
                      <a:endParaRPr lang="en-US" sz="1100" b="1" i="0" u="none" strike="noStrike" dirty="0">
                        <a:latin typeface="Verdana"/>
                      </a:endParaRPr>
                    </a:p>
                  </a:txBody>
                  <a:tcPr marL="6819" marR="6819" marT="6819"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1"/>
                  </a:ext>
                </a:extLst>
              </a:tr>
              <a:tr h="283661">
                <a:tc>
                  <a:txBody>
                    <a:bodyPr/>
                    <a:lstStyle/>
                    <a:p>
                      <a:pPr algn="ctr" fontAlgn="b"/>
                      <a:endParaRPr lang="en-US" sz="1100" b="1" i="0" u="none" strike="noStrike" dirty="0">
                        <a:latin typeface="Verdana"/>
                      </a:endParaRPr>
                    </a:p>
                  </a:txBody>
                  <a:tcPr marL="6819" marR="6819" marT="6819" marB="0" anchor="b">
                    <a:lnL>
                      <a:noFill/>
                    </a:lnL>
                    <a:lnR>
                      <a:noFill/>
                    </a:lnR>
                    <a:lnT>
                      <a:noFill/>
                    </a:lnT>
                    <a:lnB>
                      <a:noFill/>
                    </a:lnB>
                  </a:tcPr>
                </a:tc>
                <a:tc>
                  <a:txBody>
                    <a:bodyPr/>
                    <a:lstStyle/>
                    <a:p>
                      <a:pPr algn="ctr" fontAlgn="b"/>
                      <a:r>
                        <a:rPr lang="en-US" sz="1100" b="1" i="0" u="none" strike="noStrike" dirty="0">
                          <a:latin typeface="Verdana"/>
                        </a:rPr>
                        <a:t>Tax</a:t>
                      </a:r>
                    </a:p>
                  </a:txBody>
                  <a:tcPr marL="6819" marR="6819" marT="681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latin typeface="Verdana"/>
                        </a:rPr>
                        <a:t>Book</a:t>
                      </a:r>
                    </a:p>
                  </a:txBody>
                  <a:tcPr marL="6819" marR="6819" marT="681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en-US" sz="1100" b="1" i="0" u="none" strike="noStrike" dirty="0">
                        <a:latin typeface="Verdana"/>
                      </a:endParaRPr>
                    </a:p>
                  </a:txBody>
                  <a:tcPr marL="6819" marR="6819" marT="6819" marB="0" anchor="b">
                    <a:lnL>
                      <a:noFill/>
                    </a:lnL>
                    <a:lnR>
                      <a:noFill/>
                    </a:lnR>
                    <a:lnT>
                      <a:noFill/>
                    </a:lnT>
                    <a:lnB>
                      <a:noFill/>
                    </a:lnB>
                  </a:tcPr>
                </a:tc>
                <a:tc>
                  <a:txBody>
                    <a:bodyPr/>
                    <a:lstStyle/>
                    <a:p>
                      <a:pPr algn="ctr" fontAlgn="b"/>
                      <a:r>
                        <a:rPr lang="en-US" sz="1100" b="1" i="0" u="none" strike="noStrike" dirty="0">
                          <a:latin typeface="Verdana"/>
                        </a:rPr>
                        <a:t>Tax</a:t>
                      </a:r>
                    </a:p>
                  </a:txBody>
                  <a:tcPr marL="6819" marR="6819" marT="681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latin typeface="Verdana"/>
                        </a:rPr>
                        <a:t>Book</a:t>
                      </a:r>
                    </a:p>
                  </a:txBody>
                  <a:tcPr marL="6819" marR="6819" marT="6819"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9132">
                <a:tc>
                  <a:txBody>
                    <a:bodyPr/>
                    <a:lstStyle/>
                    <a:p>
                      <a:pPr algn="ctr" fontAlgn="b"/>
                      <a:r>
                        <a:rPr lang="en-US" sz="1100" b="1" i="0" u="none" strike="noStrike" dirty="0">
                          <a:latin typeface="Verdana"/>
                        </a:rPr>
                        <a:t>BB</a:t>
                      </a:r>
                    </a:p>
                  </a:txBody>
                  <a:tcPr marL="6819" marR="6819" marT="6819" marB="0" anchor="b">
                    <a:lnL>
                      <a:noFill/>
                    </a:lnL>
                    <a:lnR>
                      <a:noFill/>
                    </a:lnR>
                    <a:lnT>
                      <a:noFill/>
                    </a:lnT>
                    <a:lnB>
                      <a:noFill/>
                    </a:lnB>
                  </a:tcPr>
                </a:tc>
                <a:tc>
                  <a:txBody>
                    <a:bodyPr/>
                    <a:lstStyle/>
                    <a:p>
                      <a:pPr algn="ctr" fontAlgn="b"/>
                      <a:r>
                        <a:rPr lang="en-US" sz="1100" b="1" i="0" u="none" strike="noStrike" dirty="0">
                          <a:latin typeface="Verdana"/>
                        </a:rPr>
                        <a:t>40 </a:t>
                      </a:r>
                    </a:p>
                  </a:txBody>
                  <a:tcPr marL="6819" marR="6819" marT="681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1" i="0" u="none" strike="noStrike" dirty="0">
                          <a:latin typeface="Verdana"/>
                        </a:rPr>
                        <a:t>100 </a:t>
                      </a:r>
                    </a:p>
                  </a:txBody>
                  <a:tcPr marL="6819" marR="6819" marT="681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en-US" sz="1100" b="1" i="0" u="none" strike="noStrike" dirty="0">
                        <a:latin typeface="Verdana"/>
                      </a:endParaRPr>
                    </a:p>
                  </a:txBody>
                  <a:tcPr marL="6819" marR="6819" marT="6819" marB="0" anchor="b">
                    <a:lnL>
                      <a:noFill/>
                    </a:lnL>
                    <a:lnR>
                      <a:noFill/>
                    </a:lnR>
                    <a:lnT>
                      <a:noFill/>
                    </a:lnT>
                    <a:lnB>
                      <a:noFill/>
                    </a:lnB>
                  </a:tcPr>
                </a:tc>
                <a:tc>
                  <a:txBody>
                    <a:bodyPr/>
                    <a:lstStyle/>
                    <a:p>
                      <a:pPr algn="ctr" fontAlgn="ctr"/>
                      <a:r>
                        <a:rPr lang="en-US" sz="1100" b="1" i="0" u="none" strike="noStrike" dirty="0">
                          <a:latin typeface="Verdana"/>
                        </a:rPr>
                        <a:t>100 </a:t>
                      </a:r>
                    </a:p>
                  </a:txBody>
                  <a:tcPr marL="6819" marR="6819" marT="6819"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sz="1100" b="1" i="0" u="none" strike="noStrike" dirty="0">
                          <a:latin typeface="Verdana"/>
                        </a:rPr>
                        <a:t>100 </a:t>
                      </a:r>
                    </a:p>
                  </a:txBody>
                  <a:tcPr marL="6819" marR="6819" marT="6819"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3"/>
                  </a:ext>
                </a:extLst>
              </a:tr>
              <a:tr h="279132">
                <a:tc>
                  <a:txBody>
                    <a:bodyPr/>
                    <a:lstStyle/>
                    <a:p>
                      <a:pPr algn="ctr" fontAlgn="b"/>
                      <a:r>
                        <a:rPr lang="en-US" sz="1100" b="1" i="0" u="none" strike="noStrike" dirty="0">
                          <a:latin typeface="Verdana"/>
                        </a:rPr>
                        <a:t>Y1 Dep</a:t>
                      </a:r>
                    </a:p>
                  </a:txBody>
                  <a:tcPr marL="6819" marR="6819" marT="6819" marB="0" anchor="b">
                    <a:lnL>
                      <a:noFill/>
                    </a:lnL>
                    <a:lnR>
                      <a:noFill/>
                    </a:lnR>
                    <a:lnT>
                      <a:noFill/>
                    </a:lnT>
                    <a:lnB>
                      <a:noFill/>
                    </a:lnB>
                  </a:tcPr>
                </a:tc>
                <a:tc>
                  <a:txBody>
                    <a:bodyPr/>
                    <a:lstStyle/>
                    <a:p>
                      <a:pPr algn="ctr" fontAlgn="b"/>
                      <a:r>
                        <a:rPr lang="en-US" sz="1100" b="1" i="0" u="none" strike="noStrike" dirty="0">
                          <a:latin typeface="Verdana"/>
                        </a:rPr>
                        <a:t>0 </a:t>
                      </a:r>
                    </a:p>
                  </a:txBody>
                  <a:tcPr marL="6819" marR="6819" marT="6819" marB="0" anchor="b">
                    <a:lnL>
                      <a:noFill/>
                    </a:lnL>
                    <a:lnR>
                      <a:noFill/>
                    </a:lnR>
                    <a:lnT>
                      <a:noFill/>
                    </a:lnT>
                    <a:lnB>
                      <a:noFill/>
                    </a:lnB>
                  </a:tcPr>
                </a:tc>
                <a:tc>
                  <a:txBody>
                    <a:bodyPr/>
                    <a:lstStyle/>
                    <a:p>
                      <a:pPr algn="ctr" fontAlgn="b"/>
                      <a:r>
                        <a:rPr lang="en-US" sz="1100" b="1" i="0" u="none" strike="noStrike" dirty="0">
                          <a:latin typeface="Verdana"/>
                        </a:rPr>
                        <a:t>(12.5)</a:t>
                      </a:r>
                    </a:p>
                  </a:txBody>
                  <a:tcPr marL="6819" marR="6819" marT="6819" marB="0" anchor="b">
                    <a:lnL>
                      <a:noFill/>
                    </a:lnL>
                    <a:lnR>
                      <a:noFill/>
                    </a:lnR>
                    <a:lnT>
                      <a:noFill/>
                    </a:lnT>
                    <a:lnB>
                      <a:noFill/>
                    </a:lnB>
                  </a:tcPr>
                </a:tc>
                <a:tc>
                  <a:txBody>
                    <a:bodyPr/>
                    <a:lstStyle/>
                    <a:p>
                      <a:pPr algn="ctr" fontAlgn="b"/>
                      <a:endParaRPr lang="en-US" sz="1100" b="1" i="0" u="none" strike="noStrike" dirty="0">
                        <a:latin typeface="Verdana"/>
                      </a:endParaRPr>
                    </a:p>
                  </a:txBody>
                  <a:tcPr marL="6819" marR="6819" marT="6819" marB="0" anchor="b">
                    <a:lnL>
                      <a:noFill/>
                    </a:lnL>
                    <a:lnR>
                      <a:noFill/>
                    </a:lnR>
                    <a:lnT>
                      <a:noFill/>
                    </a:lnT>
                    <a:lnB>
                      <a:noFill/>
                    </a:lnB>
                  </a:tcPr>
                </a:tc>
                <a:tc>
                  <a:txBody>
                    <a:bodyPr/>
                    <a:lstStyle/>
                    <a:p>
                      <a:pPr algn="ctr" fontAlgn="ctr"/>
                      <a:r>
                        <a:rPr lang="en-US" sz="1100" b="1" i="0" u="none" strike="noStrike" dirty="0">
                          <a:latin typeface="Verdana"/>
                        </a:rPr>
                        <a:t>(10)</a:t>
                      </a:r>
                    </a:p>
                  </a:txBody>
                  <a:tcPr marL="6819" marR="6819" marT="6819" marB="0" anchor="ctr">
                    <a:lnL>
                      <a:noFill/>
                    </a:lnL>
                    <a:lnR>
                      <a:noFill/>
                    </a:lnR>
                    <a:lnT>
                      <a:noFill/>
                    </a:lnT>
                    <a:lnB>
                      <a:noFill/>
                    </a:lnB>
                  </a:tcPr>
                </a:tc>
                <a:tc>
                  <a:txBody>
                    <a:bodyPr/>
                    <a:lstStyle/>
                    <a:p>
                      <a:pPr algn="ctr" fontAlgn="b"/>
                      <a:r>
                        <a:rPr lang="en-US" sz="1100" b="1" i="0" u="none" strike="noStrike" dirty="0">
                          <a:latin typeface="Verdana"/>
                        </a:rPr>
                        <a:t>(12.5)</a:t>
                      </a:r>
                    </a:p>
                  </a:txBody>
                  <a:tcPr marL="6819" marR="6819" marT="6819" marB="0" anchor="b">
                    <a:lnL>
                      <a:noFill/>
                    </a:lnL>
                    <a:lnR>
                      <a:noFill/>
                    </a:lnR>
                    <a:lnT>
                      <a:noFill/>
                    </a:lnT>
                    <a:lnB>
                      <a:noFill/>
                    </a:lnB>
                  </a:tcPr>
                </a:tc>
                <a:extLst>
                  <a:ext uri="{0D108BD9-81ED-4DB2-BD59-A6C34878D82A}">
                    <a16:rowId xmlns:a16="http://schemas.microsoft.com/office/drawing/2014/main" val="10004"/>
                  </a:ext>
                </a:extLst>
              </a:tr>
              <a:tr h="279132">
                <a:tc>
                  <a:txBody>
                    <a:bodyPr/>
                    <a:lstStyle/>
                    <a:p>
                      <a:pPr algn="ctr" fontAlgn="b"/>
                      <a:r>
                        <a:rPr lang="en-US" sz="1100" b="1" i="0" u="none" strike="noStrike" dirty="0">
                          <a:latin typeface="Verdana"/>
                        </a:rPr>
                        <a:t>Y2 Dep</a:t>
                      </a:r>
                    </a:p>
                  </a:txBody>
                  <a:tcPr marL="6819" marR="6819" marT="6819" marB="0" anchor="b">
                    <a:lnL>
                      <a:noFill/>
                    </a:lnL>
                    <a:lnR>
                      <a:noFill/>
                    </a:lnR>
                    <a:lnT>
                      <a:noFill/>
                    </a:lnT>
                    <a:lnB>
                      <a:noFill/>
                    </a:lnB>
                  </a:tcPr>
                </a:tc>
                <a:tc>
                  <a:txBody>
                    <a:bodyPr/>
                    <a:lstStyle/>
                    <a:p>
                      <a:pPr algn="ctr" fontAlgn="b"/>
                      <a:r>
                        <a:rPr lang="en-US" sz="1100" b="1" i="0" u="none" strike="noStrike" dirty="0">
                          <a:latin typeface="Verdana"/>
                        </a:rPr>
                        <a:t>0 </a:t>
                      </a:r>
                    </a:p>
                  </a:txBody>
                  <a:tcPr marL="6819" marR="6819" marT="6819" marB="0" anchor="b">
                    <a:lnL>
                      <a:noFill/>
                    </a:lnL>
                    <a:lnR>
                      <a:noFill/>
                    </a:lnR>
                    <a:lnT>
                      <a:noFill/>
                    </a:lnT>
                    <a:lnB>
                      <a:noFill/>
                    </a:lnB>
                  </a:tcPr>
                </a:tc>
                <a:tc>
                  <a:txBody>
                    <a:bodyPr/>
                    <a:lstStyle/>
                    <a:p>
                      <a:pPr algn="ctr" fontAlgn="b"/>
                      <a:r>
                        <a:rPr lang="en-US" sz="1100" b="1" i="0" u="none" strike="noStrike" dirty="0">
                          <a:latin typeface="Verdana"/>
                        </a:rPr>
                        <a:t>(12.5)</a:t>
                      </a:r>
                    </a:p>
                  </a:txBody>
                  <a:tcPr marL="6819" marR="6819" marT="6819" marB="0" anchor="b">
                    <a:lnL>
                      <a:noFill/>
                    </a:lnL>
                    <a:lnR>
                      <a:noFill/>
                    </a:lnR>
                    <a:lnT>
                      <a:noFill/>
                    </a:lnT>
                    <a:lnB>
                      <a:noFill/>
                    </a:lnB>
                  </a:tcPr>
                </a:tc>
                <a:tc>
                  <a:txBody>
                    <a:bodyPr/>
                    <a:lstStyle/>
                    <a:p>
                      <a:pPr algn="ctr" fontAlgn="b"/>
                      <a:endParaRPr lang="en-US" sz="1100" b="1" i="0" u="none" strike="noStrike" dirty="0">
                        <a:latin typeface="Verdana"/>
                      </a:endParaRPr>
                    </a:p>
                  </a:txBody>
                  <a:tcPr marL="6819" marR="6819" marT="6819" marB="0" anchor="b">
                    <a:lnL>
                      <a:noFill/>
                    </a:lnL>
                    <a:lnR>
                      <a:noFill/>
                    </a:lnR>
                    <a:lnT>
                      <a:noFill/>
                    </a:lnT>
                    <a:lnB>
                      <a:noFill/>
                    </a:lnB>
                  </a:tcPr>
                </a:tc>
                <a:tc>
                  <a:txBody>
                    <a:bodyPr/>
                    <a:lstStyle/>
                    <a:p>
                      <a:pPr algn="ctr" fontAlgn="ctr"/>
                      <a:r>
                        <a:rPr lang="en-US" sz="1100" b="1" i="0" u="none" strike="noStrike" dirty="0">
                          <a:latin typeface="Verdana"/>
                        </a:rPr>
                        <a:t>(10)</a:t>
                      </a:r>
                    </a:p>
                  </a:txBody>
                  <a:tcPr marL="6819" marR="6819" marT="6819" marB="0" anchor="ctr">
                    <a:lnL>
                      <a:noFill/>
                    </a:lnL>
                    <a:lnR>
                      <a:noFill/>
                    </a:lnR>
                    <a:lnT>
                      <a:noFill/>
                    </a:lnT>
                    <a:lnB>
                      <a:noFill/>
                    </a:lnB>
                  </a:tcPr>
                </a:tc>
                <a:tc>
                  <a:txBody>
                    <a:bodyPr/>
                    <a:lstStyle/>
                    <a:p>
                      <a:pPr algn="ctr" fontAlgn="b"/>
                      <a:r>
                        <a:rPr lang="en-US" sz="1100" b="1" i="0" u="none" strike="noStrike" dirty="0">
                          <a:latin typeface="Verdana"/>
                        </a:rPr>
                        <a:t>(12.5)</a:t>
                      </a:r>
                    </a:p>
                  </a:txBody>
                  <a:tcPr marL="6819" marR="6819" marT="6819" marB="0" anchor="b">
                    <a:lnL>
                      <a:noFill/>
                    </a:lnL>
                    <a:lnR>
                      <a:noFill/>
                    </a:lnR>
                    <a:lnT>
                      <a:noFill/>
                    </a:lnT>
                    <a:lnB>
                      <a:noFill/>
                    </a:lnB>
                  </a:tcPr>
                </a:tc>
                <a:extLst>
                  <a:ext uri="{0D108BD9-81ED-4DB2-BD59-A6C34878D82A}">
                    <a16:rowId xmlns:a16="http://schemas.microsoft.com/office/drawing/2014/main" val="10005"/>
                  </a:ext>
                </a:extLst>
              </a:tr>
              <a:tr h="279132">
                <a:tc>
                  <a:txBody>
                    <a:bodyPr/>
                    <a:lstStyle/>
                    <a:p>
                      <a:pPr algn="ctr" fontAlgn="b"/>
                      <a:r>
                        <a:rPr lang="en-US" sz="1100" b="1" i="0" u="none" strike="noStrike" dirty="0">
                          <a:latin typeface="Verdana"/>
                        </a:rPr>
                        <a:t>Y3 Dep</a:t>
                      </a:r>
                    </a:p>
                  </a:txBody>
                  <a:tcPr marL="6819" marR="6819" marT="6819" marB="0" anchor="b">
                    <a:lnL>
                      <a:noFill/>
                    </a:lnL>
                    <a:lnR>
                      <a:noFill/>
                    </a:lnR>
                    <a:lnT>
                      <a:noFill/>
                    </a:lnT>
                    <a:lnB>
                      <a:noFill/>
                    </a:lnB>
                  </a:tcPr>
                </a:tc>
                <a:tc>
                  <a:txBody>
                    <a:bodyPr/>
                    <a:lstStyle/>
                    <a:p>
                      <a:pPr algn="ctr" fontAlgn="b"/>
                      <a:r>
                        <a:rPr lang="en-US" sz="1100" b="1" i="0" u="none" strike="noStrike" dirty="0">
                          <a:latin typeface="Verdana"/>
                        </a:rPr>
                        <a:t>0 </a:t>
                      </a:r>
                    </a:p>
                  </a:txBody>
                  <a:tcPr marL="6819" marR="6819" marT="6819" marB="0" anchor="b">
                    <a:lnL>
                      <a:noFill/>
                    </a:lnL>
                    <a:lnR>
                      <a:noFill/>
                    </a:lnR>
                    <a:lnT>
                      <a:noFill/>
                    </a:lnT>
                    <a:lnB>
                      <a:noFill/>
                    </a:lnB>
                  </a:tcPr>
                </a:tc>
                <a:tc>
                  <a:txBody>
                    <a:bodyPr/>
                    <a:lstStyle/>
                    <a:p>
                      <a:pPr algn="ctr" fontAlgn="b"/>
                      <a:r>
                        <a:rPr lang="en-US" sz="1100" b="1" i="0" u="none" strike="noStrike" dirty="0">
                          <a:latin typeface="Verdana"/>
                        </a:rPr>
                        <a:t>(12.5)</a:t>
                      </a:r>
                    </a:p>
                  </a:txBody>
                  <a:tcPr marL="6819" marR="6819" marT="6819" marB="0" anchor="b">
                    <a:lnL>
                      <a:noFill/>
                    </a:lnL>
                    <a:lnR>
                      <a:noFill/>
                    </a:lnR>
                    <a:lnT>
                      <a:noFill/>
                    </a:lnT>
                    <a:lnB>
                      <a:noFill/>
                    </a:lnB>
                  </a:tcPr>
                </a:tc>
                <a:tc>
                  <a:txBody>
                    <a:bodyPr/>
                    <a:lstStyle/>
                    <a:p>
                      <a:pPr algn="ctr" fontAlgn="b"/>
                      <a:endParaRPr lang="en-US" sz="1100" b="1" i="0" u="none" strike="noStrike" dirty="0">
                        <a:latin typeface="Verdana"/>
                      </a:endParaRPr>
                    </a:p>
                  </a:txBody>
                  <a:tcPr marL="6819" marR="6819" marT="6819" marB="0" anchor="b">
                    <a:lnL>
                      <a:noFill/>
                    </a:lnL>
                    <a:lnR>
                      <a:noFill/>
                    </a:lnR>
                    <a:lnT>
                      <a:noFill/>
                    </a:lnT>
                    <a:lnB>
                      <a:noFill/>
                    </a:lnB>
                  </a:tcPr>
                </a:tc>
                <a:tc>
                  <a:txBody>
                    <a:bodyPr/>
                    <a:lstStyle/>
                    <a:p>
                      <a:pPr algn="ctr" fontAlgn="ctr"/>
                      <a:r>
                        <a:rPr lang="en-US" sz="1100" b="1" i="0" u="none" strike="noStrike" dirty="0">
                          <a:latin typeface="Verdana"/>
                        </a:rPr>
                        <a:t>(10)</a:t>
                      </a:r>
                    </a:p>
                  </a:txBody>
                  <a:tcPr marL="6819" marR="6819" marT="6819" marB="0" anchor="ctr">
                    <a:lnL>
                      <a:noFill/>
                    </a:lnL>
                    <a:lnR>
                      <a:noFill/>
                    </a:lnR>
                    <a:lnT>
                      <a:noFill/>
                    </a:lnT>
                    <a:lnB>
                      <a:noFill/>
                    </a:lnB>
                  </a:tcPr>
                </a:tc>
                <a:tc>
                  <a:txBody>
                    <a:bodyPr/>
                    <a:lstStyle/>
                    <a:p>
                      <a:pPr algn="ctr" fontAlgn="b"/>
                      <a:r>
                        <a:rPr lang="en-US" sz="1100" b="1" i="0" u="none" strike="noStrike" dirty="0">
                          <a:latin typeface="Verdana"/>
                        </a:rPr>
                        <a:t>(12.5)</a:t>
                      </a:r>
                    </a:p>
                  </a:txBody>
                  <a:tcPr marL="6819" marR="6819" marT="6819" marB="0" anchor="b">
                    <a:lnL>
                      <a:noFill/>
                    </a:lnL>
                    <a:lnR>
                      <a:noFill/>
                    </a:lnR>
                    <a:lnT>
                      <a:noFill/>
                    </a:lnT>
                    <a:lnB>
                      <a:noFill/>
                    </a:lnB>
                  </a:tcPr>
                </a:tc>
                <a:extLst>
                  <a:ext uri="{0D108BD9-81ED-4DB2-BD59-A6C34878D82A}">
                    <a16:rowId xmlns:a16="http://schemas.microsoft.com/office/drawing/2014/main" val="10006"/>
                  </a:ext>
                </a:extLst>
              </a:tr>
              <a:tr h="283661">
                <a:tc>
                  <a:txBody>
                    <a:bodyPr/>
                    <a:lstStyle/>
                    <a:p>
                      <a:pPr algn="ctr" fontAlgn="b"/>
                      <a:r>
                        <a:rPr lang="en-US" sz="1100" b="1" i="0" u="none" strike="noStrike" dirty="0">
                          <a:latin typeface="Verdana"/>
                        </a:rPr>
                        <a:t>Y4 Dep</a:t>
                      </a:r>
                    </a:p>
                  </a:txBody>
                  <a:tcPr marL="6819" marR="6819" marT="6819" marB="0" anchor="b">
                    <a:lnL>
                      <a:noFill/>
                    </a:lnL>
                    <a:lnR>
                      <a:noFill/>
                    </a:lnR>
                    <a:lnT>
                      <a:noFill/>
                    </a:lnT>
                    <a:lnB>
                      <a:noFill/>
                    </a:lnB>
                  </a:tcPr>
                </a:tc>
                <a:tc>
                  <a:txBody>
                    <a:bodyPr/>
                    <a:lstStyle/>
                    <a:p>
                      <a:pPr algn="ctr" fontAlgn="b"/>
                      <a:r>
                        <a:rPr lang="en-US" sz="1100" b="1" i="0" u="none" strike="noStrike" dirty="0">
                          <a:latin typeface="Verdana"/>
                        </a:rPr>
                        <a:t>0 </a:t>
                      </a:r>
                    </a:p>
                  </a:txBody>
                  <a:tcPr marL="6819" marR="6819" marT="6819"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b"/>
                      <a:r>
                        <a:rPr lang="en-US" sz="1100" b="1" i="0" u="none" strike="noStrike" dirty="0">
                          <a:latin typeface="Verdana"/>
                        </a:rPr>
                        <a:t>(12.5)</a:t>
                      </a:r>
                    </a:p>
                  </a:txBody>
                  <a:tcPr marL="6819" marR="6819" marT="6819"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b"/>
                      <a:endParaRPr lang="en-US" sz="1100" b="1" i="0" u="none" strike="noStrike" dirty="0">
                        <a:latin typeface="Verdana"/>
                      </a:endParaRPr>
                    </a:p>
                  </a:txBody>
                  <a:tcPr marL="6819" marR="6819" marT="6819" marB="0" anchor="b">
                    <a:lnL>
                      <a:noFill/>
                    </a:lnL>
                    <a:lnR>
                      <a:noFill/>
                    </a:lnR>
                    <a:lnT>
                      <a:noFill/>
                    </a:lnT>
                    <a:lnB>
                      <a:noFill/>
                    </a:lnB>
                  </a:tcPr>
                </a:tc>
                <a:tc>
                  <a:txBody>
                    <a:bodyPr/>
                    <a:lstStyle/>
                    <a:p>
                      <a:pPr algn="ctr" fontAlgn="ctr"/>
                      <a:r>
                        <a:rPr lang="en-US" sz="1100" b="1" i="0" u="none" strike="noStrike" dirty="0">
                          <a:latin typeface="Verdana"/>
                        </a:rPr>
                        <a:t>(10)</a:t>
                      </a:r>
                    </a:p>
                  </a:txBody>
                  <a:tcPr marL="6819" marR="6819" marT="6819" marB="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b"/>
                      <a:r>
                        <a:rPr lang="en-US" sz="1100" b="1" i="0" u="none" strike="noStrike" dirty="0">
                          <a:latin typeface="Verdana"/>
                        </a:rPr>
                        <a:t>(12.5)</a:t>
                      </a:r>
                    </a:p>
                  </a:txBody>
                  <a:tcPr marL="6819" marR="6819" marT="6819" marB="0" anchor="b">
                    <a:lnL>
                      <a:noFill/>
                    </a:lnL>
                    <a:lnR>
                      <a:noFill/>
                    </a:lnR>
                    <a:lnT>
                      <a:noFill/>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79132">
                <a:tc>
                  <a:txBody>
                    <a:bodyPr/>
                    <a:lstStyle/>
                    <a:p>
                      <a:pPr algn="ctr" fontAlgn="b"/>
                      <a:endParaRPr lang="en-US" sz="1100" b="1" i="0" u="none" strike="noStrike" dirty="0">
                        <a:latin typeface="Verdana"/>
                      </a:endParaRPr>
                    </a:p>
                  </a:txBody>
                  <a:tcPr marL="6819" marR="6819" marT="6819" marB="0" anchor="b">
                    <a:lnL>
                      <a:noFill/>
                    </a:lnL>
                    <a:lnR>
                      <a:noFill/>
                    </a:lnR>
                    <a:lnT>
                      <a:noFill/>
                    </a:lnT>
                    <a:lnB>
                      <a:noFill/>
                    </a:lnB>
                  </a:tcPr>
                </a:tc>
                <a:tc>
                  <a:txBody>
                    <a:bodyPr/>
                    <a:lstStyle/>
                    <a:p>
                      <a:pPr algn="ctr" fontAlgn="b"/>
                      <a:r>
                        <a:rPr lang="en-US" sz="1100" b="1" i="0" u="none" strike="noStrike" dirty="0">
                          <a:latin typeface="Verdana"/>
                        </a:rPr>
                        <a:t>40 </a:t>
                      </a:r>
                    </a:p>
                  </a:txBody>
                  <a:tcPr marL="6819" marR="6819" marT="6819"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b"/>
                      <a:r>
                        <a:rPr lang="en-US" sz="1100" b="1" i="0" u="none" strike="noStrike" dirty="0">
                          <a:latin typeface="Verdana"/>
                        </a:rPr>
                        <a:t>50 </a:t>
                      </a:r>
                    </a:p>
                  </a:txBody>
                  <a:tcPr marL="6819" marR="6819" marT="6819"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b"/>
                      <a:endParaRPr lang="en-US" sz="1100" b="1" i="0" u="none" strike="noStrike" dirty="0">
                        <a:latin typeface="Verdana"/>
                      </a:endParaRPr>
                    </a:p>
                  </a:txBody>
                  <a:tcPr marL="6819" marR="6819" marT="6819" marB="0" anchor="b">
                    <a:lnL>
                      <a:noFill/>
                    </a:lnL>
                    <a:lnR>
                      <a:noFill/>
                    </a:lnR>
                    <a:lnT>
                      <a:noFill/>
                    </a:lnT>
                    <a:lnB>
                      <a:noFill/>
                    </a:lnB>
                  </a:tcPr>
                </a:tc>
                <a:tc>
                  <a:txBody>
                    <a:bodyPr/>
                    <a:lstStyle/>
                    <a:p>
                      <a:pPr algn="ctr" fontAlgn="b"/>
                      <a:r>
                        <a:rPr lang="en-US" sz="1100" b="1" i="0" u="none" strike="noStrike" dirty="0">
                          <a:latin typeface="Verdana"/>
                        </a:rPr>
                        <a:t>60 </a:t>
                      </a:r>
                    </a:p>
                  </a:txBody>
                  <a:tcPr marL="6819" marR="6819" marT="6819"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b"/>
                      <a:r>
                        <a:rPr lang="en-US" sz="1100" b="1" i="0" u="none" strike="noStrike" dirty="0">
                          <a:latin typeface="Verdana"/>
                        </a:rPr>
                        <a:t>50 </a:t>
                      </a:r>
                    </a:p>
                  </a:txBody>
                  <a:tcPr marL="6819" marR="6819" marT="6819" marB="0" anchor="b">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2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Content Placeholder 2"/>
          <p:cNvSpPr>
            <a:spLocks noGrp="1"/>
          </p:cNvSpPr>
          <p:nvPr>
            <p:ph idx="1"/>
          </p:nvPr>
        </p:nvSpPr>
        <p:spPr/>
        <p:txBody>
          <a:bodyPr/>
          <a:lstStyle/>
          <a:p>
            <a:endParaRPr lang="en-US" sz="2400" dirty="0"/>
          </a:p>
          <a:p>
            <a:r>
              <a:rPr lang="en-US" sz="2400" dirty="0"/>
              <a:t>Same facts as above, except AB also earns each year 20 of ordinary income. </a:t>
            </a:r>
          </a:p>
          <a:p>
            <a:endParaRPr lang="en-US" sz="2400" dirty="0"/>
          </a:p>
          <a:p>
            <a:endParaRPr lang="en-US" sz="2400" dirty="0"/>
          </a:p>
          <a:p>
            <a:endParaRPr lang="en-US" sz="2400" dirty="0"/>
          </a:p>
          <a:p>
            <a:endParaRPr lang="en-US" sz="2400" dirty="0"/>
          </a:p>
        </p:txBody>
      </p:sp>
      <p:sp>
        <p:nvSpPr>
          <p:cNvPr id="2" name="Title 1"/>
          <p:cNvSpPr>
            <a:spLocks noGrp="1"/>
          </p:cNvSpPr>
          <p:nvPr>
            <p:ph type="title"/>
          </p:nvPr>
        </p:nvSpPr>
        <p:spPr/>
        <p:txBody>
          <a:bodyPr>
            <a:noAutofit/>
          </a:bodyPr>
          <a:lstStyle/>
          <a:p>
            <a:pPr>
              <a:defRPr/>
            </a:pPr>
            <a:r>
              <a:rPr lang="en-US" b="1" dirty="0"/>
              <a:t>Depreciable Property: Traditional Method with Curative Allocations</a:t>
            </a:r>
          </a:p>
        </p:txBody>
      </p:sp>
      <p:sp>
        <p:nvSpPr>
          <p:cNvPr id="8" name="Slide Number Placeholder 7"/>
          <p:cNvSpPr>
            <a:spLocks noGrp="1"/>
          </p:cNvSpPr>
          <p:nvPr>
            <p:ph type="sldNum" sz="quarter" idx="10"/>
          </p:nvPr>
        </p:nvSpPr>
        <p:spPr/>
        <p:txBody>
          <a:bodyPr/>
          <a:lstStyle/>
          <a:p>
            <a:fld id="{87C78C2D-88A6-FF42-A629-764BE97D8DDC}" type="slidenum">
              <a:rPr lang="en-US" smtClean="0"/>
              <a:pPr/>
              <a:t>12</a:t>
            </a:fld>
            <a:endParaRPr lang="en-US" dirty="0"/>
          </a:p>
        </p:txBody>
      </p:sp>
      <p:sp>
        <p:nvSpPr>
          <p:cNvPr id="9222" name="Footer Placeholder 3"/>
          <p:cNvSpPr>
            <a:spLocks noGrp="1"/>
          </p:cNvSpPr>
          <p:nvPr>
            <p:ph type="ftr" sz="quarter" idx="11"/>
          </p:nvPr>
        </p:nvSpPr>
        <p:spPr>
          <a:noFill/>
        </p:spPr>
        <p:txBody>
          <a:bodyPr/>
          <a:lstStyle/>
          <a:p>
            <a:r>
              <a:rPr lang="en-US"/>
              <a:t>Property Contributions: 704(c)</a:t>
            </a:r>
            <a:endParaRPr lang="en-US" dirty="0"/>
          </a:p>
        </p:txBody>
      </p:sp>
      <p:graphicFrame>
        <p:nvGraphicFramePr>
          <p:cNvPr id="36867" name="Object 3"/>
          <p:cNvGraphicFramePr>
            <a:graphicFrameLocks noChangeAspect="1"/>
          </p:cNvGraphicFramePr>
          <p:nvPr>
            <p:extLst>
              <p:ext uri="{D42A27DB-BD31-4B8C-83A1-F6EECF244321}">
                <p14:modId xmlns:p14="http://schemas.microsoft.com/office/powerpoint/2010/main" val="3452072151"/>
              </p:ext>
            </p:extLst>
          </p:nvPr>
        </p:nvGraphicFramePr>
        <p:xfrm>
          <a:off x="384049" y="2306638"/>
          <a:ext cx="8001126" cy="3521075"/>
        </p:xfrm>
        <a:graphic>
          <a:graphicData uri="http://schemas.openxmlformats.org/presentationml/2006/ole">
            <mc:AlternateContent xmlns:mc="http://schemas.openxmlformats.org/markup-compatibility/2006">
              <mc:Choice xmlns:v="urn:schemas-microsoft-com:vml" Requires="v">
                <p:oleObj name="Worksheet" r:id="rId2" imgW="5019120" imgH="2304000" progId="Excel.Sheet.12">
                  <p:embed/>
                </p:oleObj>
              </mc:Choice>
              <mc:Fallback>
                <p:oleObj name="Worksheet" r:id="rId2" imgW="5019120" imgH="2304000" progId="Excel.Sheet.12">
                  <p:embed/>
                  <p:pic>
                    <p:nvPicPr>
                      <p:cNvPr id="36867"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049" y="2306638"/>
                        <a:ext cx="8001126" cy="3521075"/>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2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PSH must use a special rule to determine </a:t>
            </a:r>
            <a:r>
              <a:rPr lang="en-US" i="1" dirty="0"/>
              <a:t>book items:</a:t>
            </a:r>
          </a:p>
          <a:p>
            <a:pPr lvl="1"/>
            <a:r>
              <a:rPr lang="en-US" dirty="0"/>
              <a:t>Treat contributed property as if contributing P had sold property to the PSH on a deferred basis for its FMV:</a:t>
            </a:r>
          </a:p>
          <a:p>
            <a:pPr lvl="2"/>
            <a:r>
              <a:rPr lang="en-US" b="1" u="sng" dirty="0"/>
              <a:t>To the extent of the property’s (tax) AB</a:t>
            </a:r>
            <a:r>
              <a:rPr lang="en-US" dirty="0"/>
              <a:t>, PSH steps into shoes of contributing P for book </a:t>
            </a:r>
            <a:r>
              <a:rPr lang="en-US" u="sng" dirty="0"/>
              <a:t>and</a:t>
            </a:r>
            <a:r>
              <a:rPr lang="en-US" dirty="0"/>
              <a:t> tax </a:t>
            </a:r>
          </a:p>
          <a:p>
            <a:pPr lvl="2"/>
            <a:r>
              <a:rPr lang="en-US" b="1" u="sng" dirty="0"/>
              <a:t>Excess of FMV over AB </a:t>
            </a:r>
            <a:r>
              <a:rPr lang="en-US" dirty="0"/>
              <a:t>is treated</a:t>
            </a:r>
            <a:r>
              <a:rPr lang="en-US" i="1" dirty="0"/>
              <a:t> </a:t>
            </a:r>
            <a:r>
              <a:rPr lang="en-US" dirty="0"/>
              <a:t>for</a:t>
            </a:r>
            <a:r>
              <a:rPr lang="en-US" i="1" dirty="0"/>
              <a:t> </a:t>
            </a:r>
            <a:r>
              <a:rPr lang="en-US" i="1" u="sng" dirty="0"/>
              <a:t>book</a:t>
            </a:r>
            <a:r>
              <a:rPr lang="en-US" i="1" dirty="0"/>
              <a:t> </a:t>
            </a:r>
            <a:r>
              <a:rPr lang="en-US" dirty="0"/>
              <a:t>as if the PSH had purchased the property for this amount.  PSH can use any cost recovery method allowed for such property</a:t>
            </a:r>
          </a:p>
          <a:p>
            <a:r>
              <a:rPr lang="en-US" dirty="0"/>
              <a:t>PSH then uses traditional method to allocate tax items</a:t>
            </a:r>
          </a:p>
          <a:p>
            <a:pPr lvl="1"/>
            <a:r>
              <a:rPr lang="en-US" dirty="0"/>
              <a:t>Tax follows book for noncontributing; </a:t>
            </a:r>
          </a:p>
          <a:p>
            <a:pPr lvl="1"/>
            <a:r>
              <a:rPr lang="en-US" dirty="0"/>
              <a:t>Remainder to contributing</a:t>
            </a:r>
          </a:p>
          <a:p>
            <a:r>
              <a:rPr lang="en-US" dirty="0"/>
              <a:t>If the ceiling rule prevents noncontributing P from receiving tax allocation equal to book, the PSH can make a remedial allocation to both the contributing and noncontributing P.  Reg. 1.704-3(d)(2).</a:t>
            </a:r>
          </a:p>
          <a:p>
            <a:r>
              <a:rPr lang="en-US" dirty="0"/>
              <a:t>Remember:  remedial items don’t affect </a:t>
            </a:r>
            <a:r>
              <a:rPr lang="en-US" b="1" dirty="0"/>
              <a:t>a PSH’s </a:t>
            </a:r>
            <a:r>
              <a:rPr lang="en-US" dirty="0"/>
              <a:t>taxable income or the AB of its property. Reg. 1.704-3(d)(4).</a:t>
            </a:r>
          </a:p>
          <a:p>
            <a:endParaRPr lang="en-US" dirty="0"/>
          </a:p>
        </p:txBody>
      </p:sp>
      <p:sp>
        <p:nvSpPr>
          <p:cNvPr id="2" name="Title 1"/>
          <p:cNvSpPr>
            <a:spLocks noGrp="1"/>
          </p:cNvSpPr>
          <p:nvPr>
            <p:ph type="title"/>
          </p:nvPr>
        </p:nvSpPr>
        <p:spPr/>
        <p:txBody>
          <a:bodyPr>
            <a:normAutofit/>
          </a:bodyPr>
          <a:lstStyle/>
          <a:p>
            <a:r>
              <a:rPr lang="en-US" b="1" dirty="0"/>
              <a:t>Depreciable Property and Remedial Allocations</a:t>
            </a:r>
            <a:endParaRPr lang="en-US" dirty="0"/>
          </a:p>
        </p:txBody>
      </p:sp>
      <p:sp>
        <p:nvSpPr>
          <p:cNvPr id="5" name="Slide Number Placeholder 4"/>
          <p:cNvSpPr>
            <a:spLocks noGrp="1"/>
          </p:cNvSpPr>
          <p:nvPr>
            <p:ph type="sldNum" sz="quarter" idx="10"/>
          </p:nvPr>
        </p:nvSpPr>
        <p:spPr/>
        <p:txBody>
          <a:bodyPr/>
          <a:lstStyle/>
          <a:p>
            <a:fld id="{87C78C2D-88A6-FF42-A629-764BE97D8DDC}" type="slidenum">
              <a:rPr lang="en-US" smtClean="0"/>
              <a:pPr/>
              <a:t>13</a:t>
            </a:fld>
            <a:endParaRPr lang="en-US" dirty="0"/>
          </a:p>
        </p:txBody>
      </p:sp>
      <p:sp>
        <p:nvSpPr>
          <p:cNvPr id="4" name="Footer Placeholder 3"/>
          <p:cNvSpPr>
            <a:spLocks noGrp="1"/>
          </p:cNvSpPr>
          <p:nvPr>
            <p:ph type="ftr" sz="quarter" idx="11"/>
          </p:nvPr>
        </p:nvSpPr>
        <p:spPr/>
        <p:txBody>
          <a:bodyPr/>
          <a:lstStyle/>
          <a:p>
            <a:r>
              <a:rPr lang="en-US" sz="1000"/>
              <a:t>Property Contributions: 704(c)</a:t>
            </a:r>
            <a:endParaRPr lang="en-US" sz="1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A contributes depreciable property worth 100 (AB 40) and B contributes 100 to AB, a 50-50 PSH.  For tax purposes, the property has 4 years remaining to be depreciated.</a:t>
            </a:r>
          </a:p>
          <a:p>
            <a:r>
              <a:rPr lang="en-US" sz="2400" dirty="0"/>
              <a:t>AB elects to depreciate the excess of the value of its property over its AB (60) over 10 yrs on a SL basis (6/yr).</a:t>
            </a:r>
          </a:p>
          <a:p>
            <a:pPr lvl="1"/>
            <a:r>
              <a:rPr lang="en-US" sz="2000" dirty="0"/>
              <a:t>Annual Book depreciation for Y1-4 </a:t>
            </a:r>
            <a:r>
              <a:rPr lang="en-US" sz="2000" dirty="0">
                <a:sym typeface="Wingdings"/>
              </a:rPr>
              <a:t>        </a:t>
            </a:r>
            <a:r>
              <a:rPr lang="en-US" sz="2000" dirty="0"/>
              <a:t>16 (10 + 6)</a:t>
            </a:r>
          </a:p>
          <a:p>
            <a:pPr lvl="1"/>
            <a:r>
              <a:rPr lang="en-US" sz="2000" dirty="0"/>
              <a:t>Annual Book depreciation for Y5-10  </a:t>
            </a:r>
            <a:r>
              <a:rPr lang="en-US" sz="2000" dirty="0">
                <a:sym typeface="Wingdings"/>
              </a:rPr>
              <a:t>     </a:t>
            </a:r>
            <a:r>
              <a:rPr lang="en-US" sz="2000" dirty="0"/>
              <a:t>6</a:t>
            </a:r>
          </a:p>
          <a:p>
            <a:pPr lvl="1"/>
            <a:r>
              <a:rPr lang="en-US" sz="2000" dirty="0"/>
              <a:t>Annual </a:t>
            </a:r>
            <a:r>
              <a:rPr lang="en-US" sz="2000" b="1" dirty="0"/>
              <a:t>Tax</a:t>
            </a:r>
            <a:r>
              <a:rPr lang="en-US" sz="2000" dirty="0"/>
              <a:t> depreciation for Y1-4 </a:t>
            </a:r>
            <a:r>
              <a:rPr lang="en-US" sz="2000" dirty="0">
                <a:sym typeface="Wingdings"/>
              </a:rPr>
              <a:t> 	10</a:t>
            </a:r>
            <a:r>
              <a:rPr lang="en-US" sz="2000" dirty="0"/>
              <a:t>  </a:t>
            </a:r>
          </a:p>
        </p:txBody>
      </p:sp>
      <p:sp>
        <p:nvSpPr>
          <p:cNvPr id="2" name="Title 1"/>
          <p:cNvSpPr>
            <a:spLocks noGrp="1"/>
          </p:cNvSpPr>
          <p:nvPr>
            <p:ph type="title"/>
          </p:nvPr>
        </p:nvSpPr>
        <p:spPr/>
        <p:txBody>
          <a:bodyPr>
            <a:normAutofit/>
          </a:bodyPr>
          <a:lstStyle/>
          <a:p>
            <a:r>
              <a:rPr lang="en-US" b="1" dirty="0"/>
              <a:t>Depreciable Property and Remedial Allocations</a:t>
            </a:r>
            <a:endParaRPr lang="en-US" dirty="0"/>
          </a:p>
        </p:txBody>
      </p:sp>
      <p:sp>
        <p:nvSpPr>
          <p:cNvPr id="5" name="Slide Number Placeholder 4"/>
          <p:cNvSpPr>
            <a:spLocks noGrp="1"/>
          </p:cNvSpPr>
          <p:nvPr>
            <p:ph type="sldNum" sz="quarter" idx="10"/>
          </p:nvPr>
        </p:nvSpPr>
        <p:spPr/>
        <p:txBody>
          <a:bodyPr/>
          <a:lstStyle/>
          <a:p>
            <a:fld id="{87C78C2D-88A6-FF42-A629-764BE97D8DDC}" type="slidenum">
              <a:rPr lang="en-US" smtClean="0"/>
              <a:pPr/>
              <a:t>14</a:t>
            </a:fld>
            <a:endParaRPr lang="en-US" dirty="0"/>
          </a:p>
        </p:txBody>
      </p:sp>
      <p:sp>
        <p:nvSpPr>
          <p:cNvPr id="4" name="Footer Placeholder 3"/>
          <p:cNvSpPr>
            <a:spLocks noGrp="1"/>
          </p:cNvSpPr>
          <p:nvPr>
            <p:ph type="ftr" sz="quarter" idx="11"/>
          </p:nvPr>
        </p:nvSpPr>
        <p:spPr/>
        <p:txBody>
          <a:bodyPr/>
          <a:lstStyle/>
          <a:p>
            <a:r>
              <a:rPr lang="en-US"/>
              <a:t>Property Contributions: 704(c)</a:t>
            </a:r>
            <a:endParaRPr lang="en-US" dirty="0"/>
          </a:p>
        </p:txBody>
      </p:sp>
      <p:sp>
        <p:nvSpPr>
          <p:cNvPr id="10" name="TextBox 9"/>
          <p:cNvSpPr txBox="1"/>
          <p:nvPr/>
        </p:nvSpPr>
        <p:spPr>
          <a:xfrm>
            <a:off x="7484516" y="-1039164"/>
            <a:ext cx="184666" cy="369332"/>
          </a:xfrm>
          <a:prstGeom prst="rect">
            <a:avLst/>
          </a:prstGeom>
          <a:noFill/>
        </p:spPr>
        <p:txBody>
          <a:bodyPr wrap="none" rtlCol="0">
            <a:spAutoFit/>
          </a:bodyPr>
          <a:lstStyle/>
          <a:p>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208104323"/>
              </p:ext>
            </p:extLst>
          </p:nvPr>
        </p:nvGraphicFramePr>
        <p:xfrm>
          <a:off x="1666677" y="3791376"/>
          <a:ext cx="5302249" cy="1899060"/>
        </p:xfrm>
        <a:graphic>
          <a:graphicData uri="http://schemas.openxmlformats.org/presentationml/2006/ole">
            <mc:AlternateContent xmlns:mc="http://schemas.openxmlformats.org/markup-compatibility/2006">
              <mc:Choice xmlns:v="urn:schemas-microsoft-com:vml" Requires="v">
                <p:oleObj name="Worksheet" r:id="rId2" imgW="4279742" imgH="1219155" progId="Excel.Sheet.12">
                  <p:embed/>
                </p:oleObj>
              </mc:Choice>
              <mc:Fallback>
                <p:oleObj name="Worksheet" r:id="rId2" imgW="4279742" imgH="1219155" progId="Excel.Sheet.12">
                  <p:embed/>
                  <p:pic>
                    <p:nvPicPr>
                      <p:cNvPr id="6"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6677" y="3791376"/>
                        <a:ext cx="5302249" cy="18990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a:t>Capital accounts after 4 years:</a:t>
            </a:r>
          </a:p>
          <a:p>
            <a:endParaRPr lang="en-US" dirty="0"/>
          </a:p>
          <a:p>
            <a:endParaRPr lang="en-US" dirty="0"/>
          </a:p>
          <a:p>
            <a:endParaRPr lang="en-US" dirty="0"/>
          </a:p>
          <a:p>
            <a:endParaRPr lang="en-US" dirty="0"/>
          </a:p>
          <a:p>
            <a:endParaRPr lang="en-US" sz="2800" dirty="0"/>
          </a:p>
          <a:p>
            <a:r>
              <a:rPr lang="en-US" sz="2800" dirty="0"/>
              <a:t>Capital account yearly adjustments for each Y5-10:</a:t>
            </a:r>
          </a:p>
          <a:p>
            <a:endParaRPr lang="en-US" dirty="0"/>
          </a:p>
        </p:txBody>
      </p:sp>
      <p:sp>
        <p:nvSpPr>
          <p:cNvPr id="2" name="Title 1"/>
          <p:cNvSpPr>
            <a:spLocks noGrp="1"/>
          </p:cNvSpPr>
          <p:nvPr>
            <p:ph type="title"/>
          </p:nvPr>
        </p:nvSpPr>
        <p:spPr/>
        <p:txBody>
          <a:bodyPr>
            <a:normAutofit/>
          </a:bodyPr>
          <a:lstStyle/>
          <a:p>
            <a:r>
              <a:rPr lang="en-US" b="1" dirty="0"/>
              <a:t>Depreciable Property and Remedial Allocations</a:t>
            </a:r>
            <a:endParaRPr lang="en-US" dirty="0"/>
          </a:p>
        </p:txBody>
      </p:sp>
      <p:sp>
        <p:nvSpPr>
          <p:cNvPr id="5" name="Slide Number Placeholder 4"/>
          <p:cNvSpPr>
            <a:spLocks noGrp="1"/>
          </p:cNvSpPr>
          <p:nvPr>
            <p:ph type="sldNum" sz="quarter" idx="10"/>
          </p:nvPr>
        </p:nvSpPr>
        <p:spPr/>
        <p:txBody>
          <a:bodyPr/>
          <a:lstStyle/>
          <a:p>
            <a:fld id="{87C78C2D-88A6-FF42-A629-764BE97D8DDC}" type="slidenum">
              <a:rPr lang="en-US" smtClean="0"/>
              <a:pPr/>
              <a:t>15</a:t>
            </a:fld>
            <a:endParaRPr lang="en-US" dirty="0"/>
          </a:p>
        </p:txBody>
      </p:sp>
      <p:sp>
        <p:nvSpPr>
          <p:cNvPr id="4" name="Footer Placeholder 3"/>
          <p:cNvSpPr>
            <a:spLocks noGrp="1"/>
          </p:cNvSpPr>
          <p:nvPr>
            <p:ph type="ftr" sz="quarter" idx="11"/>
          </p:nvPr>
        </p:nvSpPr>
        <p:spPr/>
        <p:txBody>
          <a:bodyPr/>
          <a:lstStyle/>
          <a:p>
            <a:r>
              <a:rPr lang="en-US"/>
              <a:t>Property Contributions: 704(c)</a:t>
            </a:r>
            <a:endParaRPr lang="en-US" dirty="0"/>
          </a:p>
        </p:txBody>
      </p:sp>
      <p:graphicFrame>
        <p:nvGraphicFramePr>
          <p:cNvPr id="46083" name="Object 3"/>
          <p:cNvGraphicFramePr>
            <a:graphicFrameLocks noChangeAspect="1"/>
          </p:cNvGraphicFramePr>
          <p:nvPr>
            <p:extLst>
              <p:ext uri="{D42A27DB-BD31-4B8C-83A1-F6EECF244321}">
                <p14:modId xmlns:p14="http://schemas.microsoft.com/office/powerpoint/2010/main" val="798288713"/>
              </p:ext>
            </p:extLst>
          </p:nvPr>
        </p:nvGraphicFramePr>
        <p:xfrm>
          <a:off x="1329091" y="1063528"/>
          <a:ext cx="5419416" cy="1725082"/>
        </p:xfrm>
        <a:graphic>
          <a:graphicData uri="http://schemas.openxmlformats.org/presentationml/2006/ole">
            <mc:AlternateContent xmlns:mc="http://schemas.openxmlformats.org/markup-compatibility/2006">
              <mc:Choice xmlns:v="urn:schemas-microsoft-com:vml" Requires="v">
                <p:oleObj name="Worksheet" r:id="rId2" imgW="4965517" imgH="1041362" progId="Excel.Sheet.12">
                  <p:embed/>
                </p:oleObj>
              </mc:Choice>
              <mc:Fallback>
                <p:oleObj name="Worksheet" r:id="rId2" imgW="4965517" imgH="1041362" progId="Excel.Sheet.12">
                  <p:embed/>
                  <p:pic>
                    <p:nvPicPr>
                      <p:cNvPr id="46083"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091" y="1063528"/>
                        <a:ext cx="5419416" cy="17250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5" name="Object 5"/>
          <p:cNvGraphicFramePr>
            <a:graphicFrameLocks noChangeAspect="1"/>
          </p:cNvGraphicFramePr>
          <p:nvPr>
            <p:extLst>
              <p:ext uri="{D42A27DB-BD31-4B8C-83A1-F6EECF244321}">
                <p14:modId xmlns:p14="http://schemas.microsoft.com/office/powerpoint/2010/main" val="1915723830"/>
              </p:ext>
            </p:extLst>
          </p:nvPr>
        </p:nvGraphicFramePr>
        <p:xfrm>
          <a:off x="1479920" y="4354640"/>
          <a:ext cx="4965700" cy="1548087"/>
        </p:xfrm>
        <a:graphic>
          <a:graphicData uri="http://schemas.openxmlformats.org/presentationml/2006/ole">
            <mc:AlternateContent xmlns:mc="http://schemas.openxmlformats.org/markup-compatibility/2006">
              <mc:Choice xmlns:v="urn:schemas-microsoft-com:vml" Requires="v">
                <p:oleObj name="Worksheet" r:id="rId4" imgW="4965517" imgH="1206456" progId="Excel.Sheet.12">
                  <p:embed/>
                </p:oleObj>
              </mc:Choice>
              <mc:Fallback>
                <p:oleObj name="Worksheet" r:id="rId4" imgW="4965517" imgH="1206456" progId="Excel.Sheet.12">
                  <p:embed/>
                  <p:pic>
                    <p:nvPicPr>
                      <p:cNvPr id="46085"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9920" y="4354640"/>
                        <a:ext cx="4965700" cy="1548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0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a:t> </a:t>
            </a:r>
          </a:p>
        </p:txBody>
      </p:sp>
      <p:sp>
        <p:nvSpPr>
          <p:cNvPr id="2" name="Title 1"/>
          <p:cNvSpPr>
            <a:spLocks noGrp="1"/>
          </p:cNvSpPr>
          <p:nvPr>
            <p:ph type="title"/>
          </p:nvPr>
        </p:nvSpPr>
        <p:spPr/>
        <p:txBody>
          <a:bodyPr>
            <a:normAutofit/>
          </a:bodyPr>
          <a:lstStyle/>
          <a:p>
            <a:r>
              <a:rPr lang="en-US" b="1" dirty="0"/>
              <a:t>Choice of Methods</a:t>
            </a:r>
            <a:endParaRPr lang="en-US" dirty="0"/>
          </a:p>
        </p:txBody>
      </p:sp>
      <p:sp>
        <p:nvSpPr>
          <p:cNvPr id="5" name="Slide Number Placeholder 4"/>
          <p:cNvSpPr>
            <a:spLocks noGrp="1"/>
          </p:cNvSpPr>
          <p:nvPr>
            <p:ph type="sldNum" sz="quarter" idx="10"/>
          </p:nvPr>
        </p:nvSpPr>
        <p:spPr/>
        <p:txBody>
          <a:bodyPr/>
          <a:lstStyle/>
          <a:p>
            <a:fld id="{87C78C2D-88A6-FF42-A629-764BE97D8DDC}" type="slidenum">
              <a:rPr lang="en-US" smtClean="0"/>
              <a:pPr/>
              <a:t>16</a:t>
            </a:fld>
            <a:endParaRPr lang="en-US" dirty="0"/>
          </a:p>
        </p:txBody>
      </p:sp>
      <p:sp>
        <p:nvSpPr>
          <p:cNvPr id="4" name="Footer Placeholder 3"/>
          <p:cNvSpPr>
            <a:spLocks noGrp="1"/>
          </p:cNvSpPr>
          <p:nvPr>
            <p:ph type="ftr" sz="quarter" idx="11"/>
          </p:nvPr>
        </p:nvSpPr>
        <p:spPr/>
        <p:txBody>
          <a:bodyPr/>
          <a:lstStyle/>
          <a:p>
            <a:r>
              <a:rPr lang="en-US"/>
              <a:t>Property Contributions: 704(c)</a:t>
            </a:r>
            <a:endParaRPr lang="en-US" dirty="0"/>
          </a:p>
        </p:txBody>
      </p:sp>
      <p:graphicFrame>
        <p:nvGraphicFramePr>
          <p:cNvPr id="49154" name="Object 2"/>
          <p:cNvGraphicFramePr>
            <a:graphicFrameLocks noChangeAspect="1"/>
          </p:cNvGraphicFramePr>
          <p:nvPr/>
        </p:nvGraphicFramePr>
        <p:xfrm>
          <a:off x="942779" y="1347065"/>
          <a:ext cx="6888063" cy="4503042"/>
        </p:xfrm>
        <a:graphic>
          <a:graphicData uri="http://schemas.openxmlformats.org/presentationml/2006/ole">
            <mc:AlternateContent xmlns:mc="http://schemas.openxmlformats.org/markup-compatibility/2006">
              <mc:Choice xmlns:v="urn:schemas-microsoft-com:vml" Requires="v">
                <p:oleObj name="Worksheet" r:id="rId2" imgW="5917982" imgH="2565306" progId="Excel.Sheet.12">
                  <p:embed/>
                </p:oleObj>
              </mc:Choice>
              <mc:Fallback>
                <p:oleObj name="Worksheet" r:id="rId2" imgW="5917982" imgH="2565306" progId="Excel.Sheet.12">
                  <p:embed/>
                  <p:pic>
                    <p:nvPicPr>
                      <p:cNvPr id="49154"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779" y="1347065"/>
                        <a:ext cx="6888063" cy="45030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 name="TextBox 5"/>
          <p:cNvSpPr txBox="1"/>
          <p:nvPr/>
        </p:nvSpPr>
        <p:spPr>
          <a:xfrm>
            <a:off x="486477" y="607849"/>
            <a:ext cx="8761218" cy="923330"/>
          </a:xfrm>
          <a:prstGeom prst="rect">
            <a:avLst/>
          </a:prstGeom>
          <a:noFill/>
        </p:spPr>
        <p:txBody>
          <a:bodyPr wrap="square" rtlCol="0">
            <a:spAutoFit/>
          </a:bodyPr>
          <a:lstStyle/>
          <a:p>
            <a:r>
              <a:rPr lang="en-US" dirty="0"/>
              <a:t>A contributes depreciable property worth 100 (AB 40) and B contributes 100 to AB, a 50-50 PSH.  For tax purposes, the property has 4 years remaining to be depreciated.</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Reg. 1.704-3(b)(2), Ex. 2 (traditional method)</a:t>
            </a:r>
          </a:p>
          <a:p>
            <a:endParaRPr lang="en-US" dirty="0"/>
          </a:p>
          <a:p>
            <a:endParaRPr lang="en-US" dirty="0"/>
          </a:p>
          <a:p>
            <a:endParaRPr lang="en-US" dirty="0"/>
          </a:p>
          <a:p>
            <a:endParaRPr lang="en-US" dirty="0"/>
          </a:p>
          <a:p>
            <a:endParaRPr lang="en-US" dirty="0"/>
          </a:p>
          <a:p>
            <a:endParaRPr lang="en-US" dirty="0"/>
          </a:p>
          <a:p>
            <a:r>
              <a:rPr lang="en-US" dirty="0"/>
              <a:t>Reg. 1.704-3(c)(4), Ex. 3 (traditional w/ curative)</a:t>
            </a:r>
          </a:p>
          <a:p>
            <a:endParaRPr lang="en-US" dirty="0"/>
          </a:p>
        </p:txBody>
      </p:sp>
      <p:sp>
        <p:nvSpPr>
          <p:cNvPr id="2" name="Title 1"/>
          <p:cNvSpPr>
            <a:spLocks noGrp="1"/>
          </p:cNvSpPr>
          <p:nvPr>
            <p:ph type="title"/>
          </p:nvPr>
        </p:nvSpPr>
        <p:spPr/>
        <p:txBody>
          <a:bodyPr/>
          <a:lstStyle/>
          <a:p>
            <a:r>
              <a:rPr lang="en-US" b="1" dirty="0"/>
              <a:t>Choice of Methods:  Anti-abuse Rules</a:t>
            </a:r>
            <a:endParaRPr lang="en-US" dirty="0"/>
          </a:p>
        </p:txBody>
      </p:sp>
      <p:sp>
        <p:nvSpPr>
          <p:cNvPr id="5" name="Slide Number Placeholder 4"/>
          <p:cNvSpPr>
            <a:spLocks noGrp="1"/>
          </p:cNvSpPr>
          <p:nvPr>
            <p:ph type="sldNum" sz="quarter" idx="10"/>
          </p:nvPr>
        </p:nvSpPr>
        <p:spPr/>
        <p:txBody>
          <a:bodyPr/>
          <a:lstStyle/>
          <a:p>
            <a:fld id="{87C78C2D-88A6-FF42-A629-764BE97D8DDC}" type="slidenum">
              <a:rPr lang="en-US" smtClean="0"/>
              <a:pPr/>
              <a:t>17</a:t>
            </a:fld>
            <a:endParaRPr lang="en-US" dirty="0"/>
          </a:p>
        </p:txBody>
      </p:sp>
      <p:sp>
        <p:nvSpPr>
          <p:cNvPr id="4" name="Footer Placeholder 3"/>
          <p:cNvSpPr>
            <a:spLocks noGrp="1"/>
          </p:cNvSpPr>
          <p:nvPr>
            <p:ph type="ftr" sz="quarter" idx="11"/>
          </p:nvPr>
        </p:nvSpPr>
        <p:spPr/>
        <p:txBody>
          <a:bodyPr/>
          <a:lstStyle/>
          <a:p>
            <a:r>
              <a:rPr lang="en-US"/>
              <a:t>Property Contributions: 704(c)</a:t>
            </a:r>
            <a:endParaRPr lang="en-US" dirty="0"/>
          </a:p>
        </p:txBody>
      </p:sp>
      <p:graphicFrame>
        <p:nvGraphicFramePr>
          <p:cNvPr id="50178" name="Object 2"/>
          <p:cNvGraphicFramePr>
            <a:graphicFrameLocks noChangeAspect="1"/>
          </p:cNvGraphicFramePr>
          <p:nvPr>
            <p:extLst>
              <p:ext uri="{D42A27DB-BD31-4B8C-83A1-F6EECF244321}">
                <p14:modId xmlns:p14="http://schemas.microsoft.com/office/powerpoint/2010/main" val="1759797882"/>
              </p:ext>
            </p:extLst>
          </p:nvPr>
        </p:nvGraphicFramePr>
        <p:xfrm>
          <a:off x="1539231" y="1258208"/>
          <a:ext cx="6303869" cy="1808915"/>
        </p:xfrm>
        <a:graphic>
          <a:graphicData uri="http://schemas.openxmlformats.org/presentationml/2006/ole">
            <mc:AlternateContent xmlns:mc="http://schemas.openxmlformats.org/markup-compatibility/2006">
              <mc:Choice xmlns:v="urn:schemas-microsoft-com:vml" Requires="v">
                <p:oleObj name="Worksheet" r:id="rId2" imgW="5003616" imgH="1206456" progId="Excel.Sheet.12">
                  <p:embed/>
                </p:oleObj>
              </mc:Choice>
              <mc:Fallback>
                <p:oleObj name="Worksheet" r:id="rId2" imgW="5003616" imgH="1206456" progId="Excel.Sheet.12">
                  <p:embed/>
                  <p:pic>
                    <p:nvPicPr>
                      <p:cNvPr id="50178"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9231" y="1258208"/>
                        <a:ext cx="6303869" cy="1808915"/>
                      </a:xfrm>
                      <a:prstGeom prst="rect">
                        <a:avLst/>
                      </a:prstGeom>
                      <a:noFill/>
                      <a:ln>
                        <a:noFill/>
                      </a:ln>
                    </p:spPr>
                  </p:pic>
                </p:oleObj>
              </mc:Fallback>
            </mc:AlternateContent>
          </a:graphicData>
        </a:graphic>
      </p:graphicFrame>
      <p:graphicFrame>
        <p:nvGraphicFramePr>
          <p:cNvPr id="50179" name="Object 3"/>
          <p:cNvGraphicFramePr>
            <a:graphicFrameLocks noChangeAspect="1"/>
          </p:cNvGraphicFramePr>
          <p:nvPr>
            <p:extLst>
              <p:ext uri="{D42A27DB-BD31-4B8C-83A1-F6EECF244321}">
                <p14:modId xmlns:p14="http://schemas.microsoft.com/office/powerpoint/2010/main" val="2691898659"/>
              </p:ext>
            </p:extLst>
          </p:nvPr>
        </p:nvGraphicFramePr>
        <p:xfrm>
          <a:off x="820132" y="4308050"/>
          <a:ext cx="7758260" cy="1587926"/>
        </p:xfrm>
        <a:graphic>
          <a:graphicData uri="http://schemas.openxmlformats.org/presentationml/2006/ole">
            <mc:AlternateContent xmlns:mc="http://schemas.openxmlformats.org/markup-compatibility/2006">
              <mc:Choice xmlns:v="urn:schemas-microsoft-com:vml" Requires="v">
                <p:oleObj name="Worksheet" r:id="rId4" imgW="4295654" imgH="1171530" progId="Excel.Sheet.12">
                  <p:embed/>
                </p:oleObj>
              </mc:Choice>
              <mc:Fallback>
                <p:oleObj name="Worksheet" r:id="rId4" imgW="4295654" imgH="1171530" progId="Excel.Sheet.12">
                  <p:embed/>
                  <p:pic>
                    <p:nvPicPr>
                      <p:cNvPr id="50179" name="Object 3"/>
                      <p:cNvPicPr>
                        <a:picLocks noChangeAspect="1" noChangeArrowheads="1"/>
                      </p:cNvPicPr>
                      <p:nvPr/>
                    </p:nvPicPr>
                    <p:blipFill>
                      <a:blip r:embed="rId5"/>
                      <a:srcRect/>
                      <a:stretch>
                        <a:fillRect/>
                      </a:stretch>
                    </p:blipFill>
                    <p:spPr bwMode="auto">
                      <a:xfrm>
                        <a:off x="820132" y="4308050"/>
                        <a:ext cx="7758260" cy="1587926"/>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1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1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3"/>
          <p:cNvSpPr>
            <a:spLocks noGrp="1" noChangeArrowheads="1"/>
          </p:cNvSpPr>
          <p:nvPr>
            <p:ph idx="1"/>
          </p:nvPr>
        </p:nvSpPr>
        <p:spPr/>
        <p:txBody>
          <a:bodyPr>
            <a:normAutofit/>
          </a:bodyPr>
          <a:lstStyle/>
          <a:p>
            <a:r>
              <a:rPr lang="en-US" sz="2800" dirty="0"/>
              <a:t>Any G/L recognized by PSH wrt contributed </a:t>
            </a:r>
            <a:r>
              <a:rPr lang="en-US" sz="2800" i="1" dirty="0"/>
              <a:t>Unrealized receivable</a:t>
            </a:r>
            <a:r>
              <a:rPr lang="en-US" sz="2800" dirty="0"/>
              <a:t> is OI/L</a:t>
            </a:r>
          </a:p>
          <a:p>
            <a:r>
              <a:rPr lang="en-US" sz="2800" dirty="0"/>
              <a:t>Any G/L recognized by PSH wrt </a:t>
            </a:r>
            <a:r>
              <a:rPr lang="en-US" sz="2800" i="1" dirty="0"/>
              <a:t>inventory item</a:t>
            </a:r>
            <a:r>
              <a:rPr lang="en-US" sz="2800" dirty="0"/>
              <a:t> w/in 5 years of contribution is OI/L</a:t>
            </a:r>
          </a:p>
          <a:p>
            <a:r>
              <a:rPr lang="en-US" sz="2800" dirty="0"/>
              <a:t>If </a:t>
            </a:r>
            <a:r>
              <a:rPr lang="en-US" sz="2800" i="1" dirty="0"/>
              <a:t>Capital Asset</a:t>
            </a:r>
            <a:r>
              <a:rPr lang="en-US" sz="2800" dirty="0"/>
              <a:t> with BIL contributed to PSH, any loss recognized w/in 5 years of contribution is CL to the extent of the BIL. (§724)</a:t>
            </a:r>
          </a:p>
        </p:txBody>
      </p:sp>
      <p:sp>
        <p:nvSpPr>
          <p:cNvPr id="444418" name="Rectangle 2"/>
          <p:cNvSpPr>
            <a:spLocks noGrp="1" noChangeArrowheads="1"/>
          </p:cNvSpPr>
          <p:nvPr>
            <p:ph type="title"/>
          </p:nvPr>
        </p:nvSpPr>
        <p:spPr/>
        <p:txBody>
          <a:bodyPr>
            <a:normAutofit/>
          </a:bodyPr>
          <a:lstStyle/>
          <a:p>
            <a:pPr>
              <a:defRPr/>
            </a:pPr>
            <a:r>
              <a:rPr lang="en-US" b="1" dirty="0"/>
              <a:t>Review: Character of G/L on Contributed Property</a:t>
            </a:r>
          </a:p>
        </p:txBody>
      </p:sp>
      <p:sp>
        <p:nvSpPr>
          <p:cNvPr id="6" name="Slide Number Placeholder 5"/>
          <p:cNvSpPr>
            <a:spLocks noGrp="1"/>
          </p:cNvSpPr>
          <p:nvPr>
            <p:ph type="sldNum" sz="quarter" idx="10"/>
          </p:nvPr>
        </p:nvSpPr>
        <p:spPr/>
        <p:txBody>
          <a:bodyPr/>
          <a:lstStyle/>
          <a:p>
            <a:fld id="{87C78C2D-88A6-FF42-A629-764BE97D8DDC}" type="slidenum">
              <a:rPr lang="en-US" smtClean="0"/>
              <a:pPr/>
              <a:t>18</a:t>
            </a:fld>
            <a:endParaRPr lang="en-US" dirty="0"/>
          </a:p>
        </p:txBody>
      </p:sp>
      <p:sp>
        <p:nvSpPr>
          <p:cNvPr id="31746" name="Footer Placeholder 3"/>
          <p:cNvSpPr>
            <a:spLocks noGrp="1"/>
          </p:cNvSpPr>
          <p:nvPr>
            <p:ph type="ftr" sz="quarter" idx="11"/>
          </p:nvPr>
        </p:nvSpPr>
        <p:spPr>
          <a:noFill/>
        </p:spPr>
        <p:txBody>
          <a:bodyPr/>
          <a:lstStyle/>
          <a:p>
            <a:r>
              <a:rPr lang="en-US"/>
              <a:t>Property Contributions: 704(c)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4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7" name="Rectangle 3"/>
          <p:cNvSpPr>
            <a:spLocks noGrp="1" noChangeArrowheads="1"/>
          </p:cNvSpPr>
          <p:nvPr>
            <p:ph idx="1"/>
          </p:nvPr>
        </p:nvSpPr>
        <p:spPr/>
        <p:txBody>
          <a:bodyPr/>
          <a:lstStyle/>
          <a:p>
            <a:r>
              <a:rPr lang="en-US" sz="2000" dirty="0"/>
              <a:t>A and B form AB (GPSH); B contributes property(AB=14k; FMV=20k) and A contributes cash (20k).  When building is worth 40k, C enters as an equal P</a:t>
            </a:r>
          </a:p>
          <a:p>
            <a:endParaRPr lang="en-US" dirty="0"/>
          </a:p>
        </p:txBody>
      </p:sp>
      <p:sp>
        <p:nvSpPr>
          <p:cNvPr id="444418" name="Rectangle 2"/>
          <p:cNvSpPr>
            <a:spLocks noGrp="1" noChangeArrowheads="1"/>
          </p:cNvSpPr>
          <p:nvPr>
            <p:ph type="title"/>
          </p:nvPr>
        </p:nvSpPr>
        <p:spPr/>
        <p:txBody>
          <a:bodyPr>
            <a:normAutofit/>
          </a:bodyPr>
          <a:lstStyle/>
          <a:p>
            <a:pPr>
              <a:defRPr/>
            </a:pPr>
            <a:r>
              <a:rPr lang="en-US" b="1" dirty="0"/>
              <a:t>Reverse 704(c) Allocations</a:t>
            </a:r>
          </a:p>
        </p:txBody>
      </p:sp>
      <p:sp>
        <p:nvSpPr>
          <p:cNvPr id="8" name="Slide Number Placeholder 7"/>
          <p:cNvSpPr>
            <a:spLocks noGrp="1"/>
          </p:cNvSpPr>
          <p:nvPr>
            <p:ph type="sldNum" sz="quarter" idx="10"/>
          </p:nvPr>
        </p:nvSpPr>
        <p:spPr/>
        <p:txBody>
          <a:bodyPr/>
          <a:lstStyle/>
          <a:p>
            <a:fld id="{87C78C2D-88A6-FF42-A629-764BE97D8DDC}" type="slidenum">
              <a:rPr lang="en-US" smtClean="0"/>
              <a:pPr/>
              <a:t>19</a:t>
            </a:fld>
            <a:endParaRPr lang="en-US" dirty="0"/>
          </a:p>
        </p:txBody>
      </p:sp>
      <p:sp>
        <p:nvSpPr>
          <p:cNvPr id="10244" name="Footer Placeholder 3"/>
          <p:cNvSpPr>
            <a:spLocks noGrp="1"/>
          </p:cNvSpPr>
          <p:nvPr>
            <p:ph type="ftr" sz="quarter" idx="11"/>
          </p:nvPr>
        </p:nvSpPr>
        <p:spPr>
          <a:noFill/>
        </p:spPr>
        <p:txBody>
          <a:bodyPr/>
          <a:lstStyle/>
          <a:p>
            <a:r>
              <a:rPr lang="en-US"/>
              <a:t>Property Contributions: 704(c)</a:t>
            </a:r>
            <a:endParaRPr lang="en-US" dirty="0"/>
          </a:p>
        </p:txBody>
      </p:sp>
      <p:graphicFrame>
        <p:nvGraphicFramePr>
          <p:cNvPr id="10242" name="Object 4"/>
          <p:cNvGraphicFramePr>
            <a:graphicFrameLocks noChangeAspect="1"/>
          </p:cNvGraphicFramePr>
          <p:nvPr>
            <p:extLst>
              <p:ext uri="{D42A27DB-BD31-4B8C-83A1-F6EECF244321}">
                <p14:modId xmlns:p14="http://schemas.microsoft.com/office/powerpoint/2010/main" val="3330118923"/>
              </p:ext>
            </p:extLst>
          </p:nvPr>
        </p:nvGraphicFramePr>
        <p:xfrm>
          <a:off x="937260" y="1485901"/>
          <a:ext cx="7447915" cy="1470660"/>
        </p:xfrm>
        <a:graphic>
          <a:graphicData uri="http://schemas.openxmlformats.org/presentationml/2006/ole">
            <mc:AlternateContent xmlns:mc="http://schemas.openxmlformats.org/markup-compatibility/2006">
              <mc:Choice xmlns:v="urn:schemas-microsoft-com:vml" Requires="v">
                <p:oleObj name="Worksheet" r:id="rId3" imgW="4010033" imgH="1114474" progId="Excel.Sheet.8">
                  <p:embed/>
                </p:oleObj>
              </mc:Choice>
              <mc:Fallback>
                <p:oleObj name="Worksheet" r:id="rId3" imgW="4010033" imgH="1114474" progId="Excel.Sheet.8">
                  <p:embed/>
                  <p:pic>
                    <p:nvPicPr>
                      <p:cNvPr id="1024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260" y="1485901"/>
                        <a:ext cx="7447915" cy="1470660"/>
                      </a:xfrm>
                      <a:prstGeom prst="rect">
                        <a:avLst/>
                      </a:prstGeom>
                      <a:noFill/>
                    </p:spPr>
                  </p:pic>
                </p:oleObj>
              </mc:Fallback>
            </mc:AlternateContent>
          </a:graphicData>
        </a:graphic>
      </p:graphicFrame>
      <p:graphicFrame>
        <p:nvGraphicFramePr>
          <p:cNvPr id="10243" name="Object 3"/>
          <p:cNvGraphicFramePr>
            <a:graphicFrameLocks noChangeAspect="1"/>
          </p:cNvGraphicFramePr>
          <p:nvPr>
            <p:extLst>
              <p:ext uri="{D42A27DB-BD31-4B8C-83A1-F6EECF244321}">
                <p14:modId xmlns:p14="http://schemas.microsoft.com/office/powerpoint/2010/main" val="2948296974"/>
              </p:ext>
            </p:extLst>
          </p:nvPr>
        </p:nvGraphicFramePr>
        <p:xfrm>
          <a:off x="990600" y="3770722"/>
          <a:ext cx="7631113" cy="1913798"/>
        </p:xfrm>
        <a:graphic>
          <a:graphicData uri="http://schemas.openxmlformats.org/presentationml/2006/ole">
            <mc:AlternateContent xmlns:mc="http://schemas.openxmlformats.org/markup-compatibility/2006">
              <mc:Choice xmlns:v="urn:schemas-microsoft-com:vml" Requires="v">
                <p:oleObj name="Worksheet" r:id="rId5" imgW="4010033" imgH="1343171" progId="Excel.Sheet.8">
                  <p:embed/>
                </p:oleObj>
              </mc:Choice>
              <mc:Fallback>
                <p:oleObj name="Worksheet" r:id="rId5" imgW="4010033" imgH="1343171" progId="Excel.Sheet.8">
                  <p:embed/>
                  <p:pic>
                    <p:nvPicPr>
                      <p:cNvPr id="10243"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3770722"/>
                        <a:ext cx="7631113" cy="1913798"/>
                      </a:xfrm>
                      <a:prstGeom prst="rect">
                        <a:avLst/>
                      </a:prstGeom>
                      <a:noFill/>
                    </p:spPr>
                  </p:pic>
                </p:oleObj>
              </mc:Fallback>
            </mc:AlternateContent>
          </a:graphicData>
        </a:graphic>
      </p:graphicFrame>
      <p:cxnSp>
        <p:nvCxnSpPr>
          <p:cNvPr id="3" name="Straight Connector 2"/>
          <p:cNvCxnSpPr>
            <a:stCxn id="10247" idx="1"/>
            <a:endCxn id="10247" idx="3"/>
          </p:cNvCxnSpPr>
          <p:nvPr/>
        </p:nvCxnSpPr>
        <p:spPr>
          <a:xfrm>
            <a:off x="384048" y="3439432"/>
            <a:ext cx="84582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Content Placeholder 2"/>
          <p:cNvSpPr>
            <a:spLocks noGrp="1"/>
          </p:cNvSpPr>
          <p:nvPr>
            <p:ph idx="1"/>
          </p:nvPr>
        </p:nvSpPr>
        <p:spPr/>
        <p:txBody>
          <a:bodyPr/>
          <a:lstStyle/>
          <a:p>
            <a:r>
              <a:rPr lang="en-US" sz="2800" dirty="0"/>
              <a:t>A and B form AB (GPSH), a 50-50 PSH; B contributes nondepreciable property (AB=14k; FMV=20k) and A contributes cash (20k)</a:t>
            </a:r>
          </a:p>
          <a:p>
            <a:endParaRPr lang="en-US" dirty="0"/>
          </a:p>
        </p:txBody>
      </p:sp>
      <p:sp>
        <p:nvSpPr>
          <p:cNvPr id="5123" name="Title 1"/>
          <p:cNvSpPr>
            <a:spLocks noGrp="1"/>
          </p:cNvSpPr>
          <p:nvPr>
            <p:ph type="title"/>
          </p:nvPr>
        </p:nvSpPr>
        <p:spPr/>
        <p:txBody>
          <a:bodyPr/>
          <a:lstStyle/>
          <a:p>
            <a:r>
              <a:rPr lang="en-US" b="1" dirty="0"/>
              <a:t>Section 704(c)</a:t>
            </a:r>
          </a:p>
        </p:txBody>
      </p:sp>
      <p:sp>
        <p:nvSpPr>
          <p:cNvPr id="7" name="Slide Number Placeholder 6"/>
          <p:cNvSpPr>
            <a:spLocks noGrp="1"/>
          </p:cNvSpPr>
          <p:nvPr>
            <p:ph type="sldNum" sz="quarter" idx="10"/>
          </p:nvPr>
        </p:nvSpPr>
        <p:spPr/>
        <p:txBody>
          <a:bodyPr/>
          <a:lstStyle/>
          <a:p>
            <a:fld id="{87C78C2D-88A6-FF42-A629-764BE97D8DDC}" type="slidenum">
              <a:rPr lang="en-US" smtClean="0"/>
              <a:pPr/>
              <a:t>2</a:t>
            </a:fld>
            <a:endParaRPr lang="en-US" dirty="0"/>
          </a:p>
        </p:txBody>
      </p:sp>
      <p:sp>
        <p:nvSpPr>
          <p:cNvPr id="5125" name="Footer Placeholder 3"/>
          <p:cNvSpPr>
            <a:spLocks noGrp="1"/>
          </p:cNvSpPr>
          <p:nvPr>
            <p:ph type="ftr" sz="quarter" idx="11"/>
          </p:nvPr>
        </p:nvSpPr>
        <p:spPr>
          <a:noFill/>
        </p:spPr>
        <p:txBody>
          <a:bodyPr/>
          <a:lstStyle/>
          <a:p>
            <a:r>
              <a:rPr lang="en-US" dirty="0"/>
              <a:t>Property Contributions: 704(c)</a:t>
            </a:r>
          </a:p>
        </p:txBody>
      </p:sp>
      <p:graphicFrame>
        <p:nvGraphicFramePr>
          <p:cNvPr id="5122" name="Object 4"/>
          <p:cNvGraphicFramePr>
            <a:graphicFrameLocks noChangeAspect="1"/>
          </p:cNvGraphicFramePr>
          <p:nvPr>
            <p:extLst>
              <p:ext uri="{D42A27DB-BD31-4B8C-83A1-F6EECF244321}">
                <p14:modId xmlns:p14="http://schemas.microsoft.com/office/powerpoint/2010/main" val="4287505061"/>
              </p:ext>
            </p:extLst>
          </p:nvPr>
        </p:nvGraphicFramePr>
        <p:xfrm>
          <a:off x="604777" y="2735580"/>
          <a:ext cx="7485369" cy="2379610"/>
        </p:xfrm>
        <a:graphic>
          <a:graphicData uri="http://schemas.openxmlformats.org/presentationml/2006/ole">
            <mc:AlternateContent xmlns:mc="http://schemas.openxmlformats.org/markup-compatibility/2006">
              <mc:Choice xmlns:v="urn:schemas-microsoft-com:vml" Requires="v">
                <p:oleObj name="Worksheet" r:id="rId2" imgW="4671720" imgH="1343880" progId="Excel.Sheet.8">
                  <p:embed/>
                </p:oleObj>
              </mc:Choice>
              <mc:Fallback>
                <p:oleObj name="Worksheet" r:id="rId2" imgW="4671720" imgH="1343880" progId="Excel.Sheet.8">
                  <p:embed/>
                  <p:pic>
                    <p:nvPicPr>
                      <p:cNvPr id="512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777" y="2735580"/>
                        <a:ext cx="7485369" cy="2379610"/>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Content Placeholder 2"/>
          <p:cNvSpPr>
            <a:spLocks noGrp="1"/>
          </p:cNvSpPr>
          <p:nvPr>
            <p:ph idx="1"/>
          </p:nvPr>
        </p:nvSpPr>
        <p:spPr/>
        <p:txBody>
          <a:bodyPr>
            <a:normAutofit/>
          </a:bodyPr>
          <a:lstStyle/>
          <a:p>
            <a:r>
              <a:rPr lang="en-US" sz="2800" dirty="0"/>
              <a:t>3 Allocation Methods under 704(c):</a:t>
            </a:r>
          </a:p>
          <a:p>
            <a:pPr lvl="1"/>
            <a:r>
              <a:rPr lang="en-US" sz="2400" b="1" dirty="0"/>
              <a:t>Traditional Method </a:t>
            </a:r>
            <a:r>
              <a:rPr lang="en-US" sz="2400" dirty="0"/>
              <a:t>(Reg. 1.704-3(b)) </a:t>
            </a:r>
          </a:p>
          <a:p>
            <a:pPr lvl="1"/>
            <a:r>
              <a:rPr lang="en-US" sz="2400" b="1" dirty="0"/>
              <a:t>Traditional Method with Curative Allocations</a:t>
            </a:r>
            <a:r>
              <a:rPr lang="en-US" sz="2400" dirty="0"/>
              <a:t> (Reg. 1.704-3(c)) </a:t>
            </a:r>
          </a:p>
          <a:p>
            <a:pPr lvl="1"/>
            <a:r>
              <a:rPr lang="en-US" sz="2400" b="1" dirty="0"/>
              <a:t>Remedial Method </a:t>
            </a:r>
            <a:r>
              <a:rPr lang="en-US" sz="2400" dirty="0"/>
              <a:t>(Reg. 1.704-3(d))</a:t>
            </a:r>
          </a:p>
          <a:p>
            <a:endParaRPr lang="en-US" sz="2800" dirty="0"/>
          </a:p>
          <a:p>
            <a:r>
              <a:rPr lang="en-US" sz="2800" dirty="0"/>
              <a:t>Operating Rules:</a:t>
            </a:r>
          </a:p>
          <a:p>
            <a:pPr lvl="1"/>
            <a:r>
              <a:rPr lang="en-US" sz="2400" dirty="0"/>
              <a:t>704(c) applies on a </a:t>
            </a:r>
            <a:r>
              <a:rPr lang="en-US" sz="2400" i="1" dirty="0"/>
              <a:t>property-by-property</a:t>
            </a:r>
            <a:r>
              <a:rPr lang="en-US" sz="2400" dirty="0"/>
              <a:t> basis (no aggregation of G/L)</a:t>
            </a:r>
          </a:p>
          <a:p>
            <a:pPr lvl="1"/>
            <a:r>
              <a:rPr lang="en-US" sz="2400" dirty="0"/>
              <a:t>Can use different methods on different property, subject to methods being “reasonable”</a:t>
            </a:r>
          </a:p>
          <a:p>
            <a:pPr lvl="1"/>
            <a:r>
              <a:rPr lang="en-US" sz="2400" dirty="0"/>
              <a:t>704(c) can be disregarded if there is a “small disparity” between book and tax (&lt;15% and &lt;20k). Reg. 1.704-3(a)(2); -3(e)</a:t>
            </a:r>
          </a:p>
        </p:txBody>
      </p:sp>
      <p:sp>
        <p:nvSpPr>
          <p:cNvPr id="30722" name="Title 1"/>
          <p:cNvSpPr>
            <a:spLocks noGrp="1"/>
          </p:cNvSpPr>
          <p:nvPr>
            <p:ph type="title"/>
          </p:nvPr>
        </p:nvSpPr>
        <p:spPr/>
        <p:txBody>
          <a:bodyPr/>
          <a:lstStyle/>
          <a:p>
            <a:r>
              <a:rPr lang="en-US" b="1" dirty="0"/>
              <a:t>Section 704(c)</a:t>
            </a:r>
          </a:p>
        </p:txBody>
      </p:sp>
      <p:sp>
        <p:nvSpPr>
          <p:cNvPr id="6" name="Slide Number Placeholder 5"/>
          <p:cNvSpPr>
            <a:spLocks noGrp="1"/>
          </p:cNvSpPr>
          <p:nvPr>
            <p:ph type="sldNum" sz="quarter" idx="10"/>
          </p:nvPr>
        </p:nvSpPr>
        <p:spPr/>
        <p:txBody>
          <a:bodyPr/>
          <a:lstStyle/>
          <a:p>
            <a:fld id="{87C78C2D-88A6-FF42-A629-764BE97D8DDC}" type="slidenum">
              <a:rPr lang="en-US" smtClean="0"/>
              <a:pPr/>
              <a:t>3</a:t>
            </a:fld>
            <a:endParaRPr lang="en-US" dirty="0"/>
          </a:p>
        </p:txBody>
      </p:sp>
      <p:sp>
        <p:nvSpPr>
          <p:cNvPr id="30724" name="Footer Placeholder 3"/>
          <p:cNvSpPr>
            <a:spLocks noGrp="1"/>
          </p:cNvSpPr>
          <p:nvPr>
            <p:ph type="ftr" sz="quarter" idx="11"/>
          </p:nvPr>
        </p:nvSpPr>
        <p:spPr>
          <a:noFill/>
        </p:spPr>
        <p:txBody>
          <a:bodyPr/>
          <a:lstStyle/>
          <a:p>
            <a:r>
              <a:rPr lang="en-US"/>
              <a:t>Property Contributions: 704(c)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72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72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7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Content Placeholder 2"/>
          <p:cNvSpPr>
            <a:spLocks noGrp="1"/>
          </p:cNvSpPr>
          <p:nvPr>
            <p:ph idx="1"/>
          </p:nvPr>
        </p:nvSpPr>
        <p:spPr/>
        <p:txBody>
          <a:bodyPr>
            <a:normAutofit/>
          </a:bodyPr>
          <a:lstStyle/>
          <a:p>
            <a:r>
              <a:rPr lang="en-US" dirty="0"/>
              <a:t>A and B form AB (GPSH), a 50-50 PSH; B contributes nondepreciable property (AB=14k; FMV=20k) and A contributes cash (20k)</a:t>
            </a:r>
          </a:p>
          <a:p>
            <a:r>
              <a:rPr lang="en-US" dirty="0"/>
              <a:t>AB sells property for: (1) 20k; or (2) 24k.  (Reg. 1.704-1(b)(4)(i); -3(b)(1))</a:t>
            </a:r>
          </a:p>
          <a:p>
            <a:pPr lvl="1"/>
            <a:r>
              <a:rPr lang="en-US" dirty="0"/>
              <a:t>Tax consequences?</a:t>
            </a:r>
          </a:p>
          <a:p>
            <a:pPr lvl="1"/>
            <a:r>
              <a:rPr lang="en-US" dirty="0"/>
              <a:t>Book consequences?</a:t>
            </a:r>
          </a:p>
          <a:p>
            <a:pPr lvl="1"/>
            <a:r>
              <a:rPr lang="en-US" dirty="0"/>
              <a:t>(1) Calculate book and tax items; (2) allocate book first; (3) then for </a:t>
            </a:r>
            <a:r>
              <a:rPr lang="en-US" i="1" dirty="0"/>
              <a:t>noncontributing Ps</a:t>
            </a:r>
            <a:r>
              <a:rPr lang="en-US" dirty="0"/>
              <a:t> match tax and book; and (4) any </a:t>
            </a:r>
            <a:r>
              <a:rPr lang="en-US" i="1" dirty="0"/>
              <a:t>remaining tax items to contributing P  </a:t>
            </a:r>
          </a:p>
        </p:txBody>
      </p:sp>
      <p:sp>
        <p:nvSpPr>
          <p:cNvPr id="6147" name="Title 1"/>
          <p:cNvSpPr>
            <a:spLocks noGrp="1"/>
          </p:cNvSpPr>
          <p:nvPr>
            <p:ph type="title"/>
          </p:nvPr>
        </p:nvSpPr>
        <p:spPr/>
        <p:txBody>
          <a:bodyPr>
            <a:normAutofit/>
          </a:bodyPr>
          <a:lstStyle/>
          <a:p>
            <a:r>
              <a:rPr lang="en-US" b="1" dirty="0"/>
              <a:t>Section 704(c): Traditional Method</a:t>
            </a:r>
          </a:p>
        </p:txBody>
      </p:sp>
      <p:sp>
        <p:nvSpPr>
          <p:cNvPr id="7" name="Slide Number Placeholder 6"/>
          <p:cNvSpPr>
            <a:spLocks noGrp="1"/>
          </p:cNvSpPr>
          <p:nvPr>
            <p:ph type="sldNum" sz="quarter" idx="10"/>
          </p:nvPr>
        </p:nvSpPr>
        <p:spPr/>
        <p:txBody>
          <a:bodyPr/>
          <a:lstStyle/>
          <a:p>
            <a:fld id="{87C78C2D-88A6-FF42-A629-764BE97D8DDC}" type="slidenum">
              <a:rPr lang="en-US" smtClean="0"/>
              <a:pPr/>
              <a:t>4</a:t>
            </a:fld>
            <a:endParaRPr lang="en-US" dirty="0"/>
          </a:p>
        </p:txBody>
      </p:sp>
      <p:sp>
        <p:nvSpPr>
          <p:cNvPr id="6149" name="Footer Placeholder 3"/>
          <p:cNvSpPr>
            <a:spLocks noGrp="1"/>
          </p:cNvSpPr>
          <p:nvPr>
            <p:ph type="ftr" sz="quarter" idx="11"/>
          </p:nvPr>
        </p:nvSpPr>
        <p:spPr>
          <a:noFill/>
        </p:spPr>
        <p:txBody>
          <a:bodyPr/>
          <a:lstStyle/>
          <a:p>
            <a:r>
              <a:rPr lang="en-US"/>
              <a:t>Property Contributions: 704(c)</a:t>
            </a:r>
            <a:endParaRPr lang="en-US" dirty="0"/>
          </a:p>
        </p:txBody>
      </p:sp>
      <p:graphicFrame>
        <p:nvGraphicFramePr>
          <p:cNvPr id="6146" name="Object 4"/>
          <p:cNvGraphicFramePr>
            <a:graphicFrameLocks noChangeAspect="1"/>
          </p:cNvGraphicFramePr>
          <p:nvPr>
            <p:extLst>
              <p:ext uri="{D42A27DB-BD31-4B8C-83A1-F6EECF244321}">
                <p14:modId xmlns:p14="http://schemas.microsoft.com/office/powerpoint/2010/main" val="977918246"/>
              </p:ext>
            </p:extLst>
          </p:nvPr>
        </p:nvGraphicFramePr>
        <p:xfrm>
          <a:off x="731356" y="4238407"/>
          <a:ext cx="7474008" cy="2056320"/>
        </p:xfrm>
        <a:graphic>
          <a:graphicData uri="http://schemas.openxmlformats.org/presentationml/2006/ole">
            <mc:AlternateContent xmlns:mc="http://schemas.openxmlformats.org/markup-compatibility/2006">
              <mc:Choice xmlns:v="urn:schemas-microsoft-com:vml" Requires="v">
                <p:oleObj name="Worksheet" r:id="rId3" imgW="3981434" imgH="1390617" progId="Excel.Sheet.8">
                  <p:embed/>
                </p:oleObj>
              </mc:Choice>
              <mc:Fallback>
                <p:oleObj name="Worksheet" r:id="rId3" imgW="3981434" imgH="1390617" progId="Excel.Sheet.8">
                  <p:embed/>
                  <p:pic>
                    <p:nvPicPr>
                      <p:cNvPr id="614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356" y="4238407"/>
                        <a:ext cx="7474008" cy="2056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8">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48">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4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Content Placeholder 2"/>
          <p:cNvSpPr>
            <a:spLocks noGrp="1"/>
          </p:cNvSpPr>
          <p:nvPr>
            <p:ph idx="1"/>
          </p:nvPr>
        </p:nvSpPr>
        <p:spPr/>
        <p:txBody>
          <a:bodyPr/>
          <a:lstStyle/>
          <a:p>
            <a:r>
              <a:rPr lang="en-US" sz="2400" dirty="0"/>
              <a:t>Same fact as previous example, but the property is sold for 18k </a:t>
            </a:r>
            <a:r>
              <a:rPr lang="en-US" sz="2400"/>
              <a:t>(Reg. </a:t>
            </a:r>
            <a:r>
              <a:rPr lang="en-US" sz="2400" dirty="0"/>
              <a:t>1.704-3(b)(1))</a:t>
            </a:r>
          </a:p>
          <a:p>
            <a:pPr marL="457200" lvl="1" indent="-228600"/>
            <a:r>
              <a:rPr lang="en-US" sz="2000" dirty="0"/>
              <a:t>“the total income, gain</a:t>
            </a:r>
            <a:r>
              <a:rPr lang="en-US" sz="2000" b="1" dirty="0"/>
              <a:t>, loss</a:t>
            </a:r>
            <a:r>
              <a:rPr lang="en-US" sz="2000" dirty="0"/>
              <a:t>, or deduction allocated to the Ps for a TY with respect to a property cannot exceed the total PSH income, gain, loss, or deduction with respect to that property for the TY (the ceiling rule).”</a:t>
            </a:r>
          </a:p>
          <a:p>
            <a:pPr marL="457200" lvl="1" indent="-228600"/>
            <a:r>
              <a:rPr lang="en-US" sz="2000" dirty="0"/>
              <a:t>Why is the resulting book/tax disparity a problem?  Is it permanent? </a:t>
            </a:r>
            <a:endParaRPr lang="en-US" dirty="0"/>
          </a:p>
        </p:txBody>
      </p:sp>
      <p:sp>
        <p:nvSpPr>
          <p:cNvPr id="2" name="Title 1"/>
          <p:cNvSpPr>
            <a:spLocks noGrp="1"/>
          </p:cNvSpPr>
          <p:nvPr>
            <p:ph type="title"/>
          </p:nvPr>
        </p:nvSpPr>
        <p:spPr/>
        <p:txBody>
          <a:bodyPr>
            <a:normAutofit/>
          </a:bodyPr>
          <a:lstStyle/>
          <a:p>
            <a:pPr>
              <a:defRPr/>
            </a:pPr>
            <a:r>
              <a:rPr lang="en-US" b="1" dirty="0"/>
              <a:t>Section 704(c): The Traditional Method and the </a:t>
            </a:r>
            <a:r>
              <a:rPr lang="en-US" b="1" i="1" dirty="0"/>
              <a:t>Ceiling Rule</a:t>
            </a:r>
          </a:p>
        </p:txBody>
      </p:sp>
      <p:sp>
        <p:nvSpPr>
          <p:cNvPr id="7" name="Slide Number Placeholder 6"/>
          <p:cNvSpPr>
            <a:spLocks noGrp="1"/>
          </p:cNvSpPr>
          <p:nvPr>
            <p:ph type="sldNum" sz="quarter" idx="10"/>
          </p:nvPr>
        </p:nvSpPr>
        <p:spPr/>
        <p:txBody>
          <a:bodyPr/>
          <a:lstStyle/>
          <a:p>
            <a:fld id="{87C78C2D-88A6-FF42-A629-764BE97D8DDC}" type="slidenum">
              <a:rPr lang="en-US" smtClean="0"/>
              <a:pPr/>
              <a:t>5</a:t>
            </a:fld>
            <a:endParaRPr lang="en-US" dirty="0"/>
          </a:p>
        </p:txBody>
      </p:sp>
      <p:sp>
        <p:nvSpPr>
          <p:cNvPr id="7173" name="Footer Placeholder 3"/>
          <p:cNvSpPr>
            <a:spLocks noGrp="1"/>
          </p:cNvSpPr>
          <p:nvPr>
            <p:ph type="ftr" sz="quarter" idx="11"/>
          </p:nvPr>
        </p:nvSpPr>
        <p:spPr>
          <a:noFill/>
        </p:spPr>
        <p:txBody>
          <a:bodyPr/>
          <a:lstStyle/>
          <a:p>
            <a:r>
              <a:rPr lang="en-US"/>
              <a:t>Property Contributions: 704(c)</a:t>
            </a:r>
            <a:endParaRPr lang="en-US" dirty="0"/>
          </a:p>
        </p:txBody>
      </p:sp>
      <p:graphicFrame>
        <p:nvGraphicFramePr>
          <p:cNvPr id="7170" name="Object 4"/>
          <p:cNvGraphicFramePr>
            <a:graphicFrameLocks noChangeAspect="1"/>
          </p:cNvGraphicFramePr>
          <p:nvPr>
            <p:extLst>
              <p:ext uri="{D42A27DB-BD31-4B8C-83A1-F6EECF244321}">
                <p14:modId xmlns:p14="http://schemas.microsoft.com/office/powerpoint/2010/main" val="2191132768"/>
              </p:ext>
            </p:extLst>
          </p:nvPr>
        </p:nvGraphicFramePr>
        <p:xfrm>
          <a:off x="1304588" y="4807291"/>
          <a:ext cx="5848809" cy="1549059"/>
        </p:xfrm>
        <a:graphic>
          <a:graphicData uri="http://schemas.openxmlformats.org/presentationml/2006/ole">
            <mc:AlternateContent xmlns:mc="http://schemas.openxmlformats.org/markup-compatibility/2006">
              <mc:Choice xmlns:v="urn:schemas-microsoft-com:vml" Requires="v">
                <p:oleObj name="Worksheet" r:id="rId2" imgW="3981434" imgH="1390617" progId="Excel.Sheet.8">
                  <p:embed/>
                </p:oleObj>
              </mc:Choice>
              <mc:Fallback>
                <p:oleObj name="Worksheet" r:id="rId2" imgW="3981434" imgH="1390617" progId="Excel.Sheet.8">
                  <p:embed/>
                  <p:pic>
                    <p:nvPicPr>
                      <p:cNvPr id="717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4588" y="4807291"/>
                        <a:ext cx="5848809" cy="1549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1" name="Object 4"/>
          <p:cNvGraphicFramePr>
            <a:graphicFrameLocks noChangeAspect="1"/>
          </p:cNvGraphicFramePr>
          <p:nvPr>
            <p:extLst>
              <p:ext uri="{D42A27DB-BD31-4B8C-83A1-F6EECF244321}">
                <p14:modId xmlns:p14="http://schemas.microsoft.com/office/powerpoint/2010/main" val="2451198939"/>
              </p:ext>
            </p:extLst>
          </p:nvPr>
        </p:nvGraphicFramePr>
        <p:xfrm>
          <a:off x="1304588" y="2861339"/>
          <a:ext cx="6407059" cy="1595432"/>
        </p:xfrm>
        <a:graphic>
          <a:graphicData uri="http://schemas.openxmlformats.org/presentationml/2006/ole">
            <mc:AlternateContent xmlns:mc="http://schemas.openxmlformats.org/markup-compatibility/2006">
              <mc:Choice xmlns:v="urn:schemas-microsoft-com:vml" Requires="v">
                <p:oleObj name="Worksheet" r:id="rId4" imgW="3981434" imgH="1390617" progId="Excel.Sheet.8">
                  <p:embed/>
                </p:oleObj>
              </mc:Choice>
              <mc:Fallback>
                <p:oleObj name="Worksheet" r:id="rId4" imgW="3981434" imgH="1390617" progId="Excel.Sheet.8">
                  <p:embed/>
                  <p:pic>
                    <p:nvPicPr>
                      <p:cNvPr id="9221"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4588" y="2861339"/>
                        <a:ext cx="6407059" cy="1595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 name="Straight Connector 3">
            <a:extLst>
              <a:ext uri="{FF2B5EF4-FFF2-40B4-BE49-F238E27FC236}">
                <a16:creationId xmlns:a16="http://schemas.microsoft.com/office/drawing/2014/main" id="{24773FEB-BF1F-444D-B305-32F87321CB5B}"/>
              </a:ext>
            </a:extLst>
          </p:cNvPr>
          <p:cNvCxnSpPr/>
          <p:nvPr/>
        </p:nvCxnSpPr>
        <p:spPr>
          <a:xfrm>
            <a:off x="467868" y="4651625"/>
            <a:ext cx="837438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Content Placeholder 2"/>
          <p:cNvSpPr>
            <a:spLocks noGrp="1"/>
          </p:cNvSpPr>
          <p:nvPr>
            <p:ph idx="1"/>
          </p:nvPr>
        </p:nvSpPr>
        <p:spPr>
          <a:xfrm>
            <a:off x="384048" y="533399"/>
            <a:ext cx="8458200" cy="5908675"/>
          </a:xfrm>
        </p:spPr>
        <p:txBody>
          <a:bodyPr>
            <a:normAutofit fontScale="77500" lnSpcReduction="20000"/>
          </a:bodyPr>
          <a:lstStyle/>
          <a:p>
            <a:r>
              <a:rPr lang="en-US" sz="2600" dirty="0"/>
              <a:t>704(c)(1)(C):</a:t>
            </a:r>
          </a:p>
          <a:p>
            <a:pPr lvl="1"/>
            <a:r>
              <a:rPr lang="en-US" sz="2200" i="1" dirty="0"/>
              <a:t>C) if any property </a:t>
            </a:r>
            <a:r>
              <a:rPr lang="en-US" sz="2200" b="1" i="1" dirty="0"/>
              <a:t>so contributed </a:t>
            </a:r>
            <a:r>
              <a:rPr lang="en-US" sz="2200" i="1" dirty="0"/>
              <a:t>has a built-in loss—</a:t>
            </a:r>
          </a:p>
          <a:p>
            <a:pPr lvl="2">
              <a:buNone/>
            </a:pPr>
            <a:r>
              <a:rPr lang="en-US" sz="2200" i="1" dirty="0"/>
              <a:t>(i) such built-in loss shall be taken into account only in determining the amount of items allocated to the contributing partner, and</a:t>
            </a:r>
          </a:p>
          <a:p>
            <a:pPr lvl="2">
              <a:buNone/>
            </a:pPr>
            <a:r>
              <a:rPr lang="en-US" sz="2200" i="1" dirty="0"/>
              <a:t>(ii) except as provided in regulations, in determining the amount of items allocated to other partners, the basis of the contributed property in the hands of the partnership shall be treated as being equal to its fair market value at the time of contribution.</a:t>
            </a:r>
          </a:p>
          <a:p>
            <a:pPr algn="just"/>
            <a:endParaRPr lang="en-US" sz="2800" dirty="0"/>
          </a:p>
          <a:p>
            <a:pPr algn="just"/>
            <a:r>
              <a:rPr lang="en-US" sz="2800" dirty="0"/>
              <a:t>As a result of 704(c)(1)(C), it is no longer possible to shift BILs to noncontributing Ps.</a:t>
            </a:r>
          </a:p>
          <a:p>
            <a:pPr algn="just"/>
            <a:r>
              <a:rPr lang="en-US" sz="2800" dirty="0"/>
              <a:t>Under Prop. Reg. 1.704-3, the P contributing BIL property has a </a:t>
            </a:r>
            <a:r>
              <a:rPr lang="en-US" sz="2800" b="1" i="1" dirty="0"/>
              <a:t>704(c)(1)(C) basis adjustment </a:t>
            </a:r>
            <a:r>
              <a:rPr lang="en-US" sz="2800" dirty="0"/>
              <a:t>with respect to the property equal to the BIL.  </a:t>
            </a:r>
          </a:p>
          <a:p>
            <a:pPr lvl="1" algn="just"/>
            <a:r>
              <a:rPr lang="en-US" sz="2400" dirty="0"/>
              <a:t>When the BIL property is sold, </a:t>
            </a:r>
            <a:r>
              <a:rPr lang="en-US" sz="2400" b="1" i="1" dirty="0"/>
              <a:t>the PSH </a:t>
            </a:r>
            <a:r>
              <a:rPr lang="en-US" sz="2400" dirty="0"/>
              <a:t>computes G/L using FMV basis </a:t>
            </a:r>
            <a:r>
              <a:rPr lang="en-US" sz="2400" i="1" dirty="0"/>
              <a:t>at the time of contribution</a:t>
            </a:r>
            <a:r>
              <a:rPr lang="en-US" sz="2400" dirty="0"/>
              <a:t> and allocates the G/L under the PSH agreement.  </a:t>
            </a:r>
          </a:p>
          <a:p>
            <a:pPr lvl="1" algn="just"/>
            <a:r>
              <a:rPr lang="en-US" sz="2400" dirty="0"/>
              <a:t>The contributing P’s G/L from the sale of the BIL property will be its share of G/L under the PSH agreement (</a:t>
            </a:r>
            <a:r>
              <a:rPr lang="en-US" sz="2400" u="sng" dirty="0"/>
              <a:t>using FMV basis</a:t>
            </a:r>
            <a:r>
              <a:rPr lang="en-US" sz="2400" dirty="0"/>
              <a:t>) </a:t>
            </a:r>
            <a:r>
              <a:rPr lang="en-US" sz="2400" b="1" dirty="0"/>
              <a:t>minus </a:t>
            </a:r>
            <a:r>
              <a:rPr lang="en-US" sz="2400" dirty="0"/>
              <a:t>the 704(c)(1)(C) adjustment.</a:t>
            </a:r>
          </a:p>
          <a:p>
            <a:pPr algn="just"/>
            <a:r>
              <a:rPr lang="en-US" sz="2800" dirty="0"/>
              <a:t>Assume A contributes 20K and B contributes BIL property (AB=24k; FMV=20k), and the property is sold by AB for 22k.</a:t>
            </a:r>
          </a:p>
          <a:p>
            <a:pPr lvl="1" algn="just"/>
            <a:r>
              <a:rPr lang="en-US" sz="2400" dirty="0"/>
              <a:t>Tax and Book Consequences?</a:t>
            </a:r>
          </a:p>
          <a:p>
            <a:pPr marL="857250" lvl="2"/>
            <a:endParaRPr lang="en-US" sz="1600" dirty="0"/>
          </a:p>
        </p:txBody>
      </p:sp>
      <p:sp>
        <p:nvSpPr>
          <p:cNvPr id="2" name="Title 1"/>
          <p:cNvSpPr>
            <a:spLocks noGrp="1"/>
          </p:cNvSpPr>
          <p:nvPr>
            <p:ph type="title"/>
          </p:nvPr>
        </p:nvSpPr>
        <p:spPr/>
        <p:txBody>
          <a:bodyPr>
            <a:noAutofit/>
          </a:bodyPr>
          <a:lstStyle/>
          <a:p>
            <a:pPr>
              <a:defRPr/>
            </a:pPr>
            <a:r>
              <a:rPr lang="en-US" b="1" dirty="0"/>
              <a:t>The Traditional Method, the Ceiling Rule, and BIL Property</a:t>
            </a:r>
          </a:p>
        </p:txBody>
      </p:sp>
      <p:sp>
        <p:nvSpPr>
          <p:cNvPr id="7" name="Slide Number Placeholder 6"/>
          <p:cNvSpPr>
            <a:spLocks noGrp="1"/>
          </p:cNvSpPr>
          <p:nvPr>
            <p:ph type="sldNum" sz="quarter" idx="10"/>
          </p:nvPr>
        </p:nvSpPr>
        <p:spPr/>
        <p:txBody>
          <a:bodyPr/>
          <a:lstStyle/>
          <a:p>
            <a:fld id="{87C78C2D-88A6-FF42-A629-764BE97D8DDC}" type="slidenum">
              <a:rPr lang="en-US" smtClean="0"/>
              <a:pPr/>
              <a:t>6</a:t>
            </a:fld>
            <a:endParaRPr lang="en-US" dirty="0"/>
          </a:p>
        </p:txBody>
      </p:sp>
      <p:sp>
        <p:nvSpPr>
          <p:cNvPr id="7173" name="Footer Placeholder 3"/>
          <p:cNvSpPr>
            <a:spLocks noGrp="1"/>
          </p:cNvSpPr>
          <p:nvPr>
            <p:ph type="ftr" sz="quarter" idx="11"/>
          </p:nvPr>
        </p:nvSpPr>
        <p:spPr>
          <a:noFill/>
        </p:spPr>
        <p:txBody>
          <a:bodyPr/>
          <a:lstStyle/>
          <a:p>
            <a:r>
              <a:rPr lang="en-US"/>
              <a:t>Property Contributions: 704(c)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7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7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7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17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172">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172">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172">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172">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17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Content Placeholder 2"/>
          <p:cNvSpPr>
            <a:spLocks noGrp="1"/>
          </p:cNvSpPr>
          <p:nvPr>
            <p:ph idx="1"/>
          </p:nvPr>
        </p:nvSpPr>
        <p:spPr/>
        <p:txBody>
          <a:bodyPr/>
          <a:lstStyle/>
          <a:p>
            <a:r>
              <a:rPr lang="en-US" sz="2400" dirty="0"/>
              <a:t>AB sells property for 18k and also has 4k of capital gains from the sale of stock.</a:t>
            </a:r>
          </a:p>
          <a:p>
            <a:pPr marL="576263" lvl="1" indent="-293688"/>
            <a:r>
              <a:rPr lang="en-US" sz="2000" dirty="0"/>
              <a:t>How could the tax gain from the sale of stock be allocated to eliminate book/tax disparity caused by the ceiling rule? (-3(c)(1))</a:t>
            </a:r>
          </a:p>
          <a:p>
            <a:pPr marL="576263" lvl="1" indent="-293688"/>
            <a:r>
              <a:rPr lang="en-US" sz="2000" i="1" dirty="0"/>
              <a:t>Curative allocation</a:t>
            </a:r>
            <a:r>
              <a:rPr lang="en-US" sz="2000" dirty="0"/>
              <a:t>:  allocation of a PSH item for </a:t>
            </a:r>
            <a:r>
              <a:rPr lang="en-US" sz="2000" u="sng" dirty="0"/>
              <a:t>tax</a:t>
            </a:r>
            <a:r>
              <a:rPr lang="en-US" sz="2000" dirty="0"/>
              <a:t> purposes that is different than for </a:t>
            </a:r>
            <a:r>
              <a:rPr lang="en-US" sz="2000" u="sng" dirty="0"/>
              <a:t>book</a:t>
            </a:r>
            <a:r>
              <a:rPr lang="en-US" sz="2000" dirty="0"/>
              <a:t> purposes.  Must be reasonable and of the </a:t>
            </a:r>
            <a:r>
              <a:rPr lang="en-US" sz="2000" u="sng" dirty="0"/>
              <a:t>same type </a:t>
            </a:r>
            <a:r>
              <a:rPr lang="en-US" sz="2000" dirty="0"/>
              <a:t>that was subject to the ceiling rule. (-3(c)(3))</a:t>
            </a:r>
          </a:p>
        </p:txBody>
      </p:sp>
      <p:sp>
        <p:nvSpPr>
          <p:cNvPr id="2" name="Title 1"/>
          <p:cNvSpPr>
            <a:spLocks noGrp="1"/>
          </p:cNvSpPr>
          <p:nvPr>
            <p:ph type="title"/>
          </p:nvPr>
        </p:nvSpPr>
        <p:spPr/>
        <p:txBody>
          <a:bodyPr>
            <a:noAutofit/>
          </a:bodyPr>
          <a:lstStyle/>
          <a:p>
            <a:pPr>
              <a:defRPr/>
            </a:pPr>
            <a:r>
              <a:rPr lang="en-US" b="1" dirty="0"/>
              <a:t>Section 704(c): The Traditional Method with Curative Allocations</a:t>
            </a:r>
          </a:p>
        </p:txBody>
      </p:sp>
      <p:sp>
        <p:nvSpPr>
          <p:cNvPr id="8" name="Slide Number Placeholder 7"/>
          <p:cNvSpPr>
            <a:spLocks noGrp="1"/>
          </p:cNvSpPr>
          <p:nvPr>
            <p:ph type="sldNum" sz="quarter" idx="10"/>
          </p:nvPr>
        </p:nvSpPr>
        <p:spPr/>
        <p:txBody>
          <a:bodyPr/>
          <a:lstStyle/>
          <a:p>
            <a:fld id="{87C78C2D-88A6-FF42-A629-764BE97D8DDC}" type="slidenum">
              <a:rPr lang="en-US" smtClean="0"/>
              <a:pPr/>
              <a:t>7</a:t>
            </a:fld>
            <a:endParaRPr lang="en-US" dirty="0"/>
          </a:p>
        </p:txBody>
      </p:sp>
      <p:sp>
        <p:nvSpPr>
          <p:cNvPr id="8198" name="Footer Placeholder 3"/>
          <p:cNvSpPr>
            <a:spLocks noGrp="1"/>
          </p:cNvSpPr>
          <p:nvPr>
            <p:ph type="ftr" sz="quarter" idx="11"/>
          </p:nvPr>
        </p:nvSpPr>
        <p:spPr>
          <a:noFill/>
        </p:spPr>
        <p:txBody>
          <a:bodyPr/>
          <a:lstStyle/>
          <a:p>
            <a:r>
              <a:rPr lang="en-US"/>
              <a:t>Property Contributions: 704(c)</a:t>
            </a:r>
            <a:endParaRPr lang="en-US" dirty="0"/>
          </a:p>
        </p:txBody>
      </p:sp>
      <p:graphicFrame>
        <p:nvGraphicFramePr>
          <p:cNvPr id="8194" name="Object 4"/>
          <p:cNvGraphicFramePr>
            <a:graphicFrameLocks noChangeAspect="1"/>
          </p:cNvGraphicFramePr>
          <p:nvPr>
            <p:extLst>
              <p:ext uri="{D42A27DB-BD31-4B8C-83A1-F6EECF244321}">
                <p14:modId xmlns:p14="http://schemas.microsoft.com/office/powerpoint/2010/main" val="2273765339"/>
              </p:ext>
            </p:extLst>
          </p:nvPr>
        </p:nvGraphicFramePr>
        <p:xfrm>
          <a:off x="1623060" y="5023167"/>
          <a:ext cx="6195059" cy="1103313"/>
        </p:xfrm>
        <a:graphic>
          <a:graphicData uri="http://schemas.openxmlformats.org/presentationml/2006/ole">
            <mc:AlternateContent xmlns:mc="http://schemas.openxmlformats.org/markup-compatibility/2006">
              <mc:Choice xmlns:v="urn:schemas-microsoft-com:vml" Requires="v">
                <p:oleObj name="Worksheet" r:id="rId2" imgW="4872960" imgH="1078560" progId="Excel.Sheet.8">
                  <p:embed/>
                </p:oleObj>
              </mc:Choice>
              <mc:Fallback>
                <p:oleObj name="Worksheet" r:id="rId2" imgW="4872960" imgH="1078560" progId="Excel.Sheet.8">
                  <p:embed/>
                  <p:pic>
                    <p:nvPicPr>
                      <p:cNvPr id="819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3060" y="5023167"/>
                        <a:ext cx="6195059" cy="1103313"/>
                      </a:xfrm>
                      <a:prstGeom prst="rect">
                        <a:avLst/>
                      </a:prstGeom>
                      <a:noFill/>
                    </p:spPr>
                  </p:pic>
                </p:oleObj>
              </mc:Fallback>
            </mc:AlternateContent>
          </a:graphicData>
        </a:graphic>
      </p:graphicFrame>
      <p:graphicFrame>
        <p:nvGraphicFramePr>
          <p:cNvPr id="8195" name="Object 3"/>
          <p:cNvGraphicFramePr>
            <a:graphicFrameLocks noChangeAspect="1"/>
          </p:cNvGraphicFramePr>
          <p:nvPr>
            <p:extLst>
              <p:ext uri="{D42A27DB-BD31-4B8C-83A1-F6EECF244321}">
                <p14:modId xmlns:p14="http://schemas.microsoft.com/office/powerpoint/2010/main" val="3748466983"/>
              </p:ext>
            </p:extLst>
          </p:nvPr>
        </p:nvGraphicFramePr>
        <p:xfrm>
          <a:off x="1895975" y="3230542"/>
          <a:ext cx="5434346" cy="1244160"/>
        </p:xfrm>
        <a:graphic>
          <a:graphicData uri="http://schemas.openxmlformats.org/presentationml/2006/ole">
            <mc:AlternateContent xmlns:mc="http://schemas.openxmlformats.org/markup-compatibility/2006">
              <mc:Choice xmlns:v="urn:schemas-microsoft-com:vml" Requires="v">
                <p:oleObj name="Worksheet" r:id="rId4" imgW="3933768" imgH="1161920" progId="Excel.Sheet.8">
                  <p:embed/>
                </p:oleObj>
              </mc:Choice>
              <mc:Fallback>
                <p:oleObj name="Worksheet" r:id="rId4" imgW="3933768" imgH="1161920" progId="Excel.Sheet.8">
                  <p:embed/>
                  <p:pic>
                    <p:nvPicPr>
                      <p:cNvPr id="8195"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5975" y="3230542"/>
                        <a:ext cx="5434346" cy="12441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 name="Straight Connector 3">
            <a:extLst>
              <a:ext uri="{FF2B5EF4-FFF2-40B4-BE49-F238E27FC236}">
                <a16:creationId xmlns:a16="http://schemas.microsoft.com/office/drawing/2014/main" id="{B482D3DB-8E45-384C-AC86-45BAB8FF8047}"/>
              </a:ext>
            </a:extLst>
          </p:cNvPr>
          <p:cNvCxnSpPr/>
          <p:nvPr/>
        </p:nvCxnSpPr>
        <p:spPr>
          <a:xfrm>
            <a:off x="384048" y="4625340"/>
            <a:ext cx="8630412"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19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19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Content Placeholder 2"/>
          <p:cNvSpPr>
            <a:spLocks noGrp="1"/>
          </p:cNvSpPr>
          <p:nvPr>
            <p:ph idx="1"/>
          </p:nvPr>
        </p:nvSpPr>
        <p:spPr/>
        <p:txBody>
          <a:bodyPr/>
          <a:lstStyle/>
          <a:p>
            <a:r>
              <a:rPr lang="en-US" sz="2400" dirty="0"/>
              <a:t>AB sells the property (but not the stock) for 18k.</a:t>
            </a:r>
          </a:p>
          <a:p>
            <a:pPr marL="576263" lvl="1" indent="-293688"/>
            <a:r>
              <a:rPr lang="en-US" sz="2000" dirty="0"/>
              <a:t>If equal amounts of tax G/L could be created, how much should be created and how should it be allocated to eliminate the book/tax disparity caused by the ceiling rule? (-3(d)(1); -3(d)(7), Ex. 2)</a:t>
            </a:r>
          </a:p>
        </p:txBody>
      </p:sp>
      <p:sp>
        <p:nvSpPr>
          <p:cNvPr id="2" name="Title 1"/>
          <p:cNvSpPr>
            <a:spLocks noGrp="1"/>
          </p:cNvSpPr>
          <p:nvPr>
            <p:ph type="title"/>
          </p:nvPr>
        </p:nvSpPr>
        <p:spPr/>
        <p:txBody>
          <a:bodyPr>
            <a:normAutofit/>
          </a:bodyPr>
          <a:lstStyle/>
          <a:p>
            <a:pPr>
              <a:defRPr/>
            </a:pPr>
            <a:r>
              <a:rPr lang="en-US" b="1" dirty="0"/>
              <a:t>Section 704(c): The Remedial Method</a:t>
            </a:r>
          </a:p>
        </p:txBody>
      </p:sp>
      <p:sp>
        <p:nvSpPr>
          <p:cNvPr id="8" name="Slide Number Placeholder 7"/>
          <p:cNvSpPr>
            <a:spLocks noGrp="1"/>
          </p:cNvSpPr>
          <p:nvPr>
            <p:ph type="sldNum" sz="quarter" idx="10"/>
          </p:nvPr>
        </p:nvSpPr>
        <p:spPr/>
        <p:txBody>
          <a:bodyPr/>
          <a:lstStyle/>
          <a:p>
            <a:fld id="{87C78C2D-88A6-FF42-A629-764BE97D8DDC}" type="slidenum">
              <a:rPr lang="en-US" smtClean="0"/>
              <a:pPr/>
              <a:t>8</a:t>
            </a:fld>
            <a:endParaRPr lang="en-US" dirty="0"/>
          </a:p>
        </p:txBody>
      </p:sp>
      <p:sp>
        <p:nvSpPr>
          <p:cNvPr id="9222" name="Footer Placeholder 3"/>
          <p:cNvSpPr>
            <a:spLocks noGrp="1"/>
          </p:cNvSpPr>
          <p:nvPr>
            <p:ph type="ftr" sz="quarter" idx="11"/>
          </p:nvPr>
        </p:nvSpPr>
        <p:spPr>
          <a:noFill/>
        </p:spPr>
        <p:txBody>
          <a:bodyPr/>
          <a:lstStyle/>
          <a:p>
            <a:r>
              <a:rPr lang="en-US"/>
              <a:t>Property Contributions: 704(c)</a:t>
            </a:r>
            <a:endParaRPr lang="en-US" dirty="0"/>
          </a:p>
        </p:txBody>
      </p:sp>
      <p:graphicFrame>
        <p:nvGraphicFramePr>
          <p:cNvPr id="9219" name="Object 3"/>
          <p:cNvGraphicFramePr>
            <a:graphicFrameLocks noChangeAspect="1"/>
          </p:cNvGraphicFramePr>
          <p:nvPr>
            <p:extLst>
              <p:ext uri="{D42A27DB-BD31-4B8C-83A1-F6EECF244321}">
                <p14:modId xmlns:p14="http://schemas.microsoft.com/office/powerpoint/2010/main" val="1270318159"/>
              </p:ext>
            </p:extLst>
          </p:nvPr>
        </p:nvGraphicFramePr>
        <p:xfrm>
          <a:off x="1131217" y="2158739"/>
          <a:ext cx="6325635" cy="1857080"/>
        </p:xfrm>
        <a:graphic>
          <a:graphicData uri="http://schemas.openxmlformats.org/presentationml/2006/ole">
            <mc:AlternateContent xmlns:mc="http://schemas.openxmlformats.org/markup-compatibility/2006">
              <mc:Choice xmlns:v="urn:schemas-microsoft-com:vml" Requires="v">
                <p:oleObj name="Worksheet" r:id="rId2" imgW="3933768" imgH="1161920" progId="Excel.Sheet.8">
                  <p:embed/>
                </p:oleObj>
              </mc:Choice>
              <mc:Fallback>
                <p:oleObj name="Worksheet" r:id="rId2" imgW="3933768" imgH="1161920" progId="Excel.Sheet.8">
                  <p:embed/>
                  <p:pic>
                    <p:nvPicPr>
                      <p:cNvPr id="9219"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1217" y="2158739"/>
                        <a:ext cx="6325635" cy="1857080"/>
                      </a:xfrm>
                      <a:prstGeom prst="rect">
                        <a:avLst/>
                      </a:prstGeom>
                      <a:noFill/>
                    </p:spPr>
                  </p:pic>
                </p:oleObj>
              </mc:Fallback>
            </mc:AlternateContent>
          </a:graphicData>
        </a:graphic>
      </p:graphicFrame>
      <p:graphicFrame>
        <p:nvGraphicFramePr>
          <p:cNvPr id="9" name="Object 4"/>
          <p:cNvGraphicFramePr>
            <a:graphicFrameLocks noChangeAspect="1"/>
          </p:cNvGraphicFramePr>
          <p:nvPr>
            <p:extLst>
              <p:ext uri="{D42A27DB-BD31-4B8C-83A1-F6EECF244321}">
                <p14:modId xmlns:p14="http://schemas.microsoft.com/office/powerpoint/2010/main" val="3839922168"/>
              </p:ext>
            </p:extLst>
          </p:nvPr>
        </p:nvGraphicFramePr>
        <p:xfrm>
          <a:off x="1541833" y="4618968"/>
          <a:ext cx="5754014" cy="1353617"/>
        </p:xfrm>
        <a:graphic>
          <a:graphicData uri="http://schemas.openxmlformats.org/presentationml/2006/ole">
            <mc:AlternateContent xmlns:mc="http://schemas.openxmlformats.org/markup-compatibility/2006">
              <mc:Choice xmlns:v="urn:schemas-microsoft-com:vml" Requires="v">
                <p:oleObj name="Worksheet" r:id="rId4" imgW="4872960" imgH="1078560" progId="Excel.Sheet.8">
                  <p:embed/>
                </p:oleObj>
              </mc:Choice>
              <mc:Fallback>
                <p:oleObj name="Worksheet" r:id="rId4" imgW="4872960" imgH="1078560" progId="Excel.Sheet.8">
                  <p:embed/>
                  <p:pic>
                    <p:nvPicPr>
                      <p:cNvPr id="9"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1833" y="4618968"/>
                        <a:ext cx="5754014" cy="13536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 name="Straight Connector 3"/>
          <p:cNvCxnSpPr/>
          <p:nvPr/>
        </p:nvCxnSpPr>
        <p:spPr>
          <a:xfrm flipV="1">
            <a:off x="384048" y="4142159"/>
            <a:ext cx="8458327" cy="242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2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2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4" name="Object 4"/>
          <p:cNvGraphicFramePr>
            <a:graphicFrameLocks noGrp="1" noChangeAspect="1"/>
          </p:cNvGraphicFramePr>
          <p:nvPr>
            <p:ph idx="1"/>
            <p:extLst>
              <p:ext uri="{D42A27DB-BD31-4B8C-83A1-F6EECF244321}">
                <p14:modId xmlns:p14="http://schemas.microsoft.com/office/powerpoint/2010/main" val="3360281269"/>
              </p:ext>
            </p:extLst>
          </p:nvPr>
        </p:nvGraphicFramePr>
        <p:xfrm>
          <a:off x="2581274" y="2558307"/>
          <a:ext cx="3981450" cy="1162050"/>
        </p:xfrm>
        <a:graphic>
          <a:graphicData uri="http://schemas.openxmlformats.org/presentationml/2006/ole">
            <mc:AlternateContent xmlns:mc="http://schemas.openxmlformats.org/markup-compatibility/2006">
              <mc:Choice xmlns:v="urn:schemas-microsoft-com:vml" Requires="v">
                <p:oleObj name="Worksheet" r:id="rId2" imgW="3981320" imgH="1161976" progId="Excel.Sheet.8">
                  <p:embed/>
                </p:oleObj>
              </mc:Choice>
              <mc:Fallback>
                <p:oleObj name="Worksheet" r:id="rId2" imgW="3981320" imgH="1161976" progId="Excel.Sheet.8">
                  <p:embed/>
                  <p:pic>
                    <p:nvPicPr>
                      <p:cNvPr id="35844" name="Object 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1274" y="2558307"/>
                        <a:ext cx="3981450" cy="1162050"/>
                      </a:xfrm>
                      <a:prstGeom prst="rect">
                        <a:avLst/>
                      </a:prstGeom>
                      <a:noFill/>
                    </p:spPr>
                  </p:pic>
                </p:oleObj>
              </mc:Fallback>
            </mc:AlternateContent>
          </a:graphicData>
        </a:graphic>
      </p:graphicFrame>
      <p:sp>
        <p:nvSpPr>
          <p:cNvPr id="2" name="Title 1"/>
          <p:cNvSpPr>
            <a:spLocks noGrp="1"/>
          </p:cNvSpPr>
          <p:nvPr>
            <p:ph type="title"/>
          </p:nvPr>
        </p:nvSpPr>
        <p:spPr/>
        <p:txBody>
          <a:bodyPr>
            <a:noAutofit/>
          </a:bodyPr>
          <a:lstStyle/>
          <a:p>
            <a:pPr>
              <a:defRPr/>
            </a:pPr>
            <a:r>
              <a:rPr lang="en-US" b="1" dirty="0"/>
              <a:t>Section 704(c): Depreciable Property and the Traditional Method:  </a:t>
            </a:r>
          </a:p>
        </p:txBody>
      </p:sp>
      <p:sp>
        <p:nvSpPr>
          <p:cNvPr id="8" name="Slide Number Placeholder 7"/>
          <p:cNvSpPr>
            <a:spLocks noGrp="1"/>
          </p:cNvSpPr>
          <p:nvPr>
            <p:ph type="sldNum" sz="quarter" idx="10"/>
          </p:nvPr>
        </p:nvSpPr>
        <p:spPr/>
        <p:txBody>
          <a:bodyPr/>
          <a:lstStyle/>
          <a:p>
            <a:fld id="{87C78C2D-88A6-FF42-A629-764BE97D8DDC}" type="slidenum">
              <a:rPr lang="en-US" smtClean="0"/>
              <a:pPr/>
              <a:t>9</a:t>
            </a:fld>
            <a:endParaRPr lang="en-US" dirty="0"/>
          </a:p>
        </p:txBody>
      </p:sp>
      <p:sp>
        <p:nvSpPr>
          <p:cNvPr id="9222" name="Footer Placeholder 3"/>
          <p:cNvSpPr>
            <a:spLocks noGrp="1"/>
          </p:cNvSpPr>
          <p:nvPr>
            <p:ph type="ftr" sz="quarter" idx="11"/>
          </p:nvPr>
        </p:nvSpPr>
        <p:spPr>
          <a:noFill/>
        </p:spPr>
        <p:txBody>
          <a:bodyPr/>
          <a:lstStyle/>
          <a:p>
            <a:r>
              <a:rPr lang="en-US"/>
              <a:t>Property Contributions: 704(c)</a:t>
            </a:r>
            <a:endParaRPr lang="en-US" dirty="0"/>
          </a:p>
        </p:txBody>
      </p:sp>
      <p:graphicFrame>
        <p:nvGraphicFramePr>
          <p:cNvPr id="35845" name="Object 4"/>
          <p:cNvGraphicFramePr>
            <a:graphicFrameLocks noChangeAspect="1"/>
          </p:cNvGraphicFramePr>
          <p:nvPr>
            <p:extLst>
              <p:ext uri="{D42A27DB-BD31-4B8C-83A1-F6EECF244321}">
                <p14:modId xmlns:p14="http://schemas.microsoft.com/office/powerpoint/2010/main" val="3684885652"/>
              </p:ext>
            </p:extLst>
          </p:nvPr>
        </p:nvGraphicFramePr>
        <p:xfrm>
          <a:off x="1760220" y="5015705"/>
          <a:ext cx="5311140" cy="1164115"/>
        </p:xfrm>
        <a:graphic>
          <a:graphicData uri="http://schemas.openxmlformats.org/presentationml/2006/ole">
            <mc:AlternateContent xmlns:mc="http://schemas.openxmlformats.org/markup-compatibility/2006">
              <mc:Choice xmlns:v="urn:schemas-microsoft-com:vml" Requires="v">
                <p:oleObj name="Worksheet" r:id="rId4" imgW="3981320" imgH="1161976" progId="Excel.Sheet.8">
                  <p:embed/>
                </p:oleObj>
              </mc:Choice>
              <mc:Fallback>
                <p:oleObj name="Worksheet" r:id="rId4" imgW="3981320" imgH="1161976" progId="Excel.Sheet.8">
                  <p:embed/>
                  <p:pic>
                    <p:nvPicPr>
                      <p:cNvPr id="3584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0220" y="5015705"/>
                        <a:ext cx="5311140" cy="1164115"/>
                      </a:xfrm>
                      <a:prstGeom prst="rect">
                        <a:avLst/>
                      </a:prstGeom>
                      <a:noFill/>
                    </p:spPr>
                  </p:pic>
                </p:oleObj>
              </mc:Fallback>
            </mc:AlternateContent>
          </a:graphicData>
        </a:graphic>
      </p:graphicFrame>
      <p:sp>
        <p:nvSpPr>
          <p:cNvPr id="10" name="TextBox 9"/>
          <p:cNvSpPr txBox="1"/>
          <p:nvPr/>
        </p:nvSpPr>
        <p:spPr>
          <a:xfrm>
            <a:off x="346855" y="845768"/>
            <a:ext cx="8450289" cy="1569660"/>
          </a:xfrm>
          <a:prstGeom prst="rect">
            <a:avLst/>
          </a:prstGeom>
          <a:noFill/>
        </p:spPr>
        <p:txBody>
          <a:bodyPr wrap="square" rtlCol="0">
            <a:spAutoFit/>
          </a:bodyPr>
          <a:lstStyle/>
          <a:p>
            <a:pPr marL="285750" indent="-285750">
              <a:buFont typeface="Wingdings" pitchFamily="2" charset="2"/>
              <a:buChar char="§"/>
            </a:pPr>
            <a:r>
              <a:rPr lang="en-US" dirty="0"/>
              <a:t> </a:t>
            </a:r>
            <a:r>
              <a:rPr lang="en-US" sz="2000" dirty="0"/>
              <a:t>A contributes depreciable property worth 100 (AB 60) and B contributes 100 to AB, a 50-50 PSH.  For tax purposes, the property has 4 years remaining to be depreciated</a:t>
            </a:r>
            <a:r>
              <a:rPr lang="en-US" dirty="0"/>
              <a:t>.</a:t>
            </a:r>
          </a:p>
          <a:p>
            <a:pPr marL="742950" lvl="1" indent="-285750">
              <a:buSzPct val="50000"/>
              <a:buFont typeface="Wingdings" pitchFamily="2" charset="2"/>
              <a:buChar char="§"/>
            </a:pPr>
            <a:r>
              <a:rPr lang="en-US" dirty="0"/>
              <a:t>Tax Depreciation:  15/yr (60/4)</a:t>
            </a:r>
          </a:p>
          <a:p>
            <a:pPr marL="742950" lvl="1" indent="-285750">
              <a:buSzPct val="50000"/>
              <a:buFont typeface="Wingdings" pitchFamily="2" charset="2"/>
              <a:buChar char="§"/>
            </a:pPr>
            <a:r>
              <a:rPr lang="en-US" dirty="0"/>
              <a:t>Book Depreciation:  25/yr (100/4) [-1(b)(2)(iv)(g)(3)]</a:t>
            </a:r>
          </a:p>
        </p:txBody>
      </p:sp>
      <p:sp>
        <p:nvSpPr>
          <p:cNvPr id="11" name="TextBox 10"/>
          <p:cNvSpPr txBox="1"/>
          <p:nvPr/>
        </p:nvSpPr>
        <p:spPr>
          <a:xfrm>
            <a:off x="384048" y="3982612"/>
            <a:ext cx="8552562" cy="923330"/>
          </a:xfrm>
          <a:prstGeom prst="rect">
            <a:avLst/>
          </a:prstGeom>
          <a:noFill/>
        </p:spPr>
        <p:txBody>
          <a:bodyPr wrap="square" rtlCol="0">
            <a:spAutoFit/>
          </a:bodyPr>
          <a:lstStyle/>
          <a:p>
            <a:pPr marL="285750" indent="-285750">
              <a:buFont typeface="Wingdings" pitchFamily="2" charset="2"/>
              <a:buChar char="§"/>
            </a:pPr>
            <a:r>
              <a:rPr lang="en-US" dirty="0"/>
              <a:t>What if instead </a:t>
            </a:r>
            <a:r>
              <a:rPr lang="en-US" b="1" dirty="0"/>
              <a:t>B (noncontributing)</a:t>
            </a:r>
            <a:r>
              <a:rPr lang="en-US" dirty="0"/>
              <a:t> were allocated tax depreciation equal to book depreciation (12.5/yr) and the remainder (2.5/</a:t>
            </a:r>
            <a:r>
              <a:rPr lang="en-US" dirty="0" err="1"/>
              <a:t>yr</a:t>
            </a:r>
            <a:r>
              <a:rPr lang="en-US" dirty="0"/>
              <a:t>) were allocated to </a:t>
            </a:r>
            <a:r>
              <a:rPr lang="en-US" b="1" dirty="0"/>
              <a:t>A (contributing)</a:t>
            </a:r>
            <a:r>
              <a:rPr lang="en-US" dirty="0"/>
              <a:t>? [–3(b)(1), -3(b)(2), Ex. 1(ii)]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12106</TotalTime>
  <Words>2018</Words>
  <Application>Microsoft Macintosh PowerPoint</Application>
  <PresentationFormat>On-screen Show (4:3)</PresentationFormat>
  <Paragraphs>196</Paragraphs>
  <Slides>19</Slides>
  <Notes>4</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30" baseType="lpstr">
      <vt:lpstr>NSimSun</vt:lpstr>
      <vt:lpstr>Arial</vt:lpstr>
      <vt:lpstr>Calibri</vt:lpstr>
      <vt:lpstr>Courier New</vt:lpstr>
      <vt:lpstr>Times</vt:lpstr>
      <vt:lpstr>Times New Roman</vt:lpstr>
      <vt:lpstr>Verdana</vt:lpstr>
      <vt:lpstr>Wingdings</vt:lpstr>
      <vt:lpstr>Wingdings 2</vt:lpstr>
      <vt:lpstr>CG Body - Standard</vt:lpstr>
      <vt:lpstr>Worksheet</vt:lpstr>
      <vt:lpstr>Allocations with Respect to Contributed Property:  704(c)</vt:lpstr>
      <vt:lpstr>Section 704(c)</vt:lpstr>
      <vt:lpstr>Section 704(c)</vt:lpstr>
      <vt:lpstr>Section 704(c): Traditional Method</vt:lpstr>
      <vt:lpstr>Section 704(c): The Traditional Method and the Ceiling Rule</vt:lpstr>
      <vt:lpstr>The Traditional Method, the Ceiling Rule, and BIL Property</vt:lpstr>
      <vt:lpstr>Section 704(c): The Traditional Method with Curative Allocations</vt:lpstr>
      <vt:lpstr>Section 704(c): The Remedial Method</vt:lpstr>
      <vt:lpstr>Section 704(c): Depreciable Property and the Traditional Method:  </vt:lpstr>
      <vt:lpstr>Section 704(c): Depreciable Property and the Traditional Method</vt:lpstr>
      <vt:lpstr>Depreciable Property and the Traditional Method:  The Ceiling Rule</vt:lpstr>
      <vt:lpstr>Depreciable Property: Traditional Method with Curative Allocations</vt:lpstr>
      <vt:lpstr>Depreciable Property and Remedial Allocations</vt:lpstr>
      <vt:lpstr>Depreciable Property and Remedial Allocations</vt:lpstr>
      <vt:lpstr>Depreciable Property and Remedial Allocations</vt:lpstr>
      <vt:lpstr>Choice of Methods</vt:lpstr>
      <vt:lpstr>Choice of Methods:  Anti-abuse Rules</vt:lpstr>
      <vt:lpstr>Review: Character of G/L on Contributed Property</vt:lpstr>
      <vt:lpstr>Reverse 704(c) Allocations</vt:lpstr>
    </vt:vector>
  </TitlesOfParts>
  <Company>Fordham Law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Allocations with Respect to Contributed Property:  704(c)</dc:title>
  <dc:creator>Jeffrey Colon</dc:creator>
  <cp:lastModifiedBy>Jeffrey M. Colon</cp:lastModifiedBy>
  <cp:revision>133</cp:revision>
  <cp:lastPrinted>2018-03-06T20:13:26Z</cp:lastPrinted>
  <dcterms:created xsi:type="dcterms:W3CDTF">2010-10-13T19:13:50Z</dcterms:created>
  <dcterms:modified xsi:type="dcterms:W3CDTF">2022-10-18T02:15:06Z</dcterms:modified>
</cp:coreProperties>
</file>