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/>
    <p:restoredTop sz="94641"/>
  </p:normalViewPr>
  <p:slideViewPr>
    <p:cSldViewPr snapToGrid="0" snapToObjects="1">
      <p:cViewPr varScale="1">
        <p:scale>
          <a:sx n="161" d="100"/>
          <a:sy n="161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11/23/22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PSH_DisguisedSales_22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500k to AB and B transfers building (AB=400k; FMV=1MM) subject to 500k NR liability, which was incurred 12 months earlier to finance </a:t>
            </a:r>
            <a:r>
              <a:rPr lang="en-US" b="1" dirty="0"/>
              <a:t>acquisition of other property</a:t>
            </a:r>
            <a:r>
              <a:rPr lang="en-US" dirty="0"/>
              <a:t>.</a:t>
            </a:r>
          </a:p>
          <a:p>
            <a:r>
              <a:rPr lang="en-US" dirty="0"/>
              <a:t>A and B agree to allocate all PSH items 50-50, including excess NR deductions.</a:t>
            </a:r>
          </a:p>
          <a:p>
            <a:r>
              <a:rPr lang="en-US" dirty="0"/>
              <a:t>B is treated as receiving a distribution of 250k (500k-250k) and treated as selling 250k (or ¼) of the FMV of the office building.</a:t>
            </a:r>
          </a:p>
          <a:p>
            <a:r>
              <a:rPr lang="en-US" dirty="0"/>
              <a:t>B has gain of 250k – 100k ( ¼ * 400k), or 150k.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allocable share 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pPr algn="just"/>
            <a:r>
              <a:rPr lang="en-US" dirty="0"/>
              <a:t>For debt that is otherwise nonrecourse, how does a P increase its share of the liability under section 752?</a:t>
            </a:r>
          </a:p>
          <a:p>
            <a:pPr algn="just"/>
            <a:r>
              <a:rPr lang="en-US" dirty="0"/>
              <a:t>See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1.707-5(b)(1)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section 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Why is this rule need as a backstop to section 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Why doesn’t section 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Property with BIG or BIL: 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 algn="just"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(section 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704(c)(1)(B) is reduced by any BIG/BIL in the distributed property.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Section 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707(a)(2)(B),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691072"/>
            <a:ext cx="8164207" cy="306350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Reasonable </a:t>
            </a:r>
            <a:r>
              <a:rPr lang="en-US" b="1" dirty="0"/>
              <a:t>guaranteed payments </a:t>
            </a:r>
            <a:r>
              <a:rPr lang="en-US" dirty="0"/>
              <a:t>for use of a P’s capital (707(c))</a:t>
            </a:r>
          </a:p>
          <a:p>
            <a:r>
              <a:rPr lang="en-US" i="1" dirty="0"/>
              <a:t>Reasonable </a:t>
            </a:r>
            <a:r>
              <a:rPr lang="en-US" b="1" dirty="0"/>
              <a:t>preferred returns </a:t>
            </a:r>
            <a:r>
              <a:rPr lang="en-US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i="1" dirty="0"/>
              <a:t>Reasonable</a:t>
            </a:r>
            <a:r>
              <a:rPr lang="en-US" dirty="0"/>
              <a:t> amount safe harbor for GPs and </a:t>
            </a:r>
            <a:r>
              <a:rPr lang="en-US" dirty="0" err="1"/>
              <a:t>Pfrd</a:t>
            </a:r>
            <a:r>
              <a:rPr lang="en-US" dirty="0"/>
              <a:t> Returns:  </a:t>
            </a:r>
          </a:p>
          <a:p>
            <a:pPr lvl="2"/>
            <a:r>
              <a:rPr lang="en-US" dirty="0"/>
              <a:t>P’s capital *150%*applicable federal rate.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1.707-4(a)(3)(ii)</a:t>
            </a:r>
          </a:p>
          <a:p>
            <a:r>
              <a:rPr lang="en-US" dirty="0"/>
              <a:t>Distributions out of </a:t>
            </a:r>
            <a:r>
              <a:rPr lang="en-US" b="1" dirty="0"/>
              <a:t>operating CF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Not GP, not reasonable </a:t>
            </a:r>
            <a:r>
              <a:rPr lang="en-US" dirty="0" err="1"/>
              <a:t>prfd</a:t>
            </a:r>
            <a:r>
              <a:rPr lang="en-US" dirty="0"/>
              <a:t> returns, or distributions to P acting other than as a P, and don’t exceed:</a:t>
            </a:r>
          </a:p>
          <a:p>
            <a:pPr lvl="2"/>
            <a:r>
              <a:rPr lang="en-US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i="1" dirty="0"/>
              <a:t>NCF</a:t>
            </a:r>
            <a:r>
              <a:rPr lang="en-US" dirty="0"/>
              <a:t> = TI/L + TE interest + depreciation – (debt repayment + capital exp.).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7692</TotalTime>
  <Words>2329</Words>
  <Application>Microsoft Macintosh PowerPoint</Application>
  <PresentationFormat>On-screen Show (4:3)</PresentationFormat>
  <Paragraphs>183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707(a)(2)(B)</vt:lpstr>
      <vt:lpstr>Disguised Sales</vt:lpstr>
      <vt:lpstr>Mixing Bowl Transactions: 704(c)(1)(B) and 737</vt:lpstr>
      <vt:lpstr>Disguised Sales</vt:lpstr>
      <vt:lpstr>Disguised Sales: Reg. 1.707-3(f), Ex. 1</vt:lpstr>
      <vt:lpstr>Disguised Sales</vt:lpstr>
      <vt:lpstr>Exceptions for Normal Distributions: Reg. §1.707-4</vt:lpstr>
      <vt:lpstr>Liabilities:  Reg. §1.707-5</vt:lpstr>
      <vt:lpstr>Qualified Liabilities:  Reg. §1.707-5(a)(5)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1.707-5(b)(1)</vt:lpstr>
      <vt:lpstr>Mixing Bowl: Distribution of Property with BIG or BIL: 704(c)(1)(B)</vt:lpstr>
      <vt:lpstr>Mixing Bowl Transactions: Distribution of Property with BIG or BIL: 704(c)(1)(B)</vt:lpstr>
      <vt:lpstr>Distribution of Property to P: Section 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Jeffrey M. Colon</cp:lastModifiedBy>
  <cp:revision>171</cp:revision>
  <dcterms:created xsi:type="dcterms:W3CDTF">2010-12-03T11:38:27Z</dcterms:created>
  <dcterms:modified xsi:type="dcterms:W3CDTF">2022-11-24T11:54:15Z</dcterms:modified>
</cp:coreProperties>
</file>