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" ContentType="application/vnd.ms-exce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4"/>
  </p:sldMasterIdLst>
  <p:notesMasterIdLst>
    <p:notesMasterId r:id="rId15"/>
  </p:notesMasterIdLst>
  <p:handoutMasterIdLst>
    <p:handoutMasterId r:id="rId16"/>
  </p:handoutMasterIdLst>
  <p:sldIdLst>
    <p:sldId id="429" r:id="rId5"/>
    <p:sldId id="42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scaleToFitPaper="1" frameSlides="1"/>
  <p:clrMru>
    <a:srgbClr val="E38F83"/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AA939-B6AC-5045-8FCB-9003506C6642}" v="349" dt="2023-10-09T22:27:15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/>
    <p:restoredTop sz="94646"/>
  </p:normalViewPr>
  <p:slideViewPr>
    <p:cSldViewPr>
      <p:cViewPr>
        <p:scale>
          <a:sx n="116" d="100"/>
          <a:sy n="116" d="100"/>
        </p:scale>
        <p:origin x="696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2CB60AA-9691-47CB-AB2D-85492F1313BF}"/>
    <pc:docChg chg="undo custSel modSld modMainMaster">
      <pc:chgData name="Jeffrey M. Colon" userId="615143b1-cdee-493d-9a9d-1565ce8666d9" providerId="ADAL" clId="{E2CB60AA-9691-47CB-AB2D-85492F1313BF}" dt="2023-10-09T14:42:23.013" v="114" actId="113"/>
      <pc:docMkLst>
        <pc:docMk/>
      </pc:docMkLst>
      <pc:sldChg chg="modSp modAnim">
        <pc:chgData name="Jeffrey M. Colon" userId="615143b1-cdee-493d-9a9d-1565ce8666d9" providerId="ADAL" clId="{E2CB60AA-9691-47CB-AB2D-85492F1313BF}" dt="2023-10-09T14:38:28.163" v="82" actId="403"/>
        <pc:sldMkLst>
          <pc:docMk/>
          <pc:sldMk cId="0" sldId="428"/>
        </pc:sldMkLst>
        <pc:spChg chg="mod">
          <ac:chgData name="Jeffrey M. Colon" userId="615143b1-cdee-493d-9a9d-1565ce8666d9" providerId="ADAL" clId="{E2CB60AA-9691-47CB-AB2D-85492F1313BF}" dt="2023-10-09T14:38:28.163" v="82" actId="403"/>
          <ac:spMkLst>
            <pc:docMk/>
            <pc:sldMk cId="0" sldId="428"/>
            <ac:spMk id="18436" creationId="{00000000-0000-0000-0000-000000000000}"/>
          </ac:spMkLst>
        </pc:spChg>
      </pc:sldChg>
      <pc:sldChg chg="modSp modAnim">
        <pc:chgData name="Jeffrey M. Colon" userId="615143b1-cdee-493d-9a9d-1565ce8666d9" providerId="ADAL" clId="{E2CB60AA-9691-47CB-AB2D-85492F1313BF}" dt="2023-10-09T14:38:38.750" v="84" actId="27636"/>
        <pc:sldMkLst>
          <pc:docMk/>
          <pc:sldMk cId="0" sldId="429"/>
        </pc:sldMkLst>
        <pc:spChg chg="mod">
          <ac:chgData name="Jeffrey M. Colon" userId="615143b1-cdee-493d-9a9d-1565ce8666d9" providerId="ADAL" clId="{E2CB60AA-9691-47CB-AB2D-85492F1313BF}" dt="2023-10-09T14:38:38.750" v="84" actId="27636"/>
          <ac:spMkLst>
            <pc:docMk/>
            <pc:sldMk cId="0" sldId="429"/>
            <ac:spMk id="17412" creationId="{00000000-0000-0000-0000-000000000000}"/>
          </ac:spMkLst>
        </pc:spChg>
      </pc:sldChg>
      <pc:sldChg chg="modSp">
        <pc:chgData name="Jeffrey M. Colon" userId="615143b1-cdee-493d-9a9d-1565ce8666d9" providerId="ADAL" clId="{E2CB60AA-9691-47CB-AB2D-85492F1313BF}" dt="2023-10-09T14:38:22.145" v="81" actId="403"/>
        <pc:sldMkLst>
          <pc:docMk/>
          <pc:sldMk cId="3917988700" sldId="449"/>
        </pc:sldMkLst>
        <pc:spChg chg="mod">
          <ac:chgData name="Jeffrey M. Colon" userId="615143b1-cdee-493d-9a9d-1565ce8666d9" providerId="ADAL" clId="{E2CB60AA-9691-47CB-AB2D-85492F1313BF}" dt="2023-10-09T14:38:22.145" v="81" actId="403"/>
          <ac:spMkLst>
            <pc:docMk/>
            <pc:sldMk cId="3917988700" sldId="449"/>
            <ac:spMk id="18436" creationId="{00000000-0000-0000-0000-000000000000}"/>
          </ac:spMkLst>
        </pc:spChg>
      </pc:sldChg>
      <pc:sldChg chg="modSp">
        <pc:chgData name="Jeffrey M. Colon" userId="615143b1-cdee-493d-9a9d-1565ce8666d9" providerId="ADAL" clId="{E2CB60AA-9691-47CB-AB2D-85492F1313BF}" dt="2023-10-09T14:38:16.136" v="80" actId="403"/>
        <pc:sldMkLst>
          <pc:docMk/>
          <pc:sldMk cId="1956408317" sldId="450"/>
        </pc:sldMkLst>
        <pc:spChg chg="mod">
          <ac:chgData name="Jeffrey M. Colon" userId="615143b1-cdee-493d-9a9d-1565ce8666d9" providerId="ADAL" clId="{E2CB60AA-9691-47CB-AB2D-85492F1313BF}" dt="2023-10-09T14:33:19.517" v="28" actId="20577"/>
          <ac:spMkLst>
            <pc:docMk/>
            <pc:sldMk cId="1956408317" sldId="450"/>
            <ac:spMk id="18435" creationId="{00000000-0000-0000-0000-000000000000}"/>
          </ac:spMkLst>
        </pc:spChg>
        <pc:spChg chg="mod">
          <ac:chgData name="Jeffrey M. Colon" userId="615143b1-cdee-493d-9a9d-1565ce8666d9" providerId="ADAL" clId="{E2CB60AA-9691-47CB-AB2D-85492F1313BF}" dt="2023-10-09T14:38:16.136" v="80" actId="403"/>
          <ac:spMkLst>
            <pc:docMk/>
            <pc:sldMk cId="1956408317" sldId="450"/>
            <ac:spMk id="18436" creationId="{00000000-0000-0000-0000-000000000000}"/>
          </ac:spMkLst>
        </pc:spChg>
      </pc:sldChg>
      <pc:sldChg chg="modSp">
        <pc:chgData name="Jeffrey M. Colon" userId="615143b1-cdee-493d-9a9d-1565ce8666d9" providerId="ADAL" clId="{E2CB60AA-9691-47CB-AB2D-85492F1313BF}" dt="2023-10-09T14:35:03.169" v="48" actId="115"/>
        <pc:sldMkLst>
          <pc:docMk/>
          <pc:sldMk cId="351117453" sldId="451"/>
        </pc:sldMkLst>
        <pc:spChg chg="mod">
          <ac:chgData name="Jeffrey M. Colon" userId="615143b1-cdee-493d-9a9d-1565ce8666d9" providerId="ADAL" clId="{E2CB60AA-9691-47CB-AB2D-85492F1313BF}" dt="2023-10-09T14:35:03.169" v="48" actId="115"/>
          <ac:spMkLst>
            <pc:docMk/>
            <pc:sldMk cId="351117453" sldId="451"/>
            <ac:spMk id="6" creationId="{6B5B6FB8-8446-AE46-ACB6-6EF51061DDC5}"/>
          </ac:spMkLst>
        </pc:spChg>
      </pc:sldChg>
      <pc:sldChg chg="modSp">
        <pc:chgData name="Jeffrey M. Colon" userId="615143b1-cdee-493d-9a9d-1565ce8666d9" providerId="ADAL" clId="{E2CB60AA-9691-47CB-AB2D-85492F1313BF}" dt="2023-10-09T14:36:17.080" v="60" actId="6549"/>
        <pc:sldMkLst>
          <pc:docMk/>
          <pc:sldMk cId="2477535130" sldId="452"/>
        </pc:sldMkLst>
        <pc:spChg chg="mod">
          <ac:chgData name="Jeffrey M. Colon" userId="615143b1-cdee-493d-9a9d-1565ce8666d9" providerId="ADAL" clId="{E2CB60AA-9691-47CB-AB2D-85492F1313BF}" dt="2023-10-09T14:36:17.080" v="60" actId="6549"/>
          <ac:spMkLst>
            <pc:docMk/>
            <pc:sldMk cId="2477535130" sldId="452"/>
            <ac:spMk id="7" creationId="{FBB55184-B66A-2242-B4B3-92B8C6145B76}"/>
          </ac:spMkLst>
        </pc:spChg>
      </pc:sldChg>
      <pc:sldChg chg="modSp">
        <pc:chgData name="Jeffrey M. Colon" userId="615143b1-cdee-493d-9a9d-1565ce8666d9" providerId="ADAL" clId="{E2CB60AA-9691-47CB-AB2D-85492F1313BF}" dt="2023-10-09T14:38:46.147" v="85" actId="403"/>
        <pc:sldMkLst>
          <pc:docMk/>
          <pc:sldMk cId="4155039087" sldId="453"/>
        </pc:sldMkLst>
        <pc:spChg chg="mod">
          <ac:chgData name="Jeffrey M. Colon" userId="615143b1-cdee-493d-9a9d-1565ce8666d9" providerId="ADAL" clId="{E2CB60AA-9691-47CB-AB2D-85492F1313BF}" dt="2023-10-09T14:36:43.324" v="69" actId="20577"/>
          <ac:spMkLst>
            <pc:docMk/>
            <pc:sldMk cId="4155039087" sldId="453"/>
            <ac:spMk id="18435" creationId="{00000000-0000-0000-0000-000000000000}"/>
          </ac:spMkLst>
        </pc:spChg>
        <pc:spChg chg="mod">
          <ac:chgData name="Jeffrey M. Colon" userId="615143b1-cdee-493d-9a9d-1565ce8666d9" providerId="ADAL" clId="{E2CB60AA-9691-47CB-AB2D-85492F1313BF}" dt="2023-10-09T14:38:46.147" v="85" actId="403"/>
          <ac:spMkLst>
            <pc:docMk/>
            <pc:sldMk cId="4155039087" sldId="453"/>
            <ac:spMk id="18436" creationId="{00000000-0000-0000-0000-000000000000}"/>
          </ac:spMkLst>
        </pc:spChg>
      </pc:sldChg>
      <pc:sldChg chg="modSp">
        <pc:chgData name="Jeffrey M. Colon" userId="615143b1-cdee-493d-9a9d-1565ce8666d9" providerId="ADAL" clId="{E2CB60AA-9691-47CB-AB2D-85492F1313BF}" dt="2023-10-09T14:40:22.541" v="109" actId="255"/>
        <pc:sldMkLst>
          <pc:docMk/>
          <pc:sldMk cId="3560786098" sldId="454"/>
        </pc:sldMkLst>
        <pc:spChg chg="mod">
          <ac:chgData name="Jeffrey M. Colon" userId="615143b1-cdee-493d-9a9d-1565ce8666d9" providerId="ADAL" clId="{E2CB60AA-9691-47CB-AB2D-85492F1313BF}" dt="2023-10-09T14:40:22.541" v="109" actId="255"/>
          <ac:spMkLst>
            <pc:docMk/>
            <pc:sldMk cId="3560786098" sldId="454"/>
            <ac:spMk id="6" creationId="{C7F7678D-509E-604C-80E9-5779B42AB9CF}"/>
          </ac:spMkLst>
        </pc:spChg>
      </pc:sldChg>
      <pc:sldChg chg="modSp">
        <pc:chgData name="Jeffrey M. Colon" userId="615143b1-cdee-493d-9a9d-1565ce8666d9" providerId="ADAL" clId="{E2CB60AA-9691-47CB-AB2D-85492F1313BF}" dt="2023-10-09T14:42:23.013" v="114" actId="113"/>
        <pc:sldMkLst>
          <pc:docMk/>
          <pc:sldMk cId="4076069110" sldId="456"/>
        </pc:sldMkLst>
        <pc:spChg chg="mod">
          <ac:chgData name="Jeffrey M. Colon" userId="615143b1-cdee-493d-9a9d-1565ce8666d9" providerId="ADAL" clId="{E2CB60AA-9691-47CB-AB2D-85492F1313BF}" dt="2023-10-09T14:42:23.013" v="114" actId="113"/>
          <ac:spMkLst>
            <pc:docMk/>
            <pc:sldMk cId="4076069110" sldId="456"/>
            <ac:spMk id="6" creationId="{B27E7E92-4293-5548-85FF-0B51EA330F81}"/>
          </ac:spMkLst>
        </pc:spChg>
      </pc:sldChg>
      <pc:sldMasterChg chg="modSp">
        <pc:chgData name="Jeffrey M. Colon" userId="615143b1-cdee-493d-9a9d-1565ce8666d9" providerId="ADAL" clId="{E2CB60AA-9691-47CB-AB2D-85492F1313BF}" dt="2023-10-09T14:30:56.461" v="4" actId="20577"/>
        <pc:sldMasterMkLst>
          <pc:docMk/>
          <pc:sldMasterMk cId="1753020188" sldId="2147483888"/>
        </pc:sldMasterMkLst>
        <pc:spChg chg="mod">
          <ac:chgData name="Jeffrey M. Colon" userId="615143b1-cdee-493d-9a9d-1565ce8666d9" providerId="ADAL" clId="{E2CB60AA-9691-47CB-AB2D-85492F1313BF}" dt="2023-10-09T14:30:56.461" v="4" actId="20577"/>
          <ac:spMkLst>
            <pc:docMk/>
            <pc:sldMasterMk cId="1753020188" sldId="2147483888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809AA939-B6AC-5045-8FCB-9003506C6642}"/>
    <pc:docChg chg="undo custSel addSld delSld modSld">
      <pc:chgData name="Jeffrey M. Colon" userId="615143b1-cdee-493d-9a9d-1565ce8666d9" providerId="ADAL" clId="{809AA939-B6AC-5045-8FCB-9003506C6642}" dt="2023-10-09T22:27:34.484" v="390" actId="2696"/>
      <pc:docMkLst>
        <pc:docMk/>
      </pc:docMkLst>
      <pc:sldChg chg="modSp">
        <pc:chgData name="Jeffrey M. Colon" userId="615143b1-cdee-493d-9a9d-1565ce8666d9" providerId="ADAL" clId="{809AA939-B6AC-5045-8FCB-9003506C6642}" dt="2023-10-09T19:40:16.164" v="11" actId="20577"/>
        <pc:sldMkLst>
          <pc:docMk/>
          <pc:sldMk cId="0" sldId="429"/>
        </pc:sldMkLst>
        <pc:spChg chg="mod">
          <ac:chgData name="Jeffrey M. Colon" userId="615143b1-cdee-493d-9a9d-1565ce8666d9" providerId="ADAL" clId="{809AA939-B6AC-5045-8FCB-9003506C6642}" dt="2023-10-09T19:40:16.164" v="11" actId="20577"/>
          <ac:spMkLst>
            <pc:docMk/>
            <pc:sldMk cId="0" sldId="429"/>
            <ac:spMk id="17412" creationId="{00000000-0000-0000-0000-000000000000}"/>
          </ac:spMkLst>
        </pc:spChg>
      </pc:sldChg>
      <pc:sldChg chg="modSp">
        <pc:chgData name="Jeffrey M. Colon" userId="615143b1-cdee-493d-9a9d-1565ce8666d9" providerId="ADAL" clId="{809AA939-B6AC-5045-8FCB-9003506C6642}" dt="2023-10-09T19:42:42.752" v="15" actId="20577"/>
        <pc:sldMkLst>
          <pc:docMk/>
          <pc:sldMk cId="3917988700" sldId="449"/>
        </pc:sldMkLst>
        <pc:spChg chg="mod">
          <ac:chgData name="Jeffrey M. Colon" userId="615143b1-cdee-493d-9a9d-1565ce8666d9" providerId="ADAL" clId="{809AA939-B6AC-5045-8FCB-9003506C6642}" dt="2023-10-09T19:42:42.752" v="15" actId="20577"/>
          <ac:spMkLst>
            <pc:docMk/>
            <pc:sldMk cId="3917988700" sldId="449"/>
            <ac:spMk id="18436" creationId="{00000000-0000-0000-0000-000000000000}"/>
          </ac:spMkLst>
        </pc:spChg>
      </pc:sldChg>
      <pc:sldChg chg="addSp delSp modSp mod">
        <pc:chgData name="Jeffrey M. Colon" userId="615143b1-cdee-493d-9a9d-1565ce8666d9" providerId="ADAL" clId="{809AA939-B6AC-5045-8FCB-9003506C6642}" dt="2023-10-09T20:50:18.394" v="79"/>
        <pc:sldMkLst>
          <pc:docMk/>
          <pc:sldMk cId="351117453" sldId="451"/>
        </pc:sldMkLst>
        <pc:spChg chg="del mod">
          <ac:chgData name="Jeffrey M. Colon" userId="615143b1-cdee-493d-9a9d-1565ce8666d9" providerId="ADAL" clId="{809AA939-B6AC-5045-8FCB-9003506C6642}" dt="2023-10-09T20:11:09.753" v="21" actId="478"/>
          <ac:spMkLst>
            <pc:docMk/>
            <pc:sldMk cId="351117453" sldId="451"/>
            <ac:spMk id="6" creationId="{6B5B6FB8-8446-AE46-ACB6-6EF51061DDC5}"/>
          </ac:spMkLst>
        </pc:spChg>
        <pc:graphicFrameChg chg="add del mod modGraphic">
          <ac:chgData name="Jeffrey M. Colon" userId="615143b1-cdee-493d-9a9d-1565ce8666d9" providerId="ADAL" clId="{809AA939-B6AC-5045-8FCB-9003506C6642}" dt="2023-10-09T20:27:45.889" v="50" actId="478"/>
          <ac:graphicFrameMkLst>
            <pc:docMk/>
            <pc:sldMk cId="351117453" sldId="451"/>
            <ac:graphicFrameMk id="2" creationId="{A9888B07-DFEE-F4E0-2858-122C88F1AB4E}"/>
          </ac:graphicFrameMkLst>
        </pc:graphicFrameChg>
        <pc:graphicFrameChg chg="add mod">
          <ac:chgData name="Jeffrey M. Colon" userId="615143b1-cdee-493d-9a9d-1565ce8666d9" providerId="ADAL" clId="{809AA939-B6AC-5045-8FCB-9003506C6642}" dt="2023-10-09T20:50:18.394" v="79"/>
          <ac:graphicFrameMkLst>
            <pc:docMk/>
            <pc:sldMk cId="351117453" sldId="451"/>
            <ac:graphicFrameMk id="7" creationId="{C9FCC96B-CB0E-FE9C-F067-EA10FB9EFF11}"/>
          </ac:graphicFrameMkLst>
        </pc:graphicFrameChg>
      </pc:sldChg>
      <pc:sldChg chg="addSp delSp modSp mod">
        <pc:chgData name="Jeffrey M. Colon" userId="615143b1-cdee-493d-9a9d-1565ce8666d9" providerId="ADAL" clId="{809AA939-B6AC-5045-8FCB-9003506C6642}" dt="2023-10-09T21:00:22.887" v="161" actId="1076"/>
        <pc:sldMkLst>
          <pc:docMk/>
          <pc:sldMk cId="2477535130" sldId="452"/>
        </pc:sldMkLst>
        <pc:spChg chg="mod">
          <ac:chgData name="Jeffrey M. Colon" userId="615143b1-cdee-493d-9a9d-1565ce8666d9" providerId="ADAL" clId="{809AA939-B6AC-5045-8FCB-9003506C6642}" dt="2023-10-09T20:59:45.658" v="157" actId="20577"/>
          <ac:spMkLst>
            <pc:docMk/>
            <pc:sldMk cId="2477535130" sldId="452"/>
            <ac:spMk id="3" creationId="{EBDA6873-1844-C740-968E-20F5A2A799DD}"/>
          </ac:spMkLst>
        </pc:spChg>
        <pc:spChg chg="del mod">
          <ac:chgData name="Jeffrey M. Colon" userId="615143b1-cdee-493d-9a9d-1565ce8666d9" providerId="ADAL" clId="{809AA939-B6AC-5045-8FCB-9003506C6642}" dt="2023-10-09T20:59:26.486" v="151" actId="478"/>
          <ac:spMkLst>
            <pc:docMk/>
            <pc:sldMk cId="2477535130" sldId="452"/>
            <ac:spMk id="7" creationId="{FBB55184-B66A-2242-B4B3-92B8C6145B76}"/>
          </ac:spMkLst>
        </pc:spChg>
        <pc:graphicFrameChg chg="add mod">
          <ac:chgData name="Jeffrey M. Colon" userId="615143b1-cdee-493d-9a9d-1565ce8666d9" providerId="ADAL" clId="{809AA939-B6AC-5045-8FCB-9003506C6642}" dt="2023-10-09T21:00:22.887" v="161" actId="1076"/>
          <ac:graphicFrameMkLst>
            <pc:docMk/>
            <pc:sldMk cId="2477535130" sldId="452"/>
            <ac:graphicFrameMk id="2" creationId="{F19D2FA4-3B81-A373-D51D-0FF4108172EE}"/>
          </ac:graphicFrameMkLst>
        </pc:graphicFrameChg>
      </pc:sldChg>
      <pc:sldChg chg="addSp delSp modSp mod">
        <pc:chgData name="Jeffrey M. Colon" userId="615143b1-cdee-493d-9a9d-1565ce8666d9" providerId="ADAL" clId="{809AA939-B6AC-5045-8FCB-9003506C6642}" dt="2023-10-09T21:16:06.574" v="240" actId="14100"/>
        <pc:sldMkLst>
          <pc:docMk/>
          <pc:sldMk cId="3560786098" sldId="454"/>
        </pc:sldMkLst>
        <pc:spChg chg="del">
          <ac:chgData name="Jeffrey M. Colon" userId="615143b1-cdee-493d-9a9d-1565ce8666d9" providerId="ADAL" clId="{809AA939-B6AC-5045-8FCB-9003506C6642}" dt="2023-10-09T21:14:58.244" v="232" actId="478"/>
          <ac:spMkLst>
            <pc:docMk/>
            <pc:sldMk cId="3560786098" sldId="454"/>
            <ac:spMk id="6" creationId="{C7F7678D-509E-604C-80E9-5779B42AB9CF}"/>
          </ac:spMkLst>
        </pc:spChg>
        <pc:graphicFrameChg chg="add mod">
          <ac:chgData name="Jeffrey M. Colon" userId="615143b1-cdee-493d-9a9d-1565ce8666d9" providerId="ADAL" clId="{809AA939-B6AC-5045-8FCB-9003506C6642}" dt="2023-10-09T21:16:06.574" v="240" actId="14100"/>
          <ac:graphicFrameMkLst>
            <pc:docMk/>
            <pc:sldMk cId="3560786098" sldId="454"/>
            <ac:graphicFrameMk id="2" creationId="{8458BC02-A313-1D17-BA44-5F2992729D4F}"/>
          </ac:graphicFrameMkLst>
        </pc:graphicFrameChg>
      </pc:sldChg>
      <pc:sldChg chg="addSp delSp modSp mod">
        <pc:chgData name="Jeffrey M. Colon" userId="615143b1-cdee-493d-9a9d-1565ce8666d9" providerId="ADAL" clId="{809AA939-B6AC-5045-8FCB-9003506C6642}" dt="2023-10-09T21:25:52.670" v="323"/>
        <pc:sldMkLst>
          <pc:docMk/>
          <pc:sldMk cId="3474025767" sldId="455"/>
        </pc:sldMkLst>
        <pc:spChg chg="del mod">
          <ac:chgData name="Jeffrey M. Colon" userId="615143b1-cdee-493d-9a9d-1565ce8666d9" providerId="ADAL" clId="{809AA939-B6AC-5045-8FCB-9003506C6642}" dt="2023-10-09T21:25:06.484" v="312" actId="478"/>
          <ac:spMkLst>
            <pc:docMk/>
            <pc:sldMk cId="3474025767" sldId="455"/>
            <ac:spMk id="6" creationId="{F0C1377F-D584-A140-9E45-EFE1BAB9323B}"/>
          </ac:spMkLst>
        </pc:spChg>
        <pc:graphicFrameChg chg="add mod">
          <ac:chgData name="Jeffrey M. Colon" userId="615143b1-cdee-493d-9a9d-1565ce8666d9" providerId="ADAL" clId="{809AA939-B6AC-5045-8FCB-9003506C6642}" dt="2023-10-09T21:25:52.670" v="323"/>
          <ac:graphicFrameMkLst>
            <pc:docMk/>
            <pc:sldMk cId="3474025767" sldId="455"/>
            <ac:graphicFrameMk id="2" creationId="{C69C2FD9-FBD6-6131-AC3C-44C79C7C2839}"/>
          </ac:graphicFrameMkLst>
        </pc:graphicFrameChg>
      </pc:sldChg>
      <pc:sldChg chg="addSp delSp modSp mod">
        <pc:chgData name="Jeffrey M. Colon" userId="615143b1-cdee-493d-9a9d-1565ce8666d9" providerId="ADAL" clId="{809AA939-B6AC-5045-8FCB-9003506C6642}" dt="2023-10-09T22:27:15.399" v="389" actId="14100"/>
        <pc:sldMkLst>
          <pc:docMk/>
          <pc:sldMk cId="4076069110" sldId="456"/>
        </pc:sldMkLst>
        <pc:spChg chg="del">
          <ac:chgData name="Jeffrey M. Colon" userId="615143b1-cdee-493d-9a9d-1565ce8666d9" providerId="ADAL" clId="{809AA939-B6AC-5045-8FCB-9003506C6642}" dt="2023-10-09T22:26:37.537" v="379" actId="478"/>
          <ac:spMkLst>
            <pc:docMk/>
            <pc:sldMk cId="4076069110" sldId="456"/>
            <ac:spMk id="6" creationId="{B27E7E92-4293-5548-85FF-0B51EA330F81}"/>
          </ac:spMkLst>
        </pc:spChg>
        <pc:graphicFrameChg chg="add del mod">
          <ac:chgData name="Jeffrey M. Colon" userId="615143b1-cdee-493d-9a9d-1565ce8666d9" providerId="ADAL" clId="{809AA939-B6AC-5045-8FCB-9003506C6642}" dt="2023-10-09T22:27:15.399" v="389" actId="14100"/>
          <ac:graphicFrameMkLst>
            <pc:docMk/>
            <pc:sldMk cId="4076069110" sldId="456"/>
            <ac:graphicFrameMk id="2" creationId="{01696D72-81ED-10D7-FC73-A280B2548012}"/>
          </ac:graphicFrameMkLst>
        </pc:graphicFrameChg>
      </pc:sldChg>
      <pc:sldChg chg="modSp add del">
        <pc:chgData name="Jeffrey M. Colon" userId="615143b1-cdee-493d-9a9d-1565ce8666d9" providerId="ADAL" clId="{809AA939-B6AC-5045-8FCB-9003506C6642}" dt="2023-10-09T22:27:34.484" v="390" actId="2696"/>
        <pc:sldMkLst>
          <pc:docMk/>
          <pc:sldMk cId="197426317" sldId="457"/>
        </pc:sldMkLst>
        <pc:graphicFrameChg chg="mod">
          <ac:chgData name="Jeffrey M. Colon" userId="615143b1-cdee-493d-9a9d-1565ce8666d9" providerId="ADAL" clId="{809AA939-B6AC-5045-8FCB-9003506C6642}" dt="2023-10-09T22:21:29.033" v="329"/>
          <ac:graphicFrameMkLst>
            <pc:docMk/>
            <pc:sldMk cId="197426317" sldId="457"/>
            <ac:graphicFrameMk id="2" creationId="{C69C2FD9-FBD6-6131-AC3C-44C79C7C283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899D5CBD-7CD9-CA43-B7A3-9670D7FE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B6B9848-361E-3048-8C64-63B464B9005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0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1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6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17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73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9795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7094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481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233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9313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11768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710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9800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8477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259757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8004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8697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96595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492307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8094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733367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61832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10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881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39673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596106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45045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47004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854993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66177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27556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4997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792128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567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1821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4642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663102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2536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94285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021147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92884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3649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49604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47387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4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539129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5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74577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6139391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08415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640587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020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51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894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Target Allocations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705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6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7739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7024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26216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PSH_Target_23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D79D2-687F-2449-8124-A30BD11F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  <p:sldLayoutId id="2147483915" r:id="rId27"/>
    <p:sldLayoutId id="2147483916" r:id="rId28"/>
    <p:sldLayoutId id="2147483917" r:id="rId29"/>
    <p:sldLayoutId id="2147483918" r:id="rId30"/>
    <p:sldLayoutId id="2147483919" r:id="rId31"/>
    <p:sldLayoutId id="2147483920" r:id="rId32"/>
    <p:sldLayoutId id="2147483921" r:id="rId33"/>
    <p:sldLayoutId id="2147483922" r:id="rId34"/>
    <p:sldLayoutId id="2147483923" r:id="rId35"/>
    <p:sldLayoutId id="2147483924" r:id="rId36"/>
    <p:sldLayoutId id="2147483925" r:id="rId37"/>
    <p:sldLayoutId id="2147483926" r:id="rId38"/>
    <p:sldLayoutId id="2147483927" r:id="rId39"/>
    <p:sldLayoutId id="2147483928" r:id="rId40"/>
    <p:sldLayoutId id="2147483929" r:id="rId41"/>
    <p:sldLayoutId id="2147483930" r:id="rId42"/>
    <p:sldLayoutId id="2147483931" r:id="rId43"/>
    <p:sldLayoutId id="2147483932" r:id="rId44"/>
    <p:sldLayoutId id="2147483933" r:id="rId45"/>
    <p:sldLayoutId id="2147483934" r:id="rId46"/>
    <p:sldLayoutId id="2147483935" r:id="rId47"/>
    <p:sldLayoutId id="2147483936" r:id="rId48"/>
    <p:sldLayoutId id="2147483937" r:id="rId49"/>
    <p:sldLayoutId id="2147483938" r:id="rId50"/>
    <p:sldLayoutId id="2147483939" r:id="rId51"/>
    <p:sldLayoutId id="2147483940" r:id="rId52"/>
    <p:sldLayoutId id="2147483941" r:id="rId53"/>
    <p:sldLayoutId id="2147483942" r:id="rId54"/>
    <p:sldLayoutId id="2147483943" r:id="rId55"/>
    <p:sldLayoutId id="2147483944" r:id="rId56"/>
    <p:sldLayoutId id="2147483945" r:id="rId57"/>
    <p:sldLayoutId id="2147483946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Excel_97_-_2004_Worksheet.xls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3200" dirty="0"/>
              <a:t>Layer Cake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§704(b) book P&amp;L first and use this allocation to determine the cash distributions.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To satisfy SEE, generally liquidate in accordance with positive §704(b) CAs</a:t>
            </a:r>
          </a:p>
          <a:p>
            <a:pPr>
              <a:spcBef>
                <a:spcPct val="0"/>
              </a:spcBef>
            </a:pPr>
            <a:endParaRPr lang="en-US" altLang="en-US" sz="3200" dirty="0"/>
          </a:p>
          <a:p>
            <a:pPr>
              <a:spcBef>
                <a:spcPct val="0"/>
              </a:spcBef>
            </a:pPr>
            <a:r>
              <a:rPr lang="en-US" altLang="en-US" sz="3200" dirty="0"/>
              <a:t>Target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P&amp;L so that at the end of the taxable year each partner’s CA is equal to: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/>
              <a:t>the amount that would be </a:t>
            </a:r>
            <a:r>
              <a:rPr lang="en-US" altLang="en-US" sz="2400" b="1" dirty="0"/>
              <a:t>distributed</a:t>
            </a:r>
            <a:r>
              <a:rPr lang="en-US" altLang="en-US" sz="2400" dirty="0"/>
              <a:t> to that partner in liquidation if all partnership assets were sold at their § 704(b) book value (Target CA)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Liquidate in accordance with cash distribution (waterfall) provisions</a:t>
            </a:r>
          </a:p>
          <a:p>
            <a:pPr marL="228600" indent="-228600" eaLnBrk="1" hangingPunct="1"/>
            <a:endParaRPr lang="en-US" altLang="ja-JP" sz="2800" dirty="0"/>
          </a:p>
          <a:p>
            <a:pPr marL="228600" indent="-228600" eaLnBrk="1" hangingPunct="1"/>
            <a:endParaRPr lang="en-US" alt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Allocations: Target vs. Layer Cake</a:t>
            </a:r>
          </a:p>
        </p:txBody>
      </p:sp>
      <p:sp>
        <p:nvSpPr>
          <p:cNvPr id="1740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 dirty="0">
                <a:latin typeface="Calibri" charset="0"/>
              </a:rPr>
              <a:t>Target Allocations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F745-3A2F-874E-A029-7357D391E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A9966-CFF8-BA45-BA0B-9A787F14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Target and Layer Cake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D72-9D10-0F4A-A11B-6EC291D9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6F1D-9157-9845-A048-730CA0D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696D72-81ED-10D7-FC73-A280B2548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7976"/>
              </p:ext>
            </p:extLst>
          </p:nvPr>
        </p:nvGraphicFramePr>
        <p:xfrm>
          <a:off x="609601" y="817563"/>
          <a:ext cx="7543800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595100" imgH="9410700" progId="Excel.Sheet.12">
                  <p:embed/>
                </p:oleObj>
              </mc:Choice>
              <mc:Fallback>
                <p:oleObj name="Worksheet" r:id="rId2" imgW="11595100" imgH="9410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696D72-81ED-10D7-FC73-A280B2548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1" y="817563"/>
                        <a:ext cx="7543800" cy="512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Profit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losses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Preferred return, if any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Loss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profits (in reverse order)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Relative contributed capital (adjusted capital accounts)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Adjust capital accounts for contributions, distributions, and allocations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Liquidate with positive capital accounts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Layer Cake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1 - Determine Partially Adjusted Capital Account (adjust beginning of year CA for current year contributions and distributions)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2 - Determine Target Capital Account (</a:t>
            </a:r>
            <a:r>
              <a:rPr lang="en-US" altLang="en-US" sz="2800" b="1" dirty="0"/>
              <a:t>based on distribution waterfall at book value</a:t>
            </a:r>
            <a:r>
              <a:rPr lang="en-US" altLang="en-US" sz="2800" dirty="0"/>
              <a:t>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Net value in partnership upon deemed liquidation at book value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Run value through distribution waterfall (preferred returns, return of original capital, and residual sharing)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4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3 - Allocate P&amp;L to bring Partially Adjusted Capital Accounts to Target Capital Account.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9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50K in Y1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4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7D1E1-EE16-5D42-AE28-D44ADBB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EFC5-FC2C-1941-85F2-C41D6273D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1342-F67B-0E4E-A448-D30B81E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Target Allocations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FCC96B-CB0E-FE9C-F067-EA10FB9EF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19194"/>
              </p:ext>
            </p:extLst>
          </p:nvPr>
        </p:nvGraphicFramePr>
        <p:xfrm>
          <a:off x="41275" y="777875"/>
          <a:ext cx="8836025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47300" imgH="6527800" progId="Excel.Sheet.8">
                  <p:embed/>
                </p:oleObj>
              </mc:Choice>
              <mc:Fallback>
                <p:oleObj name="Worksheet" r:id="rId2" imgW="10147300" imgH="65278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9FCC96B-CB0E-FE9C-F067-EA10FB9EF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75" y="777875"/>
                        <a:ext cx="8836025" cy="545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A6873-1844-C740-968E-20F5A2A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B73A-E6C1-CC4D-A8DD-61398DDAE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0E5A-C9FE-504C-8E58-8F7E778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9D2FA4-3B81-A373-D51D-0FF410817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55231"/>
              </p:ext>
            </p:extLst>
          </p:nvPr>
        </p:nvGraphicFramePr>
        <p:xfrm>
          <a:off x="379412" y="755650"/>
          <a:ext cx="8385175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328400" imgH="7912100" progId="Excel.Sheet.12">
                  <p:embed/>
                </p:oleObj>
              </mc:Choice>
              <mc:Fallback>
                <p:oleObj name="Worksheet" r:id="rId2" imgW="113284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19D2FA4-3B81-A373-D51D-0FF410817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9412" y="755650"/>
                        <a:ext cx="8385175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5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8K in Y1, i.e., 2K less than A’s preference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5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5FEF9-6527-1A4C-BF51-4A2F98E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29EF-46C9-4D41-A7AA-3EAFCA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B32-FB89-5149-9FF2-34764CB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58BC02-A313-1D17-BA44-5F2992729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93961"/>
              </p:ext>
            </p:extLst>
          </p:nvPr>
        </p:nvGraphicFramePr>
        <p:xfrm>
          <a:off x="685800" y="609599"/>
          <a:ext cx="7315200" cy="543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26500" imgH="7912100" progId="Excel.Sheet.12">
                  <p:embed/>
                </p:oleObj>
              </mc:Choice>
              <mc:Fallback>
                <p:oleObj name="Worksheet" r:id="rId2" imgW="88265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458BC02-A313-1D17-BA44-5F2992729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609599"/>
                        <a:ext cx="7315200" cy="543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CF823-1AE6-B048-8131-E6401B2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ECFC-3E53-B74E-A655-8F635138B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CAC7-B0EE-A84E-B4F1-42ACD104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69C2FD9-FBD6-6131-AC3C-44C79C7C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44131"/>
              </p:ext>
            </p:extLst>
          </p:nvPr>
        </p:nvGraphicFramePr>
        <p:xfrm>
          <a:off x="384048" y="685800"/>
          <a:ext cx="830275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44400" imgH="7886700" progId="Excel.Sheet.12">
                  <p:embed/>
                </p:oleObj>
              </mc:Choice>
              <mc:Fallback>
                <p:oleObj name="Worksheet" r:id="rId2" imgW="12344400" imgH="7886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69C2FD9-FBD6-6131-AC3C-44C79C7C2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685800"/>
                        <a:ext cx="8302752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0257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6" ma:contentTypeDescription="Create a new document." ma:contentTypeScope="" ma:versionID="8f599baac82cc43672e59894558e566d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89e16d9b50d426607d70554b6101ecce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795A3-9899-4420-842E-C8FB0E92317C}">
  <ds:schemaRefs>
    <ds:schemaRef ds:uri="http://www.w3.org/XML/1998/namespace"/>
    <ds:schemaRef ds:uri="http://purl.org/dc/elements/1.1/"/>
    <ds:schemaRef ds:uri="f450584a-cb59-46a6-8009-931c1e5e40a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ee7606c-638d-4687-a004-8de278f93ba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C3DD9-35D4-4850-AA1B-E8D66B7EA4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15EFF-C856-4161-B47E-E282F56D3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54672</TotalTime>
  <Words>395</Words>
  <Application>Microsoft Macintosh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Gill Sans</vt:lpstr>
      <vt:lpstr>Times New Roman</vt:lpstr>
      <vt:lpstr>Wingdings</vt:lpstr>
      <vt:lpstr>Wingdings 2</vt:lpstr>
      <vt:lpstr>CG Body - Standard</vt:lpstr>
      <vt:lpstr>Microsoft Excel 97 - 2004 Worksheet</vt:lpstr>
      <vt:lpstr>Microsoft Excel Worksheet</vt:lpstr>
      <vt:lpstr>Allocations: Target vs. Layer Cake</vt:lpstr>
      <vt:lpstr>Layer Cake Allocations</vt:lpstr>
      <vt:lpstr>Target Allocations</vt:lpstr>
      <vt:lpstr>Target Allocations: Example</vt:lpstr>
      <vt:lpstr>Layer Cake Allocation</vt:lpstr>
      <vt:lpstr>Target Allocation</vt:lpstr>
      <vt:lpstr>Target Allocations: Example</vt:lpstr>
      <vt:lpstr>Layer Cake Allocations</vt:lpstr>
      <vt:lpstr>Target Allocations</vt:lpstr>
      <vt:lpstr>Comparison of Target and Layer Cake Allocation Examples</vt:lpstr>
    </vt:vector>
  </TitlesOfParts>
  <Company>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540</cp:revision>
  <cp:lastPrinted>2021-04-05T11:34:51Z</cp:lastPrinted>
  <dcterms:created xsi:type="dcterms:W3CDTF">2010-10-31T23:33:00Z</dcterms:created>
  <dcterms:modified xsi:type="dcterms:W3CDTF">2023-10-09T22:27:44Z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