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6"/>
  </p:notesMasterIdLst>
  <p:handoutMasterIdLst>
    <p:handoutMasterId r:id="rId27"/>
  </p:handoutMasterIdLst>
  <p:sldIdLst>
    <p:sldId id="295" r:id="rId2"/>
    <p:sldId id="257" r:id="rId3"/>
    <p:sldId id="258" r:id="rId4"/>
    <p:sldId id="313" r:id="rId5"/>
    <p:sldId id="316" r:id="rId6"/>
    <p:sldId id="318" r:id="rId7"/>
    <p:sldId id="317" r:id="rId8"/>
    <p:sldId id="311" r:id="rId9"/>
    <p:sldId id="312" r:id="rId10"/>
    <p:sldId id="261" r:id="rId11"/>
    <p:sldId id="262" r:id="rId12"/>
    <p:sldId id="307" r:id="rId13"/>
    <p:sldId id="308" r:id="rId14"/>
    <p:sldId id="309" r:id="rId15"/>
    <p:sldId id="283" r:id="rId16"/>
    <p:sldId id="292" r:id="rId17"/>
    <p:sldId id="293" r:id="rId18"/>
    <p:sldId id="300" r:id="rId19"/>
    <p:sldId id="296" r:id="rId20"/>
    <p:sldId id="263" r:id="rId21"/>
    <p:sldId id="284" r:id="rId22"/>
    <p:sldId id="285" r:id="rId23"/>
    <p:sldId id="286" r:id="rId24"/>
    <p:sldId id="305" r:id="rId25"/>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C3FB2-DB0F-2C4E-9FFC-7EEFFC859E39}" v="222" dt="2025-01-12T01:26:26.6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16"/>
    <p:restoredTop sz="95503"/>
  </p:normalViewPr>
  <p:slideViewPr>
    <p:cSldViewPr>
      <p:cViewPr varScale="1">
        <p:scale>
          <a:sx n="132" d="100"/>
          <a:sy n="132" d="100"/>
        </p:scale>
        <p:origin x="184" y="13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E8C3FB2-DB0F-2C4E-9FFC-7EEFFC859E39}"/>
    <pc:docChg chg="undo custSel addSld delSld modSld sldOrd">
      <pc:chgData name="Jeffrey M. Colon" userId="615143b1-cdee-493d-9a9d-1565ce8666d9" providerId="ADAL" clId="{7E8C3FB2-DB0F-2C4E-9FFC-7EEFFC859E39}" dt="2025-01-12T01:26:26.675" v="125"/>
      <pc:docMkLst>
        <pc:docMk/>
      </pc:docMkLst>
      <pc:sldChg chg="modSp mod modAnim">
        <pc:chgData name="Jeffrey M. Colon" userId="615143b1-cdee-493d-9a9d-1565ce8666d9" providerId="ADAL" clId="{7E8C3FB2-DB0F-2C4E-9FFC-7EEFFC859E39}" dt="2025-01-12T01:12:52.420" v="11" actId="20577"/>
        <pc:sldMkLst>
          <pc:docMk/>
          <pc:sldMk cId="3790523680" sldId="257"/>
        </pc:sldMkLst>
        <pc:spChg chg="mod">
          <ac:chgData name="Jeffrey M. Colon" userId="615143b1-cdee-493d-9a9d-1565ce8666d9" providerId="ADAL" clId="{7E8C3FB2-DB0F-2C4E-9FFC-7EEFFC859E39}" dt="2025-01-12T01:12:52.420" v="11" actId="20577"/>
          <ac:spMkLst>
            <pc:docMk/>
            <pc:sldMk cId="3790523680" sldId="257"/>
            <ac:spMk id="3" creationId="{00000000-0000-0000-0000-000000000000}"/>
          </ac:spMkLst>
        </pc:spChg>
      </pc:sldChg>
      <pc:sldChg chg="addSp delSp modSp del mod modAnim">
        <pc:chgData name="Jeffrey M. Colon" userId="615143b1-cdee-493d-9a9d-1565ce8666d9" providerId="ADAL" clId="{7E8C3FB2-DB0F-2C4E-9FFC-7EEFFC859E39}" dt="2025-01-12T01:18:55.175" v="50" actId="2696"/>
        <pc:sldMkLst>
          <pc:docMk/>
          <pc:sldMk cId="1075130290" sldId="281"/>
        </pc:sldMkLst>
        <pc:spChg chg="add mod">
          <ac:chgData name="Jeffrey M. Colon" userId="615143b1-cdee-493d-9a9d-1565ce8666d9" providerId="ADAL" clId="{7E8C3FB2-DB0F-2C4E-9FFC-7EEFFC859E39}" dt="2025-01-12T01:13:39.946" v="18"/>
          <ac:spMkLst>
            <pc:docMk/>
            <pc:sldMk cId="1075130290" sldId="281"/>
            <ac:spMk id="2" creationId="{3E78E914-28BA-EAC9-B651-7F0B57DD6D63}"/>
          </ac:spMkLst>
        </pc:spChg>
        <pc:spChg chg="add mod">
          <ac:chgData name="Jeffrey M. Colon" userId="615143b1-cdee-493d-9a9d-1565ce8666d9" providerId="ADAL" clId="{7E8C3FB2-DB0F-2C4E-9FFC-7EEFFC859E39}" dt="2025-01-12T01:13:47.108" v="20"/>
          <ac:spMkLst>
            <pc:docMk/>
            <pc:sldMk cId="1075130290" sldId="281"/>
            <ac:spMk id="5" creationId="{E5669E64-DDDD-25E1-A3C3-02A345A1ADEE}"/>
          </ac:spMkLst>
        </pc:spChg>
        <pc:spChg chg="add del mod">
          <ac:chgData name="Jeffrey M. Colon" userId="615143b1-cdee-493d-9a9d-1565ce8666d9" providerId="ADAL" clId="{7E8C3FB2-DB0F-2C4E-9FFC-7EEFFC859E39}" dt="2025-01-12T01:16:22.323" v="33"/>
          <ac:spMkLst>
            <pc:docMk/>
            <pc:sldMk cId="1075130290" sldId="281"/>
            <ac:spMk id="6" creationId="{67F6A864-79C6-A832-A3CE-25622FE0BB55}"/>
          </ac:spMkLst>
        </pc:spChg>
        <pc:spChg chg="add del mod">
          <ac:chgData name="Jeffrey M. Colon" userId="615143b1-cdee-493d-9a9d-1565ce8666d9" providerId="ADAL" clId="{7E8C3FB2-DB0F-2C4E-9FFC-7EEFFC859E39}" dt="2025-01-12T01:16:33.141" v="36"/>
          <ac:spMkLst>
            <pc:docMk/>
            <pc:sldMk cId="1075130290" sldId="281"/>
            <ac:spMk id="7" creationId="{64748B28-773A-50CD-13B6-96DC13D3B37F}"/>
          </ac:spMkLst>
        </pc:spChg>
      </pc:sldChg>
      <pc:sldChg chg="addSp modSp del mod modAnim">
        <pc:chgData name="Jeffrey M. Colon" userId="615143b1-cdee-493d-9a9d-1565ce8666d9" providerId="ADAL" clId="{7E8C3FB2-DB0F-2C4E-9FFC-7EEFFC859E39}" dt="2025-01-12T01:15:12.809" v="30" actId="2696"/>
        <pc:sldMkLst>
          <pc:docMk/>
          <pc:sldMk cId="76669463" sldId="282"/>
        </pc:sldMkLst>
        <pc:spChg chg="add mod">
          <ac:chgData name="Jeffrey M. Colon" userId="615143b1-cdee-493d-9a9d-1565ce8666d9" providerId="ADAL" clId="{7E8C3FB2-DB0F-2C4E-9FFC-7EEFFC859E39}" dt="2025-01-12T01:13:33.774" v="17"/>
          <ac:spMkLst>
            <pc:docMk/>
            <pc:sldMk cId="76669463" sldId="282"/>
            <ac:spMk id="4" creationId="{A82BA638-F73B-E626-9714-43B9CC046A5D}"/>
          </ac:spMkLst>
        </pc:spChg>
        <pc:spChg chg="mod">
          <ac:chgData name="Jeffrey M. Colon" userId="615143b1-cdee-493d-9a9d-1565ce8666d9" providerId="ADAL" clId="{7E8C3FB2-DB0F-2C4E-9FFC-7EEFFC859E39}" dt="2025-01-12T01:13:31.922" v="15" actId="20577"/>
          <ac:spMkLst>
            <pc:docMk/>
            <pc:sldMk cId="76669463" sldId="282"/>
            <ac:spMk id="22530" creationId="{00000000-0000-0000-0000-000000000000}"/>
          </ac:spMkLst>
        </pc:spChg>
      </pc:sldChg>
      <pc:sldChg chg="addSp delSp modSp mod">
        <pc:chgData name="Jeffrey M. Colon" userId="615143b1-cdee-493d-9a9d-1565ce8666d9" providerId="ADAL" clId="{7E8C3FB2-DB0F-2C4E-9FFC-7EEFFC859E39}" dt="2025-01-01T12:55:23.779" v="6" actId="478"/>
        <pc:sldMkLst>
          <pc:docMk/>
          <pc:sldMk cId="757400888" sldId="292"/>
        </pc:sldMkLst>
        <pc:picChg chg="add mod">
          <ac:chgData name="Jeffrey M. Colon" userId="615143b1-cdee-493d-9a9d-1565ce8666d9" providerId="ADAL" clId="{7E8C3FB2-DB0F-2C4E-9FFC-7EEFFC859E39}" dt="2025-01-01T12:55:17.815" v="5" actId="14100"/>
          <ac:picMkLst>
            <pc:docMk/>
            <pc:sldMk cId="757400888" sldId="292"/>
            <ac:picMk id="8" creationId="{FA31417C-0797-523D-F3F9-1E07A258CCFE}"/>
          </ac:picMkLst>
        </pc:picChg>
      </pc:sldChg>
      <pc:sldChg chg="del">
        <pc:chgData name="Jeffrey M. Colon" userId="615143b1-cdee-493d-9a9d-1565ce8666d9" providerId="ADAL" clId="{7E8C3FB2-DB0F-2C4E-9FFC-7EEFFC859E39}" dt="2025-01-12T01:20:51.005" v="96" actId="2696"/>
        <pc:sldMkLst>
          <pc:docMk/>
          <pc:sldMk cId="1405117730" sldId="297"/>
        </pc:sldMkLst>
      </pc:sldChg>
      <pc:sldChg chg="del">
        <pc:chgData name="Jeffrey M. Colon" userId="615143b1-cdee-493d-9a9d-1565ce8666d9" providerId="ADAL" clId="{7E8C3FB2-DB0F-2C4E-9FFC-7EEFFC859E39}" dt="2025-01-12T01:25:09.848" v="124" actId="2696"/>
        <pc:sldMkLst>
          <pc:docMk/>
          <pc:sldMk cId="2127161129" sldId="298"/>
        </pc:sldMkLst>
      </pc:sldChg>
      <pc:sldChg chg="modSp add del mod modAnim">
        <pc:chgData name="Jeffrey M. Colon" userId="615143b1-cdee-493d-9a9d-1565ce8666d9" providerId="ADAL" clId="{7E8C3FB2-DB0F-2C4E-9FFC-7EEFFC859E39}" dt="2025-01-12T01:24:24.439" v="118" actId="2696"/>
        <pc:sldMkLst>
          <pc:docMk/>
          <pc:sldMk cId="2637816144" sldId="310"/>
        </pc:sldMkLst>
        <pc:spChg chg="mod">
          <ac:chgData name="Jeffrey M. Colon" userId="615143b1-cdee-493d-9a9d-1565ce8666d9" providerId="ADAL" clId="{7E8C3FB2-DB0F-2C4E-9FFC-7EEFFC859E39}" dt="2025-01-12T01:22:02.248" v="104" actId="20577"/>
          <ac:spMkLst>
            <pc:docMk/>
            <pc:sldMk cId="2637816144" sldId="310"/>
            <ac:spMk id="22530" creationId="{00000000-0000-0000-0000-000000000000}"/>
          </ac:spMkLst>
        </pc:spChg>
        <pc:cxnChg chg="mod">
          <ac:chgData name="Jeffrey M. Colon" userId="615143b1-cdee-493d-9a9d-1565ce8666d9" providerId="ADAL" clId="{7E8C3FB2-DB0F-2C4E-9FFC-7EEFFC859E39}" dt="2025-01-12T01:14:39.111" v="27" actId="14100"/>
          <ac:cxnSpMkLst>
            <pc:docMk/>
            <pc:sldMk cId="2637816144" sldId="310"/>
            <ac:cxnSpMk id="5" creationId="{F8651682-8080-034A-9BA3-38D1A1F8F20F}"/>
          </ac:cxnSpMkLst>
        </pc:cxnChg>
        <pc:cxnChg chg="mod">
          <ac:chgData name="Jeffrey M. Colon" userId="615143b1-cdee-493d-9a9d-1565ce8666d9" providerId="ADAL" clId="{7E8C3FB2-DB0F-2C4E-9FFC-7EEFFC859E39}" dt="2025-01-12T01:14:19.277" v="25" actId="1076"/>
          <ac:cxnSpMkLst>
            <pc:docMk/>
            <pc:sldMk cId="2637816144" sldId="310"/>
            <ac:cxnSpMk id="6" creationId="{5D69D997-460F-044F-8A97-9E6F9B2F805F}"/>
          </ac:cxnSpMkLst>
        </pc:cxnChg>
        <pc:cxnChg chg="mod">
          <ac:chgData name="Jeffrey M. Colon" userId="615143b1-cdee-493d-9a9d-1565ce8666d9" providerId="ADAL" clId="{7E8C3FB2-DB0F-2C4E-9FFC-7EEFFC859E39}" dt="2025-01-12T01:14:49.644" v="29" actId="14100"/>
          <ac:cxnSpMkLst>
            <pc:docMk/>
            <pc:sldMk cId="2637816144" sldId="310"/>
            <ac:cxnSpMk id="9" creationId="{5B18BF90-2E42-CB40-83E5-78D1141A0A25}"/>
          </ac:cxnSpMkLst>
        </pc:cxnChg>
        <pc:cxnChg chg="mod">
          <ac:chgData name="Jeffrey M. Colon" userId="615143b1-cdee-493d-9a9d-1565ce8666d9" providerId="ADAL" clId="{7E8C3FB2-DB0F-2C4E-9FFC-7EEFFC859E39}" dt="2025-01-12T01:14:22.179" v="26" actId="14100"/>
          <ac:cxnSpMkLst>
            <pc:docMk/>
            <pc:sldMk cId="2637816144" sldId="310"/>
            <ac:cxnSpMk id="12" creationId="{F987F278-EE4C-D345-A5A9-88D2BC213E4B}"/>
          </ac:cxnSpMkLst>
        </pc:cxnChg>
      </pc:sldChg>
      <pc:sldChg chg="modSp add mod">
        <pc:chgData name="Jeffrey M. Colon" userId="615143b1-cdee-493d-9a9d-1565ce8666d9" providerId="ADAL" clId="{7E8C3FB2-DB0F-2C4E-9FFC-7EEFFC859E39}" dt="2025-01-12T01:26:26.675" v="125"/>
        <pc:sldMkLst>
          <pc:docMk/>
          <pc:sldMk cId="3281071660" sldId="311"/>
        </pc:sldMkLst>
        <pc:spChg chg="mod">
          <ac:chgData name="Jeffrey M. Colon" userId="615143b1-cdee-493d-9a9d-1565ce8666d9" providerId="ADAL" clId="{7E8C3FB2-DB0F-2C4E-9FFC-7EEFFC859E39}" dt="2025-01-12T01:26:26.675" v="125"/>
          <ac:spMkLst>
            <pc:docMk/>
            <pc:sldMk cId="3281071660" sldId="311"/>
            <ac:spMk id="2" creationId="{4A2A6629-FF0F-02FC-66E9-AA1E2EE16D22}"/>
          </ac:spMkLst>
        </pc:spChg>
        <pc:spChg chg="mod">
          <ac:chgData name="Jeffrey M. Colon" userId="615143b1-cdee-493d-9a9d-1565ce8666d9" providerId="ADAL" clId="{7E8C3FB2-DB0F-2C4E-9FFC-7EEFFC859E39}" dt="2025-01-12T01:26:26.675" v="125"/>
          <ac:spMkLst>
            <pc:docMk/>
            <pc:sldMk cId="3281071660" sldId="311"/>
            <ac:spMk id="3" creationId="{03548059-27FC-D2A6-BF3F-33EC7DF50C9E}"/>
          </ac:spMkLst>
        </pc:spChg>
        <pc:spChg chg="mod">
          <ac:chgData name="Jeffrey M. Colon" userId="615143b1-cdee-493d-9a9d-1565ce8666d9" providerId="ADAL" clId="{7E8C3FB2-DB0F-2C4E-9FFC-7EEFFC859E39}" dt="2025-01-12T01:26:26.675" v="125"/>
          <ac:spMkLst>
            <pc:docMk/>
            <pc:sldMk cId="3281071660" sldId="311"/>
            <ac:spMk id="4" creationId="{25412A9F-E12E-AD09-3798-ED18167D97A4}"/>
          </ac:spMkLst>
        </pc:spChg>
        <pc:spChg chg="mod">
          <ac:chgData name="Jeffrey M. Colon" userId="615143b1-cdee-493d-9a9d-1565ce8666d9" providerId="ADAL" clId="{7E8C3FB2-DB0F-2C4E-9FFC-7EEFFC859E39}" dt="2025-01-12T01:26:26.675" v="125"/>
          <ac:spMkLst>
            <pc:docMk/>
            <pc:sldMk cId="3281071660" sldId="311"/>
            <ac:spMk id="5" creationId="{BBBA24D4-5D3E-89FA-2DC7-A090D877D318}"/>
          </ac:spMkLst>
        </pc:spChg>
      </pc:sldChg>
      <pc:sldChg chg="modSp add">
        <pc:chgData name="Jeffrey M. Colon" userId="615143b1-cdee-493d-9a9d-1565ce8666d9" providerId="ADAL" clId="{7E8C3FB2-DB0F-2C4E-9FFC-7EEFFC859E39}" dt="2025-01-12T01:26:26.675" v="125"/>
        <pc:sldMkLst>
          <pc:docMk/>
          <pc:sldMk cId="1484052821" sldId="312"/>
        </pc:sldMkLst>
        <pc:spChg chg="mod">
          <ac:chgData name="Jeffrey M. Colon" userId="615143b1-cdee-493d-9a9d-1565ce8666d9" providerId="ADAL" clId="{7E8C3FB2-DB0F-2C4E-9FFC-7EEFFC859E39}" dt="2025-01-12T01:26:26.675" v="125"/>
          <ac:spMkLst>
            <pc:docMk/>
            <pc:sldMk cId="1484052821" sldId="312"/>
            <ac:spMk id="2" creationId="{78933D8D-2A1A-3B9B-3564-66223A212C12}"/>
          </ac:spMkLst>
        </pc:spChg>
        <pc:spChg chg="mod">
          <ac:chgData name="Jeffrey M. Colon" userId="615143b1-cdee-493d-9a9d-1565ce8666d9" providerId="ADAL" clId="{7E8C3FB2-DB0F-2C4E-9FFC-7EEFFC859E39}" dt="2025-01-12T01:26:26.675" v="125"/>
          <ac:spMkLst>
            <pc:docMk/>
            <pc:sldMk cId="1484052821" sldId="312"/>
            <ac:spMk id="3" creationId="{C005E377-D349-8186-BCA3-886C0B3F043B}"/>
          </ac:spMkLst>
        </pc:spChg>
        <pc:spChg chg="mod">
          <ac:chgData name="Jeffrey M. Colon" userId="615143b1-cdee-493d-9a9d-1565ce8666d9" providerId="ADAL" clId="{7E8C3FB2-DB0F-2C4E-9FFC-7EEFFC859E39}" dt="2025-01-12T01:26:26.675" v="125"/>
          <ac:spMkLst>
            <pc:docMk/>
            <pc:sldMk cId="1484052821" sldId="312"/>
            <ac:spMk id="4" creationId="{43EA22FC-D7E5-4EDC-B91F-30705665A583}"/>
          </ac:spMkLst>
        </pc:spChg>
        <pc:spChg chg="mod">
          <ac:chgData name="Jeffrey M. Colon" userId="615143b1-cdee-493d-9a9d-1565ce8666d9" providerId="ADAL" clId="{7E8C3FB2-DB0F-2C4E-9FFC-7EEFFC859E39}" dt="2025-01-12T01:26:26.675" v="125"/>
          <ac:spMkLst>
            <pc:docMk/>
            <pc:sldMk cId="1484052821" sldId="312"/>
            <ac:spMk id="5" creationId="{34C4D8D4-8BDC-2C85-4EBE-D44817579BE4}"/>
          </ac:spMkLst>
        </pc:spChg>
      </pc:sldChg>
      <pc:sldChg chg="addSp delSp modSp new mod modAnim">
        <pc:chgData name="Jeffrey M. Colon" userId="615143b1-cdee-493d-9a9d-1565ce8666d9" providerId="ADAL" clId="{7E8C3FB2-DB0F-2C4E-9FFC-7EEFFC859E39}" dt="2025-01-12T01:18:52.285" v="49"/>
        <pc:sldMkLst>
          <pc:docMk/>
          <pc:sldMk cId="3446478157" sldId="313"/>
        </pc:sldMkLst>
        <pc:spChg chg="del">
          <ac:chgData name="Jeffrey M. Colon" userId="615143b1-cdee-493d-9a9d-1565ce8666d9" providerId="ADAL" clId="{7E8C3FB2-DB0F-2C4E-9FFC-7EEFFC859E39}" dt="2025-01-12T01:18:37.581" v="47" actId="478"/>
          <ac:spMkLst>
            <pc:docMk/>
            <pc:sldMk cId="3446478157" sldId="313"/>
            <ac:spMk id="2" creationId="{5F361CF0-467C-33FF-6E1D-E750C7727EDD}"/>
          </ac:spMkLst>
        </pc:spChg>
        <pc:spChg chg="mod">
          <ac:chgData name="Jeffrey M. Colon" userId="615143b1-cdee-493d-9a9d-1565ce8666d9" providerId="ADAL" clId="{7E8C3FB2-DB0F-2C4E-9FFC-7EEFFC859E39}" dt="2025-01-12T01:18:52.285" v="49"/>
          <ac:spMkLst>
            <pc:docMk/>
            <pc:sldMk cId="3446478157" sldId="313"/>
            <ac:spMk id="3" creationId="{5A83218E-C903-F2FE-428D-6258AB3DFD87}"/>
          </ac:spMkLst>
        </pc:spChg>
        <pc:spChg chg="add mod">
          <ac:chgData name="Jeffrey M. Colon" userId="615143b1-cdee-493d-9a9d-1565ce8666d9" providerId="ADAL" clId="{7E8C3FB2-DB0F-2C4E-9FFC-7EEFFC859E39}" dt="2025-01-12T01:18:38.125" v="48"/>
          <ac:spMkLst>
            <pc:docMk/>
            <pc:sldMk cId="3446478157" sldId="313"/>
            <ac:spMk id="6" creationId="{1FB7FCE5-E091-18E2-4F70-5B25CDA7C552}"/>
          </ac:spMkLst>
        </pc:spChg>
        <pc:spChg chg="add mod">
          <ac:chgData name="Jeffrey M. Colon" userId="615143b1-cdee-493d-9a9d-1565ce8666d9" providerId="ADAL" clId="{7E8C3FB2-DB0F-2C4E-9FFC-7EEFFC859E39}" dt="2025-01-12T01:18:38.125" v="48"/>
          <ac:spMkLst>
            <pc:docMk/>
            <pc:sldMk cId="3446478157" sldId="313"/>
            <ac:spMk id="7" creationId="{5FB5AE23-B413-A791-720C-7D865D0C7F63}"/>
          </ac:spMkLst>
        </pc:spChg>
        <pc:spChg chg="add mod">
          <ac:chgData name="Jeffrey M. Colon" userId="615143b1-cdee-493d-9a9d-1565ce8666d9" providerId="ADAL" clId="{7E8C3FB2-DB0F-2C4E-9FFC-7EEFFC859E39}" dt="2025-01-12T01:18:38.125" v="48"/>
          <ac:spMkLst>
            <pc:docMk/>
            <pc:sldMk cId="3446478157" sldId="313"/>
            <ac:spMk id="8" creationId="{410EE1ED-8DAF-F9FD-0819-C151A034212C}"/>
          </ac:spMkLst>
        </pc:spChg>
        <pc:spChg chg="add mod">
          <ac:chgData name="Jeffrey M. Colon" userId="615143b1-cdee-493d-9a9d-1565ce8666d9" providerId="ADAL" clId="{7E8C3FB2-DB0F-2C4E-9FFC-7EEFFC859E39}" dt="2025-01-12T01:18:38.125" v="48"/>
          <ac:spMkLst>
            <pc:docMk/>
            <pc:sldMk cId="3446478157" sldId="313"/>
            <ac:spMk id="9" creationId="{33BEA81B-ABCF-ED79-9AF4-797D1D8BC6F1}"/>
          </ac:spMkLst>
        </pc:spChg>
        <pc:spChg chg="add mod">
          <ac:chgData name="Jeffrey M. Colon" userId="615143b1-cdee-493d-9a9d-1565ce8666d9" providerId="ADAL" clId="{7E8C3FB2-DB0F-2C4E-9FFC-7EEFFC859E39}" dt="2025-01-12T01:18:38.125" v="48"/>
          <ac:spMkLst>
            <pc:docMk/>
            <pc:sldMk cId="3446478157" sldId="313"/>
            <ac:spMk id="10" creationId="{53D3234C-FC93-6FF8-BB55-9A26E575A0A1}"/>
          </ac:spMkLst>
        </pc:spChg>
        <pc:spChg chg="add mod">
          <ac:chgData name="Jeffrey M. Colon" userId="615143b1-cdee-493d-9a9d-1565ce8666d9" providerId="ADAL" clId="{7E8C3FB2-DB0F-2C4E-9FFC-7EEFFC859E39}" dt="2025-01-12T01:18:38.125" v="48"/>
          <ac:spMkLst>
            <pc:docMk/>
            <pc:sldMk cId="3446478157" sldId="313"/>
            <ac:spMk id="11" creationId="{922EAD94-2DC1-ED42-E4CF-8F22D6CA55EF}"/>
          </ac:spMkLst>
        </pc:spChg>
        <pc:spChg chg="add mod">
          <ac:chgData name="Jeffrey M. Colon" userId="615143b1-cdee-493d-9a9d-1565ce8666d9" providerId="ADAL" clId="{7E8C3FB2-DB0F-2C4E-9FFC-7EEFFC859E39}" dt="2025-01-12T01:18:38.125" v="48"/>
          <ac:spMkLst>
            <pc:docMk/>
            <pc:sldMk cId="3446478157" sldId="313"/>
            <ac:spMk id="12" creationId="{E058032E-B646-7C31-8E23-775EC5E883B8}"/>
          </ac:spMkLst>
        </pc:spChg>
        <pc:spChg chg="add mod">
          <ac:chgData name="Jeffrey M. Colon" userId="615143b1-cdee-493d-9a9d-1565ce8666d9" providerId="ADAL" clId="{7E8C3FB2-DB0F-2C4E-9FFC-7EEFFC859E39}" dt="2025-01-12T01:18:38.125" v="48"/>
          <ac:spMkLst>
            <pc:docMk/>
            <pc:sldMk cId="3446478157" sldId="313"/>
            <ac:spMk id="13" creationId="{49F2645C-4BCA-E940-7AF8-B46B21E6FFF9}"/>
          </ac:spMkLst>
        </pc:spChg>
        <pc:spChg chg="add mod">
          <ac:chgData name="Jeffrey M. Colon" userId="615143b1-cdee-493d-9a9d-1565ce8666d9" providerId="ADAL" clId="{7E8C3FB2-DB0F-2C4E-9FFC-7EEFFC859E39}" dt="2025-01-12T01:18:38.125" v="48"/>
          <ac:spMkLst>
            <pc:docMk/>
            <pc:sldMk cId="3446478157" sldId="313"/>
            <ac:spMk id="18" creationId="{6EC6851E-920E-73C7-D71C-6A9FEB5E9748}"/>
          </ac:spMkLst>
        </pc:spChg>
        <pc:spChg chg="add mod">
          <ac:chgData name="Jeffrey M. Colon" userId="615143b1-cdee-493d-9a9d-1565ce8666d9" providerId="ADAL" clId="{7E8C3FB2-DB0F-2C4E-9FFC-7EEFFC859E39}" dt="2025-01-12T01:18:38.125" v="48"/>
          <ac:spMkLst>
            <pc:docMk/>
            <pc:sldMk cId="3446478157" sldId="313"/>
            <ac:spMk id="21" creationId="{1AF88BB6-6A65-B03A-A4A3-822327FE8407}"/>
          </ac:spMkLst>
        </pc:spChg>
      </pc:sldChg>
      <pc:sldChg chg="addSp delSp modSp new del mod modAnim">
        <pc:chgData name="Jeffrey M. Colon" userId="615143b1-cdee-493d-9a9d-1565ce8666d9" providerId="ADAL" clId="{7E8C3FB2-DB0F-2C4E-9FFC-7EEFFC859E39}" dt="2025-01-12T01:20:49.494" v="95" actId="2696"/>
        <pc:sldMkLst>
          <pc:docMk/>
          <pc:sldMk cId="3216917652" sldId="314"/>
        </pc:sldMkLst>
        <pc:spChg chg="del">
          <ac:chgData name="Jeffrey M. Colon" userId="615143b1-cdee-493d-9a9d-1565ce8666d9" providerId="ADAL" clId="{7E8C3FB2-DB0F-2C4E-9FFC-7EEFFC859E39}" dt="2025-01-12T01:19:22.657" v="68" actId="478"/>
          <ac:spMkLst>
            <pc:docMk/>
            <pc:sldMk cId="3216917652" sldId="314"/>
            <ac:spMk id="2" creationId="{D3BCD076-9FB2-3FB3-CD7E-69F770872ED5}"/>
          </ac:spMkLst>
        </pc:spChg>
        <pc:spChg chg="mod">
          <ac:chgData name="Jeffrey M. Colon" userId="615143b1-cdee-493d-9a9d-1565ce8666d9" providerId="ADAL" clId="{7E8C3FB2-DB0F-2C4E-9FFC-7EEFFC859E39}" dt="2025-01-12T01:19:10.862" v="67" actId="20577"/>
          <ac:spMkLst>
            <pc:docMk/>
            <pc:sldMk cId="3216917652" sldId="314"/>
            <ac:spMk id="3" creationId="{C44CF69C-BDD3-0FA2-F50B-81DD8850C85E}"/>
          </ac:spMkLst>
        </pc:spChg>
        <pc:spChg chg="add mod">
          <ac:chgData name="Jeffrey M. Colon" userId="615143b1-cdee-493d-9a9d-1565ce8666d9" providerId="ADAL" clId="{7E8C3FB2-DB0F-2C4E-9FFC-7EEFFC859E39}" dt="2025-01-12T01:19:23.311" v="69"/>
          <ac:spMkLst>
            <pc:docMk/>
            <pc:sldMk cId="3216917652" sldId="314"/>
            <ac:spMk id="7" creationId="{1B76C8FC-E6E8-87F9-A005-A70EAA0B198F}"/>
          </ac:spMkLst>
        </pc:spChg>
        <pc:spChg chg="add mod">
          <ac:chgData name="Jeffrey M. Colon" userId="615143b1-cdee-493d-9a9d-1565ce8666d9" providerId="ADAL" clId="{7E8C3FB2-DB0F-2C4E-9FFC-7EEFFC859E39}" dt="2025-01-12T01:19:23.311" v="69"/>
          <ac:spMkLst>
            <pc:docMk/>
            <pc:sldMk cId="3216917652" sldId="314"/>
            <ac:spMk id="8" creationId="{F90645AB-A1BE-CE46-45B9-D2F2BCD93688}"/>
          </ac:spMkLst>
        </pc:spChg>
        <pc:spChg chg="add mod">
          <ac:chgData name="Jeffrey M. Colon" userId="615143b1-cdee-493d-9a9d-1565ce8666d9" providerId="ADAL" clId="{7E8C3FB2-DB0F-2C4E-9FFC-7EEFFC859E39}" dt="2025-01-12T01:19:23.311" v="69"/>
          <ac:spMkLst>
            <pc:docMk/>
            <pc:sldMk cId="3216917652" sldId="314"/>
            <ac:spMk id="10" creationId="{E4D6C667-0243-AED6-A683-4FF0C4C4648A}"/>
          </ac:spMkLst>
        </pc:spChg>
        <pc:spChg chg="add mod">
          <ac:chgData name="Jeffrey M. Colon" userId="615143b1-cdee-493d-9a9d-1565ce8666d9" providerId="ADAL" clId="{7E8C3FB2-DB0F-2C4E-9FFC-7EEFFC859E39}" dt="2025-01-12T01:19:23.311" v="69"/>
          <ac:spMkLst>
            <pc:docMk/>
            <pc:sldMk cId="3216917652" sldId="314"/>
            <ac:spMk id="12" creationId="{EBB58F5F-51BE-CBAE-24B2-B08BF9CAA2DF}"/>
          </ac:spMkLst>
        </pc:spChg>
        <pc:spChg chg="add mod">
          <ac:chgData name="Jeffrey M. Colon" userId="615143b1-cdee-493d-9a9d-1565ce8666d9" providerId="ADAL" clId="{7E8C3FB2-DB0F-2C4E-9FFC-7EEFFC859E39}" dt="2025-01-12T01:19:23.311" v="69"/>
          <ac:spMkLst>
            <pc:docMk/>
            <pc:sldMk cId="3216917652" sldId="314"/>
            <ac:spMk id="13" creationId="{1996F4E6-77B5-A46A-8296-02B52AB5E887}"/>
          </ac:spMkLst>
        </pc:spChg>
        <pc:spChg chg="add mod">
          <ac:chgData name="Jeffrey M. Colon" userId="615143b1-cdee-493d-9a9d-1565ce8666d9" providerId="ADAL" clId="{7E8C3FB2-DB0F-2C4E-9FFC-7EEFFC859E39}" dt="2025-01-12T01:19:23.311" v="69"/>
          <ac:spMkLst>
            <pc:docMk/>
            <pc:sldMk cId="3216917652" sldId="314"/>
            <ac:spMk id="15" creationId="{F34000D7-E1D6-81FC-BC3C-244969EDC5C4}"/>
          </ac:spMkLst>
        </pc:spChg>
        <pc:spChg chg="add mod">
          <ac:chgData name="Jeffrey M. Colon" userId="615143b1-cdee-493d-9a9d-1565ce8666d9" providerId="ADAL" clId="{7E8C3FB2-DB0F-2C4E-9FFC-7EEFFC859E39}" dt="2025-01-12T01:19:23.311" v="69"/>
          <ac:spMkLst>
            <pc:docMk/>
            <pc:sldMk cId="3216917652" sldId="314"/>
            <ac:spMk id="16" creationId="{62B04B77-A39C-3049-2355-D64851ECED80}"/>
          </ac:spMkLst>
        </pc:spChg>
        <pc:spChg chg="add mod">
          <ac:chgData name="Jeffrey M. Colon" userId="615143b1-cdee-493d-9a9d-1565ce8666d9" providerId="ADAL" clId="{7E8C3FB2-DB0F-2C4E-9FFC-7EEFFC859E39}" dt="2025-01-12T01:19:23.311" v="69"/>
          <ac:spMkLst>
            <pc:docMk/>
            <pc:sldMk cId="3216917652" sldId="314"/>
            <ac:spMk id="20" creationId="{17953CFA-5104-F26B-EECE-E42D3C88A9CA}"/>
          </ac:spMkLst>
        </pc:spChg>
        <pc:spChg chg="add mod">
          <ac:chgData name="Jeffrey M. Colon" userId="615143b1-cdee-493d-9a9d-1565ce8666d9" providerId="ADAL" clId="{7E8C3FB2-DB0F-2C4E-9FFC-7EEFFC859E39}" dt="2025-01-12T01:19:23.311" v="69"/>
          <ac:spMkLst>
            <pc:docMk/>
            <pc:sldMk cId="3216917652" sldId="314"/>
            <ac:spMk id="22" creationId="{BEB6F915-193F-9170-776A-B9C1DDFC64BD}"/>
          </ac:spMkLst>
        </pc:spChg>
        <pc:spChg chg="add mod">
          <ac:chgData name="Jeffrey M. Colon" userId="615143b1-cdee-493d-9a9d-1565ce8666d9" providerId="ADAL" clId="{7E8C3FB2-DB0F-2C4E-9FFC-7EEFFC859E39}" dt="2025-01-12T01:19:23.311" v="69"/>
          <ac:spMkLst>
            <pc:docMk/>
            <pc:sldMk cId="3216917652" sldId="314"/>
            <ac:spMk id="23" creationId="{6A822B82-3250-E9DD-0A60-29F1D165D17B}"/>
          </ac:spMkLst>
        </pc:spChg>
      </pc:sldChg>
      <pc:sldChg chg="new del">
        <pc:chgData name="Jeffrey M. Colon" userId="615143b1-cdee-493d-9a9d-1565ce8666d9" providerId="ADAL" clId="{7E8C3FB2-DB0F-2C4E-9FFC-7EEFFC859E39}" dt="2025-01-12T01:20:47.911" v="94" actId="2696"/>
        <pc:sldMkLst>
          <pc:docMk/>
          <pc:sldMk cId="1423463237" sldId="315"/>
        </pc:sldMkLst>
      </pc:sldChg>
      <pc:sldChg chg="addSp delSp modSp new mod modAnim">
        <pc:chgData name="Jeffrey M. Colon" userId="615143b1-cdee-493d-9a9d-1565ce8666d9" providerId="ADAL" clId="{7E8C3FB2-DB0F-2C4E-9FFC-7EEFFC859E39}" dt="2025-01-12T01:20:41.875" v="93" actId="20577"/>
        <pc:sldMkLst>
          <pc:docMk/>
          <pc:sldMk cId="2097069793" sldId="316"/>
        </pc:sldMkLst>
        <pc:spChg chg="del">
          <ac:chgData name="Jeffrey M. Colon" userId="615143b1-cdee-493d-9a9d-1565ce8666d9" providerId="ADAL" clId="{7E8C3FB2-DB0F-2C4E-9FFC-7EEFFC859E39}" dt="2025-01-12T01:20:15.512" v="73" actId="478"/>
          <ac:spMkLst>
            <pc:docMk/>
            <pc:sldMk cId="2097069793" sldId="316"/>
            <ac:spMk id="2" creationId="{8BC8ECCF-0C1E-8E1C-11CB-4A0A4BC32A05}"/>
          </ac:spMkLst>
        </pc:spChg>
        <pc:spChg chg="mod">
          <ac:chgData name="Jeffrey M. Colon" userId="615143b1-cdee-493d-9a9d-1565ce8666d9" providerId="ADAL" clId="{7E8C3FB2-DB0F-2C4E-9FFC-7EEFFC859E39}" dt="2025-01-12T01:20:41.875" v="93" actId="20577"/>
          <ac:spMkLst>
            <pc:docMk/>
            <pc:sldMk cId="2097069793" sldId="316"/>
            <ac:spMk id="3" creationId="{6D221683-6C1A-F8B6-7AE2-808E3EE0BE37}"/>
          </ac:spMkLst>
        </pc:spChg>
        <pc:spChg chg="add mod">
          <ac:chgData name="Jeffrey M. Colon" userId="615143b1-cdee-493d-9a9d-1565ce8666d9" providerId="ADAL" clId="{7E8C3FB2-DB0F-2C4E-9FFC-7EEFFC859E39}" dt="2025-01-12T01:20:13.204" v="72"/>
          <ac:spMkLst>
            <pc:docMk/>
            <pc:sldMk cId="2097069793" sldId="316"/>
            <ac:spMk id="7" creationId="{E10E760A-BDDD-F374-80CB-D95B56E96933}"/>
          </ac:spMkLst>
        </pc:spChg>
        <pc:spChg chg="add mod">
          <ac:chgData name="Jeffrey M. Colon" userId="615143b1-cdee-493d-9a9d-1565ce8666d9" providerId="ADAL" clId="{7E8C3FB2-DB0F-2C4E-9FFC-7EEFFC859E39}" dt="2025-01-12T01:20:13.204" v="72"/>
          <ac:spMkLst>
            <pc:docMk/>
            <pc:sldMk cId="2097069793" sldId="316"/>
            <ac:spMk id="9" creationId="{7B8592B0-5300-8964-36D6-C8A8A692AB84}"/>
          </ac:spMkLst>
        </pc:spChg>
        <pc:spChg chg="add mod">
          <ac:chgData name="Jeffrey M. Colon" userId="615143b1-cdee-493d-9a9d-1565ce8666d9" providerId="ADAL" clId="{7E8C3FB2-DB0F-2C4E-9FFC-7EEFFC859E39}" dt="2025-01-12T01:20:13.204" v="72"/>
          <ac:spMkLst>
            <pc:docMk/>
            <pc:sldMk cId="2097069793" sldId="316"/>
            <ac:spMk id="10" creationId="{3163EAA5-7D96-BC68-6CC7-28CA26775173}"/>
          </ac:spMkLst>
        </pc:spChg>
        <pc:spChg chg="add mod">
          <ac:chgData name="Jeffrey M. Colon" userId="615143b1-cdee-493d-9a9d-1565ce8666d9" providerId="ADAL" clId="{7E8C3FB2-DB0F-2C4E-9FFC-7EEFFC859E39}" dt="2025-01-12T01:20:13.204" v="72"/>
          <ac:spMkLst>
            <pc:docMk/>
            <pc:sldMk cId="2097069793" sldId="316"/>
            <ac:spMk id="11" creationId="{7D54E780-5419-3039-FE70-B6703C26723D}"/>
          </ac:spMkLst>
        </pc:spChg>
        <pc:spChg chg="add mod">
          <ac:chgData name="Jeffrey M. Colon" userId="615143b1-cdee-493d-9a9d-1565ce8666d9" providerId="ADAL" clId="{7E8C3FB2-DB0F-2C4E-9FFC-7EEFFC859E39}" dt="2025-01-12T01:20:13.204" v="72"/>
          <ac:spMkLst>
            <pc:docMk/>
            <pc:sldMk cId="2097069793" sldId="316"/>
            <ac:spMk id="13" creationId="{4F4FC493-12CE-385B-529C-A10E84D62D79}"/>
          </ac:spMkLst>
        </pc:spChg>
        <pc:spChg chg="add mod">
          <ac:chgData name="Jeffrey M. Colon" userId="615143b1-cdee-493d-9a9d-1565ce8666d9" providerId="ADAL" clId="{7E8C3FB2-DB0F-2C4E-9FFC-7EEFFC859E39}" dt="2025-01-12T01:20:13.204" v="72"/>
          <ac:spMkLst>
            <pc:docMk/>
            <pc:sldMk cId="2097069793" sldId="316"/>
            <ac:spMk id="15" creationId="{C9E6B4C1-44F7-37CD-7B97-A8616362635F}"/>
          </ac:spMkLst>
        </pc:spChg>
        <pc:spChg chg="add mod">
          <ac:chgData name="Jeffrey M. Colon" userId="615143b1-cdee-493d-9a9d-1565ce8666d9" providerId="ADAL" clId="{7E8C3FB2-DB0F-2C4E-9FFC-7EEFFC859E39}" dt="2025-01-12T01:20:13.204" v="72"/>
          <ac:spMkLst>
            <pc:docMk/>
            <pc:sldMk cId="2097069793" sldId="316"/>
            <ac:spMk id="20" creationId="{BC6EA884-7CEF-4BED-3BAC-6050183B6003}"/>
          </ac:spMkLst>
        </pc:spChg>
        <pc:spChg chg="add mod">
          <ac:chgData name="Jeffrey M. Colon" userId="615143b1-cdee-493d-9a9d-1565ce8666d9" providerId="ADAL" clId="{7E8C3FB2-DB0F-2C4E-9FFC-7EEFFC859E39}" dt="2025-01-12T01:20:13.204" v="72"/>
          <ac:spMkLst>
            <pc:docMk/>
            <pc:sldMk cId="2097069793" sldId="316"/>
            <ac:spMk id="22" creationId="{29A614F2-456E-F346-905E-4757F8ABE88D}"/>
          </ac:spMkLst>
        </pc:spChg>
        <pc:spChg chg="add mod">
          <ac:chgData name="Jeffrey M. Colon" userId="615143b1-cdee-493d-9a9d-1565ce8666d9" providerId="ADAL" clId="{7E8C3FB2-DB0F-2C4E-9FFC-7EEFFC859E39}" dt="2025-01-12T01:20:13.204" v="72"/>
          <ac:spMkLst>
            <pc:docMk/>
            <pc:sldMk cId="2097069793" sldId="316"/>
            <ac:spMk id="23" creationId="{4EA2B8A0-E825-1572-7B9D-553E502401F0}"/>
          </ac:spMkLst>
        </pc:spChg>
        <pc:spChg chg="add mod">
          <ac:chgData name="Jeffrey M. Colon" userId="615143b1-cdee-493d-9a9d-1565ce8666d9" providerId="ADAL" clId="{7E8C3FB2-DB0F-2C4E-9FFC-7EEFFC859E39}" dt="2025-01-12T01:20:13.204" v="72"/>
          <ac:spMkLst>
            <pc:docMk/>
            <pc:sldMk cId="2097069793" sldId="316"/>
            <ac:spMk id="26" creationId="{FF6EB134-C764-B5B8-EE8E-ABDCA52E7C34}"/>
          </ac:spMkLst>
        </pc:spChg>
      </pc:sldChg>
      <pc:sldChg chg="modSp new del mod">
        <pc:chgData name="Jeffrey M. Colon" userId="615143b1-cdee-493d-9a9d-1565ce8666d9" providerId="ADAL" clId="{7E8C3FB2-DB0F-2C4E-9FFC-7EEFFC859E39}" dt="2025-01-12T01:21:31.343" v="100" actId="680"/>
        <pc:sldMkLst>
          <pc:docMk/>
          <pc:sldMk cId="179439588" sldId="317"/>
        </pc:sldMkLst>
        <pc:spChg chg="mod">
          <ac:chgData name="Jeffrey M. Colon" userId="615143b1-cdee-493d-9a9d-1565ce8666d9" providerId="ADAL" clId="{7E8C3FB2-DB0F-2C4E-9FFC-7EEFFC859E39}" dt="2025-01-12T01:21:19.441" v="99"/>
          <ac:spMkLst>
            <pc:docMk/>
            <pc:sldMk cId="179439588" sldId="317"/>
            <ac:spMk id="3" creationId="{7120F531-6374-4452-9D46-7E5484AD8BBB}"/>
          </ac:spMkLst>
        </pc:spChg>
      </pc:sldChg>
      <pc:sldChg chg="addSp modSp new mod modAnim">
        <pc:chgData name="Jeffrey M. Colon" userId="615143b1-cdee-493d-9a9d-1565ce8666d9" providerId="ADAL" clId="{7E8C3FB2-DB0F-2C4E-9FFC-7EEFFC859E39}" dt="2025-01-12T01:23:27.607" v="116"/>
        <pc:sldMkLst>
          <pc:docMk/>
          <pc:sldMk cId="532942342" sldId="317"/>
        </pc:sldMkLst>
        <pc:spChg chg="mod">
          <ac:chgData name="Jeffrey M. Colon" userId="615143b1-cdee-493d-9a9d-1565ce8666d9" providerId="ADAL" clId="{7E8C3FB2-DB0F-2C4E-9FFC-7EEFFC859E39}" dt="2025-01-12T01:22:20.430" v="107" actId="27636"/>
          <ac:spMkLst>
            <pc:docMk/>
            <pc:sldMk cId="532942342" sldId="317"/>
            <ac:spMk id="2" creationId="{5F23F42D-8B7E-3B4C-D068-3BB5B955DFE8}"/>
          </ac:spMkLst>
        </pc:spChg>
        <pc:spChg chg="mod">
          <ac:chgData name="Jeffrey M. Colon" userId="615143b1-cdee-493d-9a9d-1565ce8666d9" providerId="ADAL" clId="{7E8C3FB2-DB0F-2C4E-9FFC-7EEFFC859E39}" dt="2025-01-12T01:23:27.607" v="116"/>
          <ac:spMkLst>
            <pc:docMk/>
            <pc:sldMk cId="532942342" sldId="317"/>
            <ac:spMk id="3" creationId="{D8CF8398-005B-CA89-2BB1-293114CCE321}"/>
          </ac:spMkLst>
        </pc:spChg>
        <pc:cxnChg chg="add mod">
          <ac:chgData name="Jeffrey M. Colon" userId="615143b1-cdee-493d-9a9d-1565ce8666d9" providerId="ADAL" clId="{7E8C3FB2-DB0F-2C4E-9FFC-7EEFFC859E39}" dt="2025-01-12T01:22:58.393" v="113" actId="1076"/>
          <ac:cxnSpMkLst>
            <pc:docMk/>
            <pc:sldMk cId="532942342" sldId="317"/>
            <ac:cxnSpMk id="6" creationId="{283CF4AC-5A45-6398-5A70-8346614A9E8F}"/>
          </ac:cxnSpMkLst>
        </pc:cxnChg>
        <pc:cxnChg chg="add mod">
          <ac:chgData name="Jeffrey M. Colon" userId="615143b1-cdee-493d-9a9d-1565ce8666d9" providerId="ADAL" clId="{7E8C3FB2-DB0F-2C4E-9FFC-7EEFFC859E39}" dt="2025-01-12T01:23:04.677" v="115" actId="14100"/>
          <ac:cxnSpMkLst>
            <pc:docMk/>
            <pc:sldMk cId="532942342" sldId="317"/>
            <ac:cxnSpMk id="7" creationId="{28278E6C-8B04-6B92-FA47-27048A891D03}"/>
          </ac:cxnSpMkLst>
        </pc:cxnChg>
        <pc:cxnChg chg="add mod">
          <ac:chgData name="Jeffrey M. Colon" userId="615143b1-cdee-493d-9a9d-1565ce8666d9" providerId="ADAL" clId="{7E8C3FB2-DB0F-2C4E-9FFC-7EEFFC859E39}" dt="2025-01-12T01:22:58.393" v="113" actId="1076"/>
          <ac:cxnSpMkLst>
            <pc:docMk/>
            <pc:sldMk cId="532942342" sldId="317"/>
            <ac:cxnSpMk id="8" creationId="{EFB81607-9207-54F5-410C-F47596F06272}"/>
          </ac:cxnSpMkLst>
        </pc:cxnChg>
        <pc:cxnChg chg="add mod">
          <ac:chgData name="Jeffrey M. Colon" userId="615143b1-cdee-493d-9a9d-1565ce8666d9" providerId="ADAL" clId="{7E8C3FB2-DB0F-2C4E-9FFC-7EEFFC859E39}" dt="2025-01-12T01:22:58.393" v="113" actId="1076"/>
          <ac:cxnSpMkLst>
            <pc:docMk/>
            <pc:sldMk cId="532942342" sldId="317"/>
            <ac:cxnSpMk id="9" creationId="{8CAA01B8-43C3-E767-0E03-1DD73CB516A8}"/>
          </ac:cxnSpMkLst>
        </pc:cxnChg>
      </pc:sldChg>
      <pc:sldChg chg="addSp delSp modSp new mod ord modAnim">
        <pc:chgData name="Jeffrey M. Colon" userId="615143b1-cdee-493d-9a9d-1565ce8666d9" providerId="ADAL" clId="{7E8C3FB2-DB0F-2C4E-9FFC-7EEFFC859E39}" dt="2025-01-12T01:25:06.914" v="123" actId="20578"/>
        <pc:sldMkLst>
          <pc:docMk/>
          <pc:sldMk cId="1425720066" sldId="318"/>
        </pc:sldMkLst>
        <pc:spChg chg="del">
          <ac:chgData name="Jeffrey M. Colon" userId="615143b1-cdee-493d-9a9d-1565ce8666d9" providerId="ADAL" clId="{7E8C3FB2-DB0F-2C4E-9FFC-7EEFFC859E39}" dt="2025-01-12T01:24:52.985" v="121" actId="478"/>
          <ac:spMkLst>
            <pc:docMk/>
            <pc:sldMk cId="1425720066" sldId="318"/>
            <ac:spMk id="2" creationId="{DFAFC2E3-626B-7181-4553-F67DEDF60780}"/>
          </ac:spMkLst>
        </pc:spChg>
        <pc:spChg chg="mod">
          <ac:chgData name="Jeffrey M. Colon" userId="615143b1-cdee-493d-9a9d-1565ce8666d9" providerId="ADAL" clId="{7E8C3FB2-DB0F-2C4E-9FFC-7EEFFC859E39}" dt="2025-01-12T01:25:03.686" v="122"/>
          <ac:spMkLst>
            <pc:docMk/>
            <pc:sldMk cId="1425720066" sldId="318"/>
            <ac:spMk id="3" creationId="{ED1C5138-C7A4-12DE-6BA6-21701855BF19}"/>
          </ac:spMkLst>
        </pc:spChg>
        <pc:spChg chg="add mod">
          <ac:chgData name="Jeffrey M. Colon" userId="615143b1-cdee-493d-9a9d-1565ce8666d9" providerId="ADAL" clId="{7E8C3FB2-DB0F-2C4E-9FFC-7EEFFC859E39}" dt="2025-01-12T01:24:50.639" v="120"/>
          <ac:spMkLst>
            <pc:docMk/>
            <pc:sldMk cId="1425720066" sldId="318"/>
            <ac:spMk id="6" creationId="{A0D94833-A7FA-7024-EB3C-56A0198BF882}"/>
          </ac:spMkLst>
        </pc:spChg>
        <pc:spChg chg="add mod">
          <ac:chgData name="Jeffrey M. Colon" userId="615143b1-cdee-493d-9a9d-1565ce8666d9" providerId="ADAL" clId="{7E8C3FB2-DB0F-2C4E-9FFC-7EEFFC859E39}" dt="2025-01-12T01:24:50.639" v="120"/>
          <ac:spMkLst>
            <pc:docMk/>
            <pc:sldMk cId="1425720066" sldId="318"/>
            <ac:spMk id="7" creationId="{155278A3-784C-3031-AB48-00BF1A459C2B}"/>
          </ac:spMkLst>
        </pc:spChg>
        <pc:spChg chg="add mod">
          <ac:chgData name="Jeffrey M. Colon" userId="615143b1-cdee-493d-9a9d-1565ce8666d9" providerId="ADAL" clId="{7E8C3FB2-DB0F-2C4E-9FFC-7EEFFC859E39}" dt="2025-01-12T01:24:50.639" v="120"/>
          <ac:spMkLst>
            <pc:docMk/>
            <pc:sldMk cId="1425720066" sldId="318"/>
            <ac:spMk id="8" creationId="{E0B04FA8-5CE4-8A8A-2419-5B2AEC15CCC4}"/>
          </ac:spMkLst>
        </pc:spChg>
        <pc:spChg chg="add mod">
          <ac:chgData name="Jeffrey M. Colon" userId="615143b1-cdee-493d-9a9d-1565ce8666d9" providerId="ADAL" clId="{7E8C3FB2-DB0F-2C4E-9FFC-7EEFFC859E39}" dt="2025-01-12T01:24:50.639" v="120"/>
          <ac:spMkLst>
            <pc:docMk/>
            <pc:sldMk cId="1425720066" sldId="318"/>
            <ac:spMk id="9" creationId="{C3E5D6F3-D032-58DA-59AC-577BC7F7F344}"/>
          </ac:spMkLst>
        </pc:spChg>
        <pc:spChg chg="add mod">
          <ac:chgData name="Jeffrey M. Colon" userId="615143b1-cdee-493d-9a9d-1565ce8666d9" providerId="ADAL" clId="{7E8C3FB2-DB0F-2C4E-9FFC-7EEFFC859E39}" dt="2025-01-12T01:24:50.639" v="120"/>
          <ac:spMkLst>
            <pc:docMk/>
            <pc:sldMk cId="1425720066" sldId="318"/>
            <ac:spMk id="10" creationId="{DB5EBF3E-20B1-1B51-9761-73B4771B2CC5}"/>
          </ac:spMkLst>
        </pc:spChg>
        <pc:spChg chg="add mod">
          <ac:chgData name="Jeffrey M. Colon" userId="615143b1-cdee-493d-9a9d-1565ce8666d9" providerId="ADAL" clId="{7E8C3FB2-DB0F-2C4E-9FFC-7EEFFC859E39}" dt="2025-01-12T01:24:50.639" v="120"/>
          <ac:spMkLst>
            <pc:docMk/>
            <pc:sldMk cId="1425720066" sldId="318"/>
            <ac:spMk id="11" creationId="{351A9203-68B1-259F-0F41-76324D47F4C2}"/>
          </ac:spMkLst>
        </pc:spChg>
        <pc:spChg chg="add mod">
          <ac:chgData name="Jeffrey M. Colon" userId="615143b1-cdee-493d-9a9d-1565ce8666d9" providerId="ADAL" clId="{7E8C3FB2-DB0F-2C4E-9FFC-7EEFFC859E39}" dt="2025-01-12T01:24:50.639" v="120"/>
          <ac:spMkLst>
            <pc:docMk/>
            <pc:sldMk cId="1425720066" sldId="318"/>
            <ac:spMk id="13" creationId="{51DA2352-D537-5707-10D2-AB9F6ADD4DE8}"/>
          </ac:spMkLst>
        </pc:spChg>
        <pc:spChg chg="add mod">
          <ac:chgData name="Jeffrey M. Colon" userId="615143b1-cdee-493d-9a9d-1565ce8666d9" providerId="ADAL" clId="{7E8C3FB2-DB0F-2C4E-9FFC-7EEFFC859E39}" dt="2025-01-12T01:24:50.639" v="120"/>
          <ac:spMkLst>
            <pc:docMk/>
            <pc:sldMk cId="1425720066" sldId="318"/>
            <ac:spMk id="20" creationId="{30F1DE31-AB46-D69D-EA25-A877D9A952CA}"/>
          </ac:spMkLst>
        </pc:spChg>
        <pc:spChg chg="add mod">
          <ac:chgData name="Jeffrey M. Colon" userId="615143b1-cdee-493d-9a9d-1565ce8666d9" providerId="ADAL" clId="{7E8C3FB2-DB0F-2C4E-9FFC-7EEFFC859E39}" dt="2025-01-12T01:24:50.639" v="120"/>
          <ac:spMkLst>
            <pc:docMk/>
            <pc:sldMk cId="1425720066" sldId="318"/>
            <ac:spMk id="21" creationId="{4C2D93EC-F4DF-A973-A406-8A22094ACEDF}"/>
          </ac:spMkLst>
        </pc:spChg>
        <pc:cxnChg chg="add mod">
          <ac:chgData name="Jeffrey M. Colon" userId="615143b1-cdee-493d-9a9d-1565ce8666d9" providerId="ADAL" clId="{7E8C3FB2-DB0F-2C4E-9FFC-7EEFFC859E39}" dt="2025-01-12T01:24:50.639" v="120"/>
          <ac:cxnSpMkLst>
            <pc:docMk/>
            <pc:sldMk cId="1425720066" sldId="318"/>
            <ac:cxnSpMk id="19" creationId="{B48FCC2B-7934-A62E-9922-85468B78D13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Non-farm SP</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pt idx="43">
                  <c:v>29309596</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C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S Corporations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Partnerships</c:v>
                </c:pt>
              </c:strCache>
            </c:strRef>
          </c:tx>
          <c:spPr>
            <a:ln w="28575" cap="rnd">
              <a:solidFill>
                <a:schemeClr val="accent4">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smooth val="0"/>
          <c:extLst>
            <c:ext xmlns:c16="http://schemas.microsoft.com/office/drawing/2014/chart" uri="{C3380CC4-5D6E-409C-BE32-E72D297353CC}">
              <c16:uniqueId val="{00000003-AFB7-554E-BEDA-B1C0037A4104}"/>
            </c:ext>
          </c:extLst>
        </c:ser>
        <c:ser>
          <c:idx val="4"/>
          <c:order val="4"/>
          <c:tx>
            <c:strRef>
              <c:f>Sheet1!$F$1</c:f>
              <c:strCache>
                <c:ptCount val="1"/>
                <c:pt idx="0">
                  <c:v>Farm SP</c:v>
                </c:pt>
              </c:strCache>
            </c:strRef>
          </c:tx>
          <c:spPr>
            <a:ln w="28575" cap="rnd">
              <a:solidFill>
                <a:schemeClr val="accent1">
                  <a:lumMod val="40000"/>
                  <a:lumOff val="6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Sheet1!$F$2:$F$45</c:f>
              <c:numCache>
                <c:formatCode>#,##0</c:formatCode>
                <c:ptCount val="44"/>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pt idx="43">
                  <c:v>1755016</c:v>
                </c:pt>
              </c:numCache>
            </c:numRef>
          </c:val>
          <c:smooth val="0"/>
          <c:extLst>
            <c:ext xmlns:c16="http://schemas.microsoft.com/office/drawing/2014/chart" uri="{C3380CC4-5D6E-409C-BE32-E72D297353CC}">
              <c16:uniqueId val="{00000004-AFB7-554E-BEDA-B1C0037A4104}"/>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areaChart>
        <c:grouping val="percentStacked"/>
        <c:varyColors val="0"/>
        <c:ser>
          <c:idx val="0"/>
          <c:order val="0"/>
          <c:tx>
            <c:strRef>
              <c:f>Sheet1!$B$1</c:f>
              <c:strCache>
                <c:ptCount val="1"/>
                <c:pt idx="0">
                  <c:v>C Corporations</c:v>
                </c:pt>
              </c:strCache>
            </c:strRef>
          </c:tx>
          <c:spPr>
            <a:solidFill>
              <a:schemeClr val="accent1">
                <a:lumMod val="40000"/>
                <a:lumOff val="60000"/>
              </a:schemeClr>
            </a:solidFill>
            <a:ln>
              <a:no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solidFill>
              <a:schemeClr val="accent2">
                <a:lumMod val="40000"/>
                <a:lumOff val="60000"/>
              </a:schemeClr>
            </a:solidFill>
            <a:ln>
              <a:solidFill>
                <a:schemeClr val="accent2">
                  <a:lumMod val="60000"/>
                  <a:lumOff val="4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solidFill>
              <a:schemeClr val="accent3">
                <a:lumMod val="25000"/>
                <a:lumOff val="75000"/>
              </a:schemeClr>
            </a:solidFill>
            <a:ln>
              <a:solidFill>
                <a:schemeClr val="accent3">
                  <a:lumMod val="50000"/>
                  <a:lumOff val="5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extLst>
            <c:ext xmlns:c16="http://schemas.microsoft.com/office/drawing/2014/chart" uri="{C3380CC4-5D6E-409C-BE32-E72D297353CC}">
              <c16:uniqueId val="{00000002-AFB7-554E-BEDA-B1C0037A4104}"/>
            </c:ext>
          </c:extLst>
        </c:ser>
        <c:dLbls>
          <c:showLegendKey val="0"/>
          <c:showVal val="0"/>
          <c:showCatName val="0"/>
          <c:showSerName val="0"/>
          <c:showPercent val="0"/>
          <c:showBubbleSize val="0"/>
        </c:dLbls>
        <c:axId val="814092864"/>
        <c:axId val="814111376"/>
      </c:area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midCat"/>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C Corporation Returns and S Corporation and Partnership Returns: 1978-2021</a:t>
            </a:r>
          </a:p>
        </c:rich>
      </c:tx>
      <c:layout>
        <c:manualLayout>
          <c:xMode val="edge"/>
          <c:yMode val="edge"/>
          <c:x val="0.1593505710434844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C Corporations</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Pass-Through</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pt idx="43">
                  <c:v>9588136</c:v>
                </c:pt>
              </c:numCache>
            </c:numRef>
          </c:val>
          <c:smooth val="0"/>
          <c:extLst>
            <c:ext xmlns:c16="http://schemas.microsoft.com/office/drawing/2014/chart" uri="{C3380CC4-5D6E-409C-BE32-E72D297353CC}">
              <c16:uniqueId val="{00000000-422B-6447-92B3-D21BEC8B9EAF}"/>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10</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11</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16</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20</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PSH_Intro_25</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ETFs)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F76141-CA2F-B073-06BC-65D7420D29AC}"/>
              </a:ext>
            </a:extLst>
          </p:cNvPr>
          <p:cNvGraphicFramePr>
            <a:graphicFrameLocks noGrp="1"/>
          </p:cNvGraphicFramePr>
          <p:nvPr>
            <p:ph idx="1"/>
            <p:extLst>
              <p:ext uri="{D42A27DB-BD31-4B8C-83A1-F6EECF244321}">
                <p14:modId xmlns:p14="http://schemas.microsoft.com/office/powerpoint/2010/main" val="3488019435"/>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80E06F4D-4010-8E55-5C1F-4F192063DF5B}"/>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429BA83-3B3D-C2D8-493E-CDF28604276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AC7FEBF-AADC-3774-D681-9C79E3CB2237}"/>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26DA8EBA-E72D-0428-1CC5-C4CBCCFD6612}"/>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14096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6E32-6D23-3F08-87B3-074455DF8091}"/>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76BBC-DF29-2F65-A3F5-B0198B672DD8}"/>
              </a:ext>
            </a:extLst>
          </p:cNvPr>
          <p:cNvGraphicFramePr>
            <a:graphicFrameLocks noGrp="1"/>
          </p:cNvGraphicFramePr>
          <p:nvPr>
            <p:ph idx="1"/>
            <p:extLst>
              <p:ext uri="{D42A27DB-BD31-4B8C-83A1-F6EECF244321}">
                <p14:modId xmlns:p14="http://schemas.microsoft.com/office/powerpoint/2010/main" val="1552869809"/>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C2D2E72B-14D0-A94B-2E26-652A9EC424BB}"/>
              </a:ext>
            </a:extLst>
          </p:cNvPr>
          <p:cNvSpPr>
            <a:spLocks noGrp="1"/>
          </p:cNvSpPr>
          <p:nvPr>
            <p:ph type="title"/>
          </p:nvPr>
        </p:nvSpPr>
        <p:spPr/>
        <p:txBody>
          <a:bodyPr/>
          <a:lstStyle/>
          <a:p>
            <a:r>
              <a:rPr lang="en-US" dirty="0"/>
              <a:t>Business Tax Returns by Type</a:t>
            </a:r>
          </a:p>
        </p:txBody>
      </p:sp>
      <p:sp>
        <p:nvSpPr>
          <p:cNvPr id="4" name="Slide Number Placeholder 3">
            <a:extLst>
              <a:ext uri="{FF2B5EF4-FFF2-40B4-BE49-F238E27FC236}">
                <a16:creationId xmlns:a16="http://schemas.microsoft.com/office/drawing/2014/main" id="{C7DEDB17-5531-C559-768E-553A5F28C907}"/>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1B7F5BD-DCF8-5DBE-0A40-2FA84D14773F}"/>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81160557-D36F-4857-CB36-1B6DBBE63307}"/>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352199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FB5B3-EE93-4626-D342-0AABAE3A518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1CD362-A857-2F58-3047-9E5B9AE0DB5B}"/>
              </a:ext>
            </a:extLst>
          </p:cNvPr>
          <p:cNvGraphicFramePr>
            <a:graphicFrameLocks noGrp="1"/>
          </p:cNvGraphicFramePr>
          <p:nvPr>
            <p:ph idx="1"/>
            <p:extLst>
              <p:ext uri="{D42A27DB-BD31-4B8C-83A1-F6EECF244321}">
                <p14:modId xmlns:p14="http://schemas.microsoft.com/office/powerpoint/2010/main" val="3745309671"/>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020B68F-181A-FE09-CC02-4DE79B1ECF06}"/>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BB39A007-555D-B9E6-CB18-8CF4FAF9237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1B258E27-A496-B2E6-A536-67A1FEE0C83C}"/>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46412F47-E751-E657-1D7C-553B5E92A2A6}"/>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23049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8" name="Content Placeholder 7" descr="A graph with a line and a blue line&#10;&#10;Description automatically generated">
            <a:extLst>
              <a:ext uri="{FF2B5EF4-FFF2-40B4-BE49-F238E27FC236}">
                <a16:creationId xmlns:a16="http://schemas.microsoft.com/office/drawing/2014/main" id="{FA31417C-0797-523D-F3F9-1E07A258CCFE}"/>
              </a:ext>
            </a:extLst>
          </p:cNvPr>
          <p:cNvPicPr>
            <a:picLocks noGrp="1" noChangeAspect="1"/>
          </p:cNvPicPr>
          <p:nvPr>
            <p:ph idx="1"/>
          </p:nvPr>
        </p:nvPicPr>
        <p:blipFill>
          <a:blip r:embed="rId3"/>
          <a:stretch>
            <a:fillRect/>
          </a:stretch>
        </p:blipFill>
        <p:spPr>
          <a:xfrm>
            <a:off x="384048" y="651669"/>
            <a:ext cx="8458200" cy="5575300"/>
          </a:xfrm>
        </p:spPr>
      </p:pic>
    </p:spTree>
    <p:extLst>
      <p:ext uri="{BB962C8B-B14F-4D97-AF65-F5344CB8AC3E}">
        <p14:creationId xmlns:p14="http://schemas.microsoft.com/office/powerpoint/2010/main" val="75740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2023, </a:t>
            </a:r>
            <a:r>
              <a:rPr lang="en-US" sz="1000" i="1" dirty="0">
                <a:latin typeface="Calibri" charset="0"/>
                <a:ea typeface="Calibri" charset="0"/>
                <a:cs typeface="Calibri" charset="0"/>
              </a:rPr>
              <a:t>Partnership Returns, 2021</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5" name="Picture 4" descr="A document with numbers and text&#10;&#10;Description automatically generated">
            <a:extLst>
              <a:ext uri="{FF2B5EF4-FFF2-40B4-BE49-F238E27FC236}">
                <a16:creationId xmlns:a16="http://schemas.microsoft.com/office/drawing/2014/main" id="{D6EA1077-5984-739A-67C4-ABBDAF5CAB14}"/>
              </a:ext>
            </a:extLst>
          </p:cNvPr>
          <p:cNvPicPr>
            <a:picLocks noChangeAspect="1"/>
          </p:cNvPicPr>
          <p:nvPr/>
        </p:nvPicPr>
        <p:blipFill>
          <a:blip r:embed="rId2"/>
          <a:stretch>
            <a:fillRect/>
          </a:stretch>
        </p:blipFill>
        <p:spPr>
          <a:xfrm>
            <a:off x="384048" y="733371"/>
            <a:ext cx="7772400" cy="5462896"/>
          </a:xfrm>
          <a:prstGeom prst="rect">
            <a:avLst/>
          </a:prstGeom>
        </p:spPr>
      </p:pic>
      <p:cxnSp>
        <p:nvCxnSpPr>
          <p:cNvPr id="12" name="Straight Arrow Connector 11">
            <a:extLst>
              <a:ext uri="{FF2B5EF4-FFF2-40B4-BE49-F238E27FC236}">
                <a16:creationId xmlns:a16="http://schemas.microsoft.com/office/drawing/2014/main" id="{C1A23D53-45B3-BEAE-B4AD-B8229AD38720}"/>
              </a:ext>
            </a:extLst>
          </p:cNvPr>
          <p:cNvCxnSpPr/>
          <p:nvPr/>
        </p:nvCxnSpPr>
        <p:spPr>
          <a:xfrm>
            <a:off x="3657600" y="2133600"/>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DDA828-CE68-EB3F-F57C-4A927A7F983D}"/>
              </a:ext>
            </a:extLst>
          </p:cNvPr>
          <p:cNvCxnSpPr/>
          <p:nvPr/>
        </p:nvCxnSpPr>
        <p:spPr>
          <a:xfrm>
            <a:off x="3644660" y="3477757"/>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Any relatively recent version (2-3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dirty="0"/>
              <a:t>You can make 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ES only if it changes in a meaningful way (excluding income tax effects) TP’s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TP has substantial purpose (excluding income tax effects) for entering </a:t>
            </a:r>
            <a:r>
              <a:rPr lang="en-US" sz="2000">
                <a:ea typeface="ＭＳ Ｐゴシック" charset="0"/>
                <a:cs typeface="ＭＳ Ｐゴシック" charset="0"/>
              </a:rPr>
              <a:t>into the transaction</a:t>
            </a:r>
            <a:endParaRPr lang="en-US" sz="2000" dirty="0">
              <a:ea typeface="ＭＳ Ｐゴシック" charset="0"/>
              <a:cs typeface="ＭＳ Ｐゴシック" charset="0"/>
            </a:endParaRP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&amp; Regs,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83218E-C903-F2FE-428D-6258AB3DFD87}"/>
              </a:ext>
            </a:extLst>
          </p:cNvPr>
          <p:cNvSpPr>
            <a:spLocks noGrp="1"/>
          </p:cNvSpPr>
          <p:nvPr>
            <p:ph type="title"/>
          </p:nvPr>
        </p:nvSpPr>
        <p:spPr/>
        <p:txBody>
          <a:bodyPr/>
          <a:lstStyle/>
          <a:p>
            <a:r>
              <a:rPr lang="en-US" altLang="en-US" sz="1600" dirty="0">
                <a:solidFill>
                  <a:srgbClr val="000000"/>
                </a:solidFill>
              </a:rPr>
              <a:t>Legislative Branch</a:t>
            </a:r>
            <a:endParaRPr lang="en-US" dirty="0"/>
          </a:p>
        </p:txBody>
      </p:sp>
      <p:sp>
        <p:nvSpPr>
          <p:cNvPr id="4" name="Slide Number Placeholder 3">
            <a:extLst>
              <a:ext uri="{FF2B5EF4-FFF2-40B4-BE49-F238E27FC236}">
                <a16:creationId xmlns:a16="http://schemas.microsoft.com/office/drawing/2014/main" id="{BB426BEE-C26F-A7BB-EF77-C912BBD281B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96DDD747-0197-1B29-27CC-A30211A1815E}"/>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1FB7FCE5-E091-18E2-4F70-5B25CDA7C552}"/>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5FB5AE23-B413-A791-720C-7D865D0C7F63}"/>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410EE1ED-8DAF-F9FD-0819-C151A034212C}"/>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33BEA81B-ABCF-ED79-9AF4-797D1D8BC6F1}"/>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53D3234C-FC93-6FF8-BB55-9A26E575A0A1}"/>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922EAD94-2DC1-ED42-E4CF-8F22D6CA55EF}"/>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E058032E-B646-7C31-8E23-775EC5E883B8}"/>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49F2645C-4BCA-E940-7AF8-B46B21E6FFF9}"/>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ECAD9AC8-5E1C-FF60-D038-591AC3C2A469}"/>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E89B21E0-D695-C492-6AD2-191D33E215BA}"/>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0EAFEB30-1159-ED6A-A2ED-FC02DDBF5791}"/>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1903A13C-A4E7-44A8-2B5C-6C5216864813}"/>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6EC6851E-920E-73C7-D71C-6A9FEB5E9748}"/>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212B78F0-CDED-9386-6316-D3B9B058992B}"/>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79F8939-EB98-2DA3-7B60-9875CD55B8EE}"/>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1AF88BB6-6A65-B03A-A4A3-822327FE8407}"/>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44647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221683-6C1A-F8B6-7AE2-808E3EE0BE37}"/>
              </a:ext>
            </a:extLst>
          </p:cNvPr>
          <p:cNvSpPr>
            <a:spLocks noGrp="1"/>
          </p:cNvSpPr>
          <p:nvPr>
            <p:ph type="title"/>
          </p:nvPr>
        </p:nvSpPr>
        <p:spPr/>
        <p:txBody>
          <a:bodyPr/>
          <a:lstStyle/>
          <a:p>
            <a:r>
              <a:rPr lang="en-US" dirty="0"/>
              <a:t>Executive Branch</a:t>
            </a:r>
          </a:p>
        </p:txBody>
      </p:sp>
      <p:sp>
        <p:nvSpPr>
          <p:cNvPr id="4" name="Slide Number Placeholder 3">
            <a:extLst>
              <a:ext uri="{FF2B5EF4-FFF2-40B4-BE49-F238E27FC236}">
                <a16:creationId xmlns:a16="http://schemas.microsoft.com/office/drawing/2014/main" id="{676DF590-EF7F-CE9D-C808-ACB07413632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723A8293-F10B-3C42-F909-6C59A8E2A57A}"/>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0C68805E-6598-4457-DB69-2AC542662AD4}"/>
              </a:ext>
            </a:extLst>
          </p:cNvPr>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7" name="Rectangle 5">
            <a:extLst>
              <a:ext uri="{FF2B5EF4-FFF2-40B4-BE49-F238E27FC236}">
                <a16:creationId xmlns:a16="http://schemas.microsoft.com/office/drawing/2014/main" id="{E10E760A-BDDD-F374-80CB-D95B56E96933}"/>
              </a:ext>
            </a:extLst>
          </p:cNvPr>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8" name="Rectangle 6">
            <a:extLst>
              <a:ext uri="{FF2B5EF4-FFF2-40B4-BE49-F238E27FC236}">
                <a16:creationId xmlns:a16="http://schemas.microsoft.com/office/drawing/2014/main" id="{566BBF69-EB6D-AC2C-630B-D81C4736E40B}"/>
              </a:ext>
            </a:extLst>
          </p:cNvPr>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9" name="Rectangle 7">
            <a:extLst>
              <a:ext uri="{FF2B5EF4-FFF2-40B4-BE49-F238E27FC236}">
                <a16:creationId xmlns:a16="http://schemas.microsoft.com/office/drawing/2014/main" id="{7B8592B0-5300-8964-36D6-C8A8A692AB84}"/>
              </a:ext>
            </a:extLst>
          </p:cNvPr>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10" name="Rectangle 8">
            <a:extLst>
              <a:ext uri="{FF2B5EF4-FFF2-40B4-BE49-F238E27FC236}">
                <a16:creationId xmlns:a16="http://schemas.microsoft.com/office/drawing/2014/main" id="{3163EAA5-7D96-BC68-6CC7-28CA26775173}"/>
              </a:ext>
            </a:extLst>
          </p:cNvPr>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9">
            <a:extLst>
              <a:ext uri="{FF2B5EF4-FFF2-40B4-BE49-F238E27FC236}">
                <a16:creationId xmlns:a16="http://schemas.microsoft.com/office/drawing/2014/main" id="{7D54E780-5419-3039-FE70-B6703C26723D}"/>
              </a:ext>
            </a:extLst>
          </p:cNvPr>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0">
            <a:extLst>
              <a:ext uri="{FF2B5EF4-FFF2-40B4-BE49-F238E27FC236}">
                <a16:creationId xmlns:a16="http://schemas.microsoft.com/office/drawing/2014/main" id="{E0838E3A-4D8C-0160-C04E-ACED65AE3EA9}"/>
              </a:ext>
            </a:extLst>
          </p:cNvPr>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13" name="Rectangle 11">
            <a:extLst>
              <a:ext uri="{FF2B5EF4-FFF2-40B4-BE49-F238E27FC236}">
                <a16:creationId xmlns:a16="http://schemas.microsoft.com/office/drawing/2014/main" id="{4F4FC493-12CE-385B-529C-A10E84D62D79}"/>
              </a:ext>
            </a:extLst>
          </p:cNvPr>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14" name="AutoShape 12">
            <a:extLst>
              <a:ext uri="{FF2B5EF4-FFF2-40B4-BE49-F238E27FC236}">
                <a16:creationId xmlns:a16="http://schemas.microsoft.com/office/drawing/2014/main" id="{B43DDC99-DA1F-CD6A-17CA-7F538CF901C0}"/>
              </a:ext>
            </a:extLst>
          </p:cNvPr>
          <p:cNvCxnSpPr>
            <a:cxnSpLocks noChangeShapeType="1"/>
            <a:stCxn id="12" idx="2"/>
            <a:endCxn id="13"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Rectangle 21">
            <a:extLst>
              <a:ext uri="{FF2B5EF4-FFF2-40B4-BE49-F238E27FC236}">
                <a16:creationId xmlns:a16="http://schemas.microsoft.com/office/drawing/2014/main" id="{C9E6B4C1-44F7-37CD-7B97-A8616362635F}"/>
              </a:ext>
            </a:extLst>
          </p:cNvPr>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16" name="Rectangle 22">
            <a:extLst>
              <a:ext uri="{FF2B5EF4-FFF2-40B4-BE49-F238E27FC236}">
                <a16:creationId xmlns:a16="http://schemas.microsoft.com/office/drawing/2014/main" id="{CB59AECA-47DF-0266-762D-B085140F2AC8}"/>
              </a:ext>
            </a:extLst>
          </p:cNvPr>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17" name="AutoShape 23">
            <a:extLst>
              <a:ext uri="{FF2B5EF4-FFF2-40B4-BE49-F238E27FC236}">
                <a16:creationId xmlns:a16="http://schemas.microsoft.com/office/drawing/2014/main" id="{5A1DA37B-F6B5-DAE5-8442-4FBF637B4862}"/>
              </a:ext>
            </a:extLst>
          </p:cNvPr>
          <p:cNvCxnSpPr>
            <a:cxnSpLocks noChangeShapeType="1"/>
            <a:stCxn id="13" idx="2"/>
            <a:endCxn id="7"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24">
            <a:extLst>
              <a:ext uri="{FF2B5EF4-FFF2-40B4-BE49-F238E27FC236}">
                <a16:creationId xmlns:a16="http://schemas.microsoft.com/office/drawing/2014/main" id="{FC508985-C4E9-CDE8-14B1-1B770F6A4F7E}"/>
              </a:ext>
            </a:extLst>
          </p:cNvPr>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6">
            <a:extLst>
              <a:ext uri="{FF2B5EF4-FFF2-40B4-BE49-F238E27FC236}">
                <a16:creationId xmlns:a16="http://schemas.microsoft.com/office/drawing/2014/main" id="{3CFC39D1-713E-547B-D145-DA8D3C68DAFE}"/>
              </a:ext>
            </a:extLst>
          </p:cNvPr>
          <p:cNvCxnSpPr>
            <a:cxnSpLocks noChangeShapeType="1"/>
            <a:stCxn id="15" idx="2"/>
            <a:endCxn id="1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Line 31">
            <a:extLst>
              <a:ext uri="{FF2B5EF4-FFF2-40B4-BE49-F238E27FC236}">
                <a16:creationId xmlns:a16="http://schemas.microsoft.com/office/drawing/2014/main" id="{BC6EA884-7CEF-4BED-3BAC-6050183B6003}"/>
              </a:ext>
            </a:extLst>
          </p:cNvPr>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1" name="AutoShape 33">
            <a:extLst>
              <a:ext uri="{FF2B5EF4-FFF2-40B4-BE49-F238E27FC236}">
                <a16:creationId xmlns:a16="http://schemas.microsoft.com/office/drawing/2014/main" id="{6BA2A92F-C071-43CC-D6E2-6A5C4E5F8479}"/>
              </a:ext>
            </a:extLst>
          </p:cNvPr>
          <p:cNvCxnSpPr>
            <a:cxnSpLocks noChangeShapeType="1"/>
            <a:stCxn id="7" idx="2"/>
            <a:endCxn id="8"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Rectangle 35">
            <a:extLst>
              <a:ext uri="{FF2B5EF4-FFF2-40B4-BE49-F238E27FC236}">
                <a16:creationId xmlns:a16="http://schemas.microsoft.com/office/drawing/2014/main" id="{29A614F2-456E-F346-905E-4757F8ABE88D}"/>
              </a:ext>
            </a:extLst>
          </p:cNvPr>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Audit</a:t>
            </a:r>
          </a:p>
        </p:txBody>
      </p:sp>
      <p:sp>
        <p:nvSpPr>
          <p:cNvPr id="23" name="Line 36">
            <a:extLst>
              <a:ext uri="{FF2B5EF4-FFF2-40B4-BE49-F238E27FC236}">
                <a16:creationId xmlns:a16="http://schemas.microsoft.com/office/drawing/2014/main" id="{4EA2B8A0-E825-1572-7B9D-553E502401F0}"/>
              </a:ext>
            </a:extLst>
          </p:cNvPr>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4" name="AutoShape 38">
            <a:extLst>
              <a:ext uri="{FF2B5EF4-FFF2-40B4-BE49-F238E27FC236}">
                <a16:creationId xmlns:a16="http://schemas.microsoft.com/office/drawing/2014/main" id="{EB5796AC-9F30-B421-7BB2-F8099E0D50C7}"/>
              </a:ext>
            </a:extLst>
          </p:cNvPr>
          <p:cNvCxnSpPr>
            <a:cxnSpLocks noChangeShapeType="1"/>
            <a:stCxn id="22" idx="2"/>
            <a:endCxn id="1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39">
            <a:extLst>
              <a:ext uri="{FF2B5EF4-FFF2-40B4-BE49-F238E27FC236}">
                <a16:creationId xmlns:a16="http://schemas.microsoft.com/office/drawing/2014/main" id="{2A6586AD-BB90-1999-2AAA-74A135EF65C3}"/>
              </a:ext>
            </a:extLst>
          </p:cNvPr>
          <p:cNvCxnSpPr>
            <a:cxnSpLocks noChangeShapeType="1"/>
            <a:stCxn id="7"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40">
            <a:extLst>
              <a:ext uri="{FF2B5EF4-FFF2-40B4-BE49-F238E27FC236}">
                <a16:creationId xmlns:a16="http://schemas.microsoft.com/office/drawing/2014/main" id="{FF6EB134-C764-B5B8-EE8E-ABDCA52E7C34}"/>
              </a:ext>
            </a:extLst>
          </p:cNvPr>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27" name="Rectangle 41">
            <a:extLst>
              <a:ext uri="{FF2B5EF4-FFF2-40B4-BE49-F238E27FC236}">
                <a16:creationId xmlns:a16="http://schemas.microsoft.com/office/drawing/2014/main" id="{F8BF3A13-13FE-2376-0008-600617F19497}"/>
              </a:ext>
            </a:extLst>
          </p:cNvPr>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28" name="AutoShape 42">
            <a:extLst>
              <a:ext uri="{FF2B5EF4-FFF2-40B4-BE49-F238E27FC236}">
                <a16:creationId xmlns:a16="http://schemas.microsoft.com/office/drawing/2014/main" id="{F7C99C69-7575-61F0-1337-BFA2B7FC151D}"/>
              </a:ext>
            </a:extLst>
          </p:cNvPr>
          <p:cNvCxnSpPr>
            <a:cxnSpLocks noChangeShapeType="1"/>
            <a:stCxn id="9" idx="2"/>
            <a:endCxn id="6"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44">
            <a:extLst>
              <a:ext uri="{FF2B5EF4-FFF2-40B4-BE49-F238E27FC236}">
                <a16:creationId xmlns:a16="http://schemas.microsoft.com/office/drawing/2014/main" id="{3EA4EAA3-18DA-2E68-9CA0-DD9AE5458E20}"/>
              </a:ext>
            </a:extLst>
          </p:cNvPr>
          <p:cNvCxnSpPr>
            <a:cxnSpLocks noChangeShapeType="1"/>
            <a:stCxn id="9" idx="2"/>
            <a:endCxn id="22" idx="0"/>
          </p:cNvCxnSpPr>
          <p:nvPr/>
        </p:nvCxnSpPr>
        <p:spPr bwMode="auto">
          <a:xfrm rot="16200000" flipH="1">
            <a:off x="5758172" y="2948296"/>
            <a:ext cx="622079" cy="1006077"/>
          </a:xfrm>
          <a:prstGeom prst="bentConnector3">
            <a:avLst>
              <a:gd name="adj1" fmla="val 554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46">
            <a:extLst>
              <a:ext uri="{FF2B5EF4-FFF2-40B4-BE49-F238E27FC236}">
                <a16:creationId xmlns:a16="http://schemas.microsoft.com/office/drawing/2014/main" id="{EC17F5D9-427A-C3AE-5716-7BDA732550FA}"/>
              </a:ext>
            </a:extLst>
          </p:cNvPr>
          <p:cNvCxnSpPr>
            <a:cxnSpLocks noChangeShapeType="1"/>
            <a:stCxn id="9" idx="2"/>
            <a:endCxn id="8" idx="0"/>
          </p:cNvCxnSpPr>
          <p:nvPr/>
        </p:nvCxnSpPr>
        <p:spPr bwMode="auto">
          <a:xfrm rot="5400000">
            <a:off x="3969259" y="2108310"/>
            <a:ext cx="564929" cy="2628900"/>
          </a:xfrm>
          <a:prstGeom prst="bentConnector3">
            <a:avLst>
              <a:gd name="adj1" fmla="val 6079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970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5" grpId="0" animBg="1" autoUpdateAnimBg="0"/>
      <p:bldP spid="16" grpId="0" animBg="1" autoUpdateAnimBg="0"/>
      <p:bldP spid="20" grpId="0" animBg="1"/>
      <p:bldP spid="22" grpId="0" animBg="1" autoUpdateAnimBg="0"/>
      <p:bldP spid="23" grpId="0" animBg="1"/>
      <p:bldP spid="26" grpId="0" animBg="1" autoUpdateAnimBg="0"/>
      <p:bldP spid="2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C5138-C7A4-12DE-6BA6-21701855BF19}"/>
              </a:ext>
            </a:extLst>
          </p:cNvPr>
          <p:cNvSpPr>
            <a:spLocks noGrp="1"/>
          </p:cNvSpPr>
          <p:nvPr>
            <p:ph type="title"/>
          </p:nvPr>
        </p:nvSpPr>
        <p:spPr/>
        <p:txBody>
          <a:bodyPr/>
          <a:lstStyle/>
          <a:p>
            <a:r>
              <a:rPr lang="en-US" altLang="en-US" sz="1600" dirty="0">
                <a:solidFill>
                  <a:srgbClr val="000000"/>
                </a:solidFill>
              </a:rPr>
              <a:t>Judicial Branch</a:t>
            </a:r>
            <a:endParaRPr lang="en-US" dirty="0"/>
          </a:p>
        </p:txBody>
      </p:sp>
      <p:sp>
        <p:nvSpPr>
          <p:cNvPr id="4" name="Slide Number Placeholder 3">
            <a:extLst>
              <a:ext uri="{FF2B5EF4-FFF2-40B4-BE49-F238E27FC236}">
                <a16:creationId xmlns:a16="http://schemas.microsoft.com/office/drawing/2014/main" id="{A0869481-20EB-3516-E6EC-C66915D45BA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B183709A-6D23-34EE-0DB4-053A597EFBB2}"/>
              </a:ext>
            </a:extLst>
          </p:cNvPr>
          <p:cNvSpPr>
            <a:spLocks noGrp="1"/>
          </p:cNvSpPr>
          <p:nvPr>
            <p:ph type="ftr" sz="quarter" idx="11"/>
          </p:nvPr>
        </p:nvSpPr>
        <p:spPr/>
        <p:txBody>
          <a:bodyPr/>
          <a:lstStyle/>
          <a:p>
            <a:pPr>
              <a:defRPr/>
            </a:pPr>
            <a:r>
              <a:rPr lang="en-US"/>
              <a:t>Introduction</a:t>
            </a:r>
            <a:endParaRPr lang="en-US" dirty="0"/>
          </a:p>
        </p:txBody>
      </p:sp>
      <p:sp>
        <p:nvSpPr>
          <p:cNvPr id="6" name="Rectangle 5">
            <a:extLst>
              <a:ext uri="{FF2B5EF4-FFF2-40B4-BE49-F238E27FC236}">
                <a16:creationId xmlns:a16="http://schemas.microsoft.com/office/drawing/2014/main" id="{A0D94833-A7FA-7024-EB3C-56A0198BF882}"/>
              </a:ext>
            </a:extLst>
          </p:cNvPr>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 name="Rectangle 6">
            <a:extLst>
              <a:ext uri="{FF2B5EF4-FFF2-40B4-BE49-F238E27FC236}">
                <a16:creationId xmlns:a16="http://schemas.microsoft.com/office/drawing/2014/main" id="{155278A3-784C-3031-AB48-00BF1A459C2B}"/>
              </a:ext>
            </a:extLst>
          </p:cNvPr>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8" name="Rectangle 7">
            <a:extLst>
              <a:ext uri="{FF2B5EF4-FFF2-40B4-BE49-F238E27FC236}">
                <a16:creationId xmlns:a16="http://schemas.microsoft.com/office/drawing/2014/main" id="{E0B04FA8-5CE4-8A8A-2419-5B2AEC15CCC4}"/>
              </a:ext>
            </a:extLst>
          </p:cNvPr>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9" name="Rectangle 9">
            <a:extLst>
              <a:ext uri="{FF2B5EF4-FFF2-40B4-BE49-F238E27FC236}">
                <a16:creationId xmlns:a16="http://schemas.microsoft.com/office/drawing/2014/main" id="{C3E5D6F3-D032-58DA-59AC-577BC7F7F344}"/>
              </a:ext>
            </a:extLst>
          </p:cNvPr>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0" name="Rectangle 10">
            <a:extLst>
              <a:ext uri="{FF2B5EF4-FFF2-40B4-BE49-F238E27FC236}">
                <a16:creationId xmlns:a16="http://schemas.microsoft.com/office/drawing/2014/main" id="{DB5EBF3E-20B1-1B51-9761-73B4771B2CC5}"/>
              </a:ext>
            </a:extLst>
          </p:cNvPr>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11" name="Rectangle 11">
            <a:extLst>
              <a:ext uri="{FF2B5EF4-FFF2-40B4-BE49-F238E27FC236}">
                <a16:creationId xmlns:a16="http://schemas.microsoft.com/office/drawing/2014/main" id="{351A9203-68B1-259F-0F41-76324D47F4C2}"/>
              </a:ext>
            </a:extLst>
          </p:cNvPr>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12" name="AutoShape 20">
            <a:extLst>
              <a:ext uri="{FF2B5EF4-FFF2-40B4-BE49-F238E27FC236}">
                <a16:creationId xmlns:a16="http://schemas.microsoft.com/office/drawing/2014/main" id="{957985D2-3BDD-E2F8-58F7-E69CBBA3F937}"/>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30">
            <a:extLst>
              <a:ext uri="{FF2B5EF4-FFF2-40B4-BE49-F238E27FC236}">
                <a16:creationId xmlns:a16="http://schemas.microsoft.com/office/drawing/2014/main" id="{51DA2352-D537-5707-10D2-AB9F6ADD4DE8}"/>
              </a:ext>
            </a:extLst>
          </p:cNvPr>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14" name="AutoShape 31">
            <a:extLst>
              <a:ext uri="{FF2B5EF4-FFF2-40B4-BE49-F238E27FC236}">
                <a16:creationId xmlns:a16="http://schemas.microsoft.com/office/drawing/2014/main" id="{CE41E42C-70FD-16A7-F61F-58649C2FE3BE}"/>
              </a:ext>
            </a:extLst>
          </p:cNvPr>
          <p:cNvCxnSpPr>
            <a:cxnSpLocks noChangeShapeType="1"/>
            <a:stCxn id="13" idx="2"/>
            <a:endCxn id="11"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32">
            <a:extLst>
              <a:ext uri="{FF2B5EF4-FFF2-40B4-BE49-F238E27FC236}">
                <a16:creationId xmlns:a16="http://schemas.microsoft.com/office/drawing/2014/main" id="{5B210F55-FFEC-FE7A-A787-A3886D438DA1}"/>
              </a:ext>
            </a:extLst>
          </p:cNvPr>
          <p:cNvCxnSpPr>
            <a:cxnSpLocks noChangeShapeType="1"/>
            <a:stCxn id="13" idx="2"/>
            <a:endCxn id="8"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33">
            <a:extLst>
              <a:ext uri="{FF2B5EF4-FFF2-40B4-BE49-F238E27FC236}">
                <a16:creationId xmlns:a16="http://schemas.microsoft.com/office/drawing/2014/main" id="{051E1556-DE2C-26B5-54B0-4B217ABE6E0F}"/>
              </a:ext>
            </a:extLst>
          </p:cNvPr>
          <p:cNvCxnSpPr>
            <a:cxnSpLocks noChangeShapeType="1"/>
            <a:stCxn id="11" idx="2"/>
            <a:endCxn id="6"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34">
            <a:extLst>
              <a:ext uri="{FF2B5EF4-FFF2-40B4-BE49-F238E27FC236}">
                <a16:creationId xmlns:a16="http://schemas.microsoft.com/office/drawing/2014/main" id="{56E2D47A-56B0-A3A5-BE80-1F2EF0074ACC}"/>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35">
            <a:extLst>
              <a:ext uri="{FF2B5EF4-FFF2-40B4-BE49-F238E27FC236}">
                <a16:creationId xmlns:a16="http://schemas.microsoft.com/office/drawing/2014/main" id="{10DF2DD5-8982-ABA0-01DF-0DF2B8B754B7}"/>
              </a:ext>
            </a:extLst>
          </p:cNvPr>
          <p:cNvCxnSpPr>
            <a:cxnSpLocks noChangeShapeType="1"/>
            <a:stCxn id="10" idx="2"/>
            <a:endCxn id="6"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6">
            <a:extLst>
              <a:ext uri="{FF2B5EF4-FFF2-40B4-BE49-F238E27FC236}">
                <a16:creationId xmlns:a16="http://schemas.microsoft.com/office/drawing/2014/main" id="{B48FCC2B-7934-A62E-9922-85468B78D130}"/>
              </a:ext>
            </a:extLst>
          </p:cNvPr>
          <p:cNvCxnSpPr>
            <a:cxnSpLocks noChangeShapeType="1"/>
            <a:stCxn id="8" idx="2"/>
            <a:endCxn id="6"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 name="Line 37">
            <a:extLst>
              <a:ext uri="{FF2B5EF4-FFF2-40B4-BE49-F238E27FC236}">
                <a16:creationId xmlns:a16="http://schemas.microsoft.com/office/drawing/2014/main" id="{30F1DE31-AB46-D69D-EA25-A877D9A952CA}"/>
              </a:ext>
            </a:extLst>
          </p:cNvPr>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21" name="Rectangle 38">
            <a:extLst>
              <a:ext uri="{FF2B5EF4-FFF2-40B4-BE49-F238E27FC236}">
                <a16:creationId xmlns:a16="http://schemas.microsoft.com/office/drawing/2014/main" id="{4C2D93EC-F4DF-A973-A406-8A22094ACEDF}"/>
              </a:ext>
            </a:extLst>
          </p:cNvPr>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Tree>
    <p:extLst>
      <p:ext uri="{BB962C8B-B14F-4D97-AF65-F5344CB8AC3E}">
        <p14:creationId xmlns:p14="http://schemas.microsoft.com/office/powerpoint/2010/main" val="142572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nodePh="1">
                                  <p:stCondLst>
                                    <p:cond delay="0"/>
                                  </p:stCondLst>
                                  <p:endCondLst>
                                    <p:cond evt="begin" delay="0">
                                      <p:tn val="61"/>
                                    </p:cond>
                                  </p:endCondLst>
                                  <p:childTnLst>
                                    <p:set>
                                      <p:cBhvr>
                                        <p:cTn id="62" dur="1" fill="hold">
                                          <p:stCondLst>
                                            <p:cond delay="499"/>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utoUpdateAnimBg="0"/>
      <p:bldP spid="10" grpId="0" animBg="1" autoUpdateAnimBg="0"/>
      <p:bldP spid="11" grpId="0" animBg="1" autoUpdateAnimBg="0"/>
      <p:bldP spid="13" grpId="0" animBg="1" autoUpdateAnimBg="0"/>
      <p:bldP spid="20" grpId="0" animBg="1"/>
      <p:bldP spid="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3F42D-8B7E-3B4C-D068-3BB5B955DFE8}"/>
              </a:ext>
            </a:extLst>
          </p:cNvPr>
          <p:cNvSpPr>
            <a:spLocks noGrp="1"/>
          </p:cNvSpPr>
          <p:nvPr>
            <p:ph idx="1"/>
          </p:nvPr>
        </p:nvSpPr>
        <p:spPr/>
        <p:txBody>
          <a:bodyPr>
            <a:normAutofit fontScale="92500" lnSpcReduction="10000"/>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passthrough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a:p>
            <a:endParaRPr lang="en-US" dirty="0"/>
          </a:p>
        </p:txBody>
      </p:sp>
      <p:sp>
        <p:nvSpPr>
          <p:cNvPr id="3" name="Title 2">
            <a:extLst>
              <a:ext uri="{FF2B5EF4-FFF2-40B4-BE49-F238E27FC236}">
                <a16:creationId xmlns:a16="http://schemas.microsoft.com/office/drawing/2014/main" id="{D8CF8398-005B-CA89-2BB1-293114CCE321}"/>
              </a:ext>
            </a:extLst>
          </p:cNvPr>
          <p:cNvSpPr>
            <a:spLocks noGrp="1"/>
          </p:cNvSpPr>
          <p:nvPr>
            <p:ph type="title"/>
          </p:nvPr>
        </p:nvSpPr>
        <p:spPr/>
        <p:txBody>
          <a:bodyPr/>
          <a:lstStyle/>
          <a:p>
            <a:r>
              <a:rPr lang="en-US" altLang="en-US" dirty="0"/>
              <a:t>Legislative History Example: New Section 163(j)</a:t>
            </a:r>
            <a:endParaRPr lang="en-US" dirty="0"/>
          </a:p>
        </p:txBody>
      </p:sp>
      <p:sp>
        <p:nvSpPr>
          <p:cNvPr id="4" name="Slide Number Placeholder 3">
            <a:extLst>
              <a:ext uri="{FF2B5EF4-FFF2-40B4-BE49-F238E27FC236}">
                <a16:creationId xmlns:a16="http://schemas.microsoft.com/office/drawing/2014/main" id="{7C164492-E3C2-7B37-2547-C29A37850E5B}"/>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8B09A2-796F-0C3D-FB1A-DB72FCAD0FE8}"/>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283CF4AC-5A45-6398-5A70-8346614A9E8F}"/>
              </a:ext>
            </a:extLst>
          </p:cNvPr>
          <p:cNvCxnSpPr>
            <a:cxnSpLocks/>
          </p:cNvCxnSpPr>
          <p:nvPr/>
        </p:nvCxnSpPr>
        <p:spPr>
          <a:xfrm flipH="1">
            <a:off x="1905000" y="3067480"/>
            <a:ext cx="3124200"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8278E6C-8B04-6B92-FA47-27048A891D03}"/>
              </a:ext>
            </a:extLst>
          </p:cNvPr>
          <p:cNvCxnSpPr>
            <a:cxnSpLocks/>
          </p:cNvCxnSpPr>
          <p:nvPr/>
        </p:nvCxnSpPr>
        <p:spPr>
          <a:xfrm>
            <a:off x="4267200" y="3981880"/>
            <a:ext cx="1066800" cy="1809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FB81607-9207-54F5-410C-F47596F06272}"/>
              </a:ext>
            </a:extLst>
          </p:cNvPr>
          <p:cNvCxnSpPr>
            <a:cxnSpLocks/>
          </p:cNvCxnSpPr>
          <p:nvPr/>
        </p:nvCxnSpPr>
        <p:spPr>
          <a:xfrm>
            <a:off x="2438400" y="2457880"/>
            <a:ext cx="26670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AA01B8-43C3-E767-0E03-1DD73CB516A8}"/>
              </a:ext>
            </a:extLst>
          </p:cNvPr>
          <p:cNvCxnSpPr>
            <a:cxnSpLocks/>
          </p:cNvCxnSpPr>
          <p:nvPr/>
        </p:nvCxnSpPr>
        <p:spPr>
          <a:xfrm>
            <a:off x="1981200" y="1543480"/>
            <a:ext cx="2286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9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normAutofit fontScale="92500" lnSpcReduction="10000"/>
          </a:bodyPr>
          <a:lstStyle/>
          <a:p>
            <a:r>
              <a:rPr lang="en-US" sz="2800" i="1" dirty="0"/>
              <a:t>Chevron</a:t>
            </a:r>
          </a:p>
          <a:p>
            <a:pPr lvl="1"/>
            <a:r>
              <a:rPr lang="en-US" sz="2000" i="1" dirty="0"/>
              <a:t>Did Congress directly speak to the precise question at issue…[</a:t>
            </a:r>
            <a:r>
              <a:rPr lang="en-US" sz="2000" i="1" dirty="0" err="1"/>
              <a:t>i</a:t>
            </a:r>
            <a:r>
              <a:rPr lang="en-US" sz="2000" i="1" dirty="0"/>
              <a:t>]f the intent of Congress is clear, that is the end of the matter.”</a:t>
            </a:r>
          </a:p>
          <a:p>
            <a:pPr lvl="2"/>
            <a:r>
              <a:rPr lang="en-US" sz="2000" dirty="0"/>
              <a:t>How to determine intent?  “[E]</a:t>
            </a:r>
            <a:r>
              <a:rPr lang="en-US" sz="2000" dirty="0" err="1"/>
              <a:t>mploy</a:t>
            </a:r>
            <a:r>
              <a:rPr lang="en-US" sz="2000" dirty="0"/>
              <a:t> traditional tools of statutory construction.”</a:t>
            </a:r>
          </a:p>
          <a:p>
            <a:pPr lvl="1"/>
            <a:r>
              <a:rPr lang="en-US" sz="2000" dirty="0"/>
              <a:t>If statute silent or ambiguous, a Court had to </a:t>
            </a:r>
            <a:r>
              <a:rPr lang="en-US" sz="2000" i="1" dirty="0"/>
              <a:t>defer</a:t>
            </a:r>
            <a:r>
              <a:rPr lang="en-US" sz="2000" dirty="0"/>
              <a:t> to agency if agency offered “a permissible construction of the statute,” even if it wasn’t a construction that the court would have reached if the question had arisen in a judicial proceeding.”</a:t>
            </a:r>
          </a:p>
          <a:p>
            <a:r>
              <a:rPr lang="en-US" sz="2800" i="1" dirty="0"/>
              <a:t>Loper Bright</a:t>
            </a:r>
          </a:p>
          <a:p>
            <a:pPr lvl="1"/>
            <a:r>
              <a:rPr lang="en-US" sz="2000" dirty="0"/>
              <a:t>Under APA, reviewing court must “decide all relevant questions of law” and ”interpret statutory provisions.”  Chevron inconsistent with mandate of APA is overruled.</a:t>
            </a:r>
          </a:p>
          <a:p>
            <a:pPr lvl="1"/>
            <a:r>
              <a:rPr lang="en-US" sz="2000" dirty="0"/>
              <a:t>Prior cases relying on </a:t>
            </a:r>
            <a:r>
              <a:rPr lang="en-US" sz="2000" i="1" dirty="0"/>
              <a:t>Chevron</a:t>
            </a:r>
            <a:r>
              <a:rPr lang="en-US" sz="2000" dirty="0"/>
              <a:t> subject to statutory </a:t>
            </a:r>
            <a:r>
              <a:rPr lang="en-US" sz="2000" i="1" dirty="0"/>
              <a:t>stare decisis</a:t>
            </a:r>
            <a:endParaRPr lang="en-US" sz="2000" dirty="0"/>
          </a:p>
          <a:p>
            <a:pPr lvl="1"/>
            <a:r>
              <a:rPr lang="en-US" sz="2000" dirty="0"/>
              <a:t>Under </a:t>
            </a:r>
            <a:r>
              <a:rPr lang="en-US" sz="2000" i="1" dirty="0"/>
              <a:t>Skidmore</a:t>
            </a:r>
            <a:r>
              <a:rPr lang="en-US" sz="2000" dirty="0"/>
              <a:t>, a court may rely an agency’s “body of experience and informed judgment”.  The weight will depend on the agency’s “thoroughness evident in its consideration, the validity of its reasoning, its consistency with earlier and later pronouncements, and all those factors which give it power to persuade, if lacking power to control.” </a:t>
            </a:r>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Bright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328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33D8D-2A1A-3B9B-3564-66223A212C12}"/>
              </a:ext>
            </a:extLst>
          </p:cNvPr>
          <p:cNvSpPr>
            <a:spLocks noGrp="1"/>
          </p:cNvSpPr>
          <p:nvPr>
            <p:ph idx="1"/>
          </p:nvPr>
        </p:nvSpPr>
        <p:spPr/>
        <p:txBody>
          <a:bodyPr/>
          <a:lstStyle/>
          <a:p>
            <a:r>
              <a:rPr lang="en-US" sz="2800" b="1" i="0" u="none" strike="noStrike" dirty="0">
                <a:solidFill>
                  <a:srgbClr val="222222"/>
                </a:solidFill>
                <a:effectLst/>
                <a:latin typeface="+mn-lt"/>
              </a:rPr>
              <a:t>Section 7805(a)</a:t>
            </a:r>
            <a:r>
              <a:rPr lang="en-US" sz="2800" b="1" i="0" dirty="0">
                <a:solidFill>
                  <a:srgbClr val="222222"/>
                </a:solidFill>
                <a:effectLst/>
                <a:latin typeface="+mn-lt"/>
              </a:rPr>
              <a:t> </a:t>
            </a:r>
          </a:p>
          <a:p>
            <a:pPr lvl="1"/>
            <a:r>
              <a:rPr lang="en-US" sz="2000" b="0" i="0" dirty="0">
                <a:solidFill>
                  <a:srgbClr val="222222"/>
                </a:solidFill>
                <a:effectLst/>
                <a:latin typeface="+mn-lt"/>
              </a:rPr>
              <a:t>Authorization. …the Secretary shall prescribe all needful rules and regulations for the enforcement of this title, including all rules and regulations as may be necessary by reason of any alteration of law in relation to internal revenue.</a:t>
            </a:r>
          </a:p>
          <a:p>
            <a:pPr lvl="1"/>
            <a:endParaRPr lang="en-US" sz="2000" dirty="0">
              <a:solidFill>
                <a:srgbClr val="222222"/>
              </a:solidFill>
              <a:latin typeface="+mn-lt"/>
            </a:endParaRPr>
          </a:p>
          <a:p>
            <a:pPr lvl="1"/>
            <a:endParaRPr lang="en-US" sz="2000" b="0" i="0" dirty="0">
              <a:solidFill>
                <a:srgbClr val="222222"/>
              </a:solidFill>
              <a:effectLst/>
              <a:latin typeface="+mn-lt"/>
            </a:endParaRPr>
          </a:p>
          <a:p>
            <a:r>
              <a:rPr lang="en-US" sz="2800" b="1" i="0" u="none" strike="noStrike" dirty="0">
                <a:solidFill>
                  <a:srgbClr val="222222"/>
                </a:solidFill>
                <a:effectLst/>
                <a:latin typeface="+mn-lt"/>
              </a:rPr>
              <a:t>Section 1502</a:t>
            </a:r>
          </a:p>
          <a:p>
            <a:pPr lvl="1"/>
            <a:r>
              <a:rPr lang="en-US" sz="2000" b="0" i="0" dirty="0">
                <a:solidFill>
                  <a:srgbClr val="222222"/>
                </a:solidFill>
                <a:effectLst/>
                <a:latin typeface="+mn-lt"/>
              </a:rPr>
              <a:t>The Secretary shall prescribe such regulations as he may deem necessary in order that the tax liability of any affiliated group of corporations making a consolidated return and of each corporation in the group, both during and after the period of affiliation, may be returned, determined, computed, assessed, collected, and adjusted, in such manner as clearly to reflect the income-tax liability and the various factors necessary for the determination of such liability, and in order to prevent avoidance of such tax liability. </a:t>
            </a:r>
            <a:endParaRPr lang="en-US" sz="2000" b="1" i="0" dirty="0">
              <a:solidFill>
                <a:srgbClr val="222222"/>
              </a:solidFill>
              <a:effectLst/>
              <a:latin typeface="+mn-lt"/>
            </a:endParaRPr>
          </a:p>
          <a:p>
            <a:endParaRPr lang="en-US" dirty="0"/>
          </a:p>
        </p:txBody>
      </p:sp>
      <p:sp>
        <p:nvSpPr>
          <p:cNvPr id="3" name="Title 2">
            <a:extLst>
              <a:ext uri="{FF2B5EF4-FFF2-40B4-BE49-F238E27FC236}">
                <a16:creationId xmlns:a16="http://schemas.microsoft.com/office/drawing/2014/main" id="{C005E377-D349-8186-BCA3-886C0B3F043B}"/>
              </a:ext>
            </a:extLst>
          </p:cNvPr>
          <p:cNvSpPr>
            <a:spLocks noGrp="1"/>
          </p:cNvSpPr>
          <p:nvPr>
            <p:ph type="title"/>
          </p:nvPr>
        </p:nvSpPr>
        <p:spPr/>
        <p:txBody>
          <a:bodyPr/>
          <a:lstStyle/>
          <a:p>
            <a:r>
              <a:rPr lang="en-US" dirty="0"/>
              <a:t>Delegations</a:t>
            </a:r>
          </a:p>
        </p:txBody>
      </p:sp>
      <p:sp>
        <p:nvSpPr>
          <p:cNvPr id="4" name="Slide Number Placeholder 3">
            <a:extLst>
              <a:ext uri="{FF2B5EF4-FFF2-40B4-BE49-F238E27FC236}">
                <a16:creationId xmlns:a16="http://schemas.microsoft.com/office/drawing/2014/main" id="{43EA22FC-D7E5-4EDC-B91F-30705665A58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34C4D8D4-8BDC-2C85-4EBE-D44817579BE4}"/>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484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18765</TotalTime>
  <Words>2092</Words>
  <Application>Microsoft Macintosh PowerPoint</Application>
  <PresentationFormat>On-screen Show (4:3)</PresentationFormat>
  <Paragraphs>250</Paragraphs>
  <Slides>24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ＭＳ Ｐゴシック</vt:lpstr>
      <vt:lpstr>NSimSun</vt:lpstr>
      <vt:lpstr>Arial</vt:lpstr>
      <vt:lpstr>Calibri</vt:lpstr>
      <vt:lpstr>Courier New</vt:lpstr>
      <vt:lpstr>Gill Sans</vt:lpstr>
      <vt:lpstr>Symbol</vt:lpstr>
      <vt:lpstr>Times New Roman</vt:lpstr>
      <vt:lpstr>Verdana</vt:lpstr>
      <vt:lpstr>Wingdings</vt:lpstr>
      <vt:lpstr>Wingdings 2</vt:lpstr>
      <vt:lpstr>CG Body - Standard</vt:lpstr>
      <vt:lpstr>Partnership Taxation Introduction</vt:lpstr>
      <vt:lpstr>Administrative Details</vt:lpstr>
      <vt:lpstr>Course Goals</vt:lpstr>
      <vt:lpstr>Legislative Branch</vt:lpstr>
      <vt:lpstr>Executive Branch</vt:lpstr>
      <vt:lpstr>Judicial Branch</vt:lpstr>
      <vt:lpstr>Legislative History Example: New Section 163(j)</vt:lpstr>
      <vt:lpstr>Loper Bright v. Raimondo, 144 S. Ct. 2244 (2024): The New Kid in Town</vt:lpstr>
      <vt:lpstr>Delegations</vt:lpstr>
      <vt:lpstr>Internal Revenue Code and Regulations</vt:lpstr>
      <vt:lpstr>Overview</vt:lpstr>
      <vt:lpstr>Different Business Returns</vt:lpstr>
      <vt:lpstr>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282</cp:revision>
  <dcterms:created xsi:type="dcterms:W3CDTF">2010-08-09T13:06:30Z</dcterms:created>
  <dcterms:modified xsi:type="dcterms:W3CDTF">2025-01-12T01:26:36Z</dcterms:modified>
</cp:coreProperties>
</file>