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1"/>
  </p:sldMasterIdLst>
  <p:notesMasterIdLst>
    <p:notesMasterId r:id="rId22"/>
  </p:notesMasterIdLst>
  <p:handoutMasterIdLst>
    <p:handoutMasterId r:id="rId23"/>
  </p:handoutMasterIdLst>
  <p:sldIdLst>
    <p:sldId id="301" r:id="rId2"/>
    <p:sldId id="322" r:id="rId3"/>
    <p:sldId id="357" r:id="rId4"/>
    <p:sldId id="327" r:id="rId5"/>
    <p:sldId id="325" r:id="rId6"/>
    <p:sldId id="328" r:id="rId7"/>
    <p:sldId id="329" r:id="rId8"/>
    <p:sldId id="330" r:id="rId9"/>
    <p:sldId id="331" r:id="rId10"/>
    <p:sldId id="351" r:id="rId11"/>
    <p:sldId id="354" r:id="rId12"/>
    <p:sldId id="336" r:id="rId13"/>
    <p:sldId id="352" r:id="rId14"/>
    <p:sldId id="333" r:id="rId15"/>
    <p:sldId id="353" r:id="rId16"/>
    <p:sldId id="355" r:id="rId17"/>
    <p:sldId id="334" r:id="rId18"/>
    <p:sldId id="356" r:id="rId19"/>
    <p:sldId id="335" r:id="rId20"/>
    <p:sldId id="350" r:id="rId21"/>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1pPr>
    <a:lvl2pPr marL="457200"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2pPr>
    <a:lvl3pPr marL="914400"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3pPr>
    <a:lvl4pPr marL="1371600"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4pPr>
    <a:lvl5pPr marL="1828800"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5pPr>
    <a:lvl6pPr marL="2286000" algn="l" defTabSz="914400" rtl="0" eaLnBrk="1" latinLnBrk="0" hangingPunct="1">
      <a:defRPr sz="1600" kern="1200">
        <a:solidFill>
          <a:schemeClr val="tx1"/>
        </a:solidFill>
        <a:latin typeface="Arial" pitchFamily="34" charset="0"/>
        <a:ea typeface="ＭＳ Ｐゴシック" charset="-128"/>
        <a:cs typeface="+mn-cs"/>
      </a:defRPr>
    </a:lvl6pPr>
    <a:lvl7pPr marL="2743200" algn="l" defTabSz="914400" rtl="0" eaLnBrk="1" latinLnBrk="0" hangingPunct="1">
      <a:defRPr sz="1600" kern="1200">
        <a:solidFill>
          <a:schemeClr val="tx1"/>
        </a:solidFill>
        <a:latin typeface="Arial" pitchFamily="34" charset="0"/>
        <a:ea typeface="ＭＳ Ｐゴシック" charset="-128"/>
        <a:cs typeface="+mn-cs"/>
      </a:defRPr>
    </a:lvl7pPr>
    <a:lvl8pPr marL="3200400" algn="l" defTabSz="914400" rtl="0" eaLnBrk="1" latinLnBrk="0" hangingPunct="1">
      <a:defRPr sz="1600" kern="1200">
        <a:solidFill>
          <a:schemeClr val="tx1"/>
        </a:solidFill>
        <a:latin typeface="Arial" pitchFamily="34" charset="0"/>
        <a:ea typeface="ＭＳ Ｐゴシック" charset="-128"/>
        <a:cs typeface="+mn-cs"/>
      </a:defRPr>
    </a:lvl8pPr>
    <a:lvl9pPr marL="3657600" algn="l" defTabSz="914400" rtl="0" eaLnBrk="1" latinLnBrk="0" hangingPunct="1">
      <a:defRPr sz="1600"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2D474B-18A5-F144-9F79-4F2BEC2982D3}" v="215" dt="2021-02-25T12:00:45.2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44"/>
    <p:restoredTop sz="95380"/>
  </p:normalViewPr>
  <p:slideViewPr>
    <p:cSldViewPr>
      <p:cViewPr varScale="1">
        <p:scale>
          <a:sx n="118" d="100"/>
          <a:sy n="118" d="100"/>
        </p:scale>
        <p:origin x="208"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EE2D474B-18A5-F144-9F79-4F2BEC2982D3}"/>
    <pc:docChg chg="modSld">
      <pc:chgData name="Jeffrey M. Colon" userId="615143b1-cdee-493d-9a9d-1565ce8666d9" providerId="ADAL" clId="{EE2D474B-18A5-F144-9F79-4F2BEC2982D3}" dt="2021-02-25T12:00:45.273" v="212" actId="20577"/>
      <pc:docMkLst>
        <pc:docMk/>
      </pc:docMkLst>
      <pc:sldChg chg="modSp modAnim">
        <pc:chgData name="Jeffrey M. Colon" userId="615143b1-cdee-493d-9a9d-1565ce8666d9" providerId="ADAL" clId="{EE2D474B-18A5-F144-9F79-4F2BEC2982D3}" dt="2021-02-22T13:52:21.824" v="176" actId="113"/>
        <pc:sldMkLst>
          <pc:docMk/>
          <pc:sldMk cId="0" sldId="327"/>
        </pc:sldMkLst>
        <pc:spChg chg="mod">
          <ac:chgData name="Jeffrey M. Colon" userId="615143b1-cdee-493d-9a9d-1565ce8666d9" providerId="ADAL" clId="{EE2D474B-18A5-F144-9F79-4F2BEC2982D3}" dt="2021-02-22T13:52:21.824" v="176" actId="113"/>
          <ac:spMkLst>
            <pc:docMk/>
            <pc:sldMk cId="0" sldId="327"/>
            <ac:spMk id="20485" creationId="{00000000-0000-0000-0000-000000000000}"/>
          </ac:spMkLst>
        </pc:spChg>
      </pc:sldChg>
      <pc:sldChg chg="modSp">
        <pc:chgData name="Jeffrey M. Colon" userId="615143b1-cdee-493d-9a9d-1565ce8666d9" providerId="ADAL" clId="{EE2D474B-18A5-F144-9F79-4F2BEC2982D3}" dt="2021-02-22T14:15:35.379" v="177" actId="113"/>
        <pc:sldMkLst>
          <pc:docMk/>
          <pc:sldMk cId="0" sldId="330"/>
        </pc:sldMkLst>
        <pc:spChg chg="mod">
          <ac:chgData name="Jeffrey M. Colon" userId="615143b1-cdee-493d-9a9d-1565ce8666d9" providerId="ADAL" clId="{EE2D474B-18A5-F144-9F79-4F2BEC2982D3}" dt="2021-02-22T14:15:35.379" v="177" actId="113"/>
          <ac:spMkLst>
            <pc:docMk/>
            <pc:sldMk cId="0" sldId="330"/>
            <ac:spMk id="23557" creationId="{00000000-0000-0000-0000-000000000000}"/>
          </ac:spMkLst>
        </pc:spChg>
      </pc:sldChg>
      <pc:sldChg chg="modSp">
        <pc:chgData name="Jeffrey M. Colon" userId="615143b1-cdee-493d-9a9d-1565ce8666d9" providerId="ADAL" clId="{EE2D474B-18A5-F144-9F79-4F2BEC2982D3}" dt="2021-02-25T12:00:45.273" v="212" actId="20577"/>
        <pc:sldMkLst>
          <pc:docMk/>
          <pc:sldMk cId="0" sldId="331"/>
        </pc:sldMkLst>
        <pc:spChg chg="mod">
          <ac:chgData name="Jeffrey M. Colon" userId="615143b1-cdee-493d-9a9d-1565ce8666d9" providerId="ADAL" clId="{EE2D474B-18A5-F144-9F79-4F2BEC2982D3}" dt="2021-02-25T12:00:45.273" v="212" actId="20577"/>
          <ac:spMkLst>
            <pc:docMk/>
            <pc:sldMk cId="0" sldId="331"/>
            <ac:spMk id="3078"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atin typeface="Gill Sans" pitchFamily="84"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ill Sans" charset="0"/>
              </a:defRPr>
            </a:lvl1pPr>
          </a:lstStyle>
          <a:p>
            <a:fld id="{718C4851-753E-4B62-A9D0-014F794322B1}" type="slidenum">
              <a:rPr lang="en-US"/>
              <a:pPr/>
              <a:t>‹#›</a:t>
            </a:fld>
            <a:endParaRPr lang="en-US"/>
          </a:p>
        </p:txBody>
      </p:sp>
    </p:spTree>
    <p:extLst>
      <p:ext uri="{BB962C8B-B14F-4D97-AF65-F5344CB8AC3E}">
        <p14:creationId xmlns:p14="http://schemas.microsoft.com/office/powerpoint/2010/main" val="7275842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84" charset="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84" charset="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84" charset="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charset="0"/>
              </a:defRPr>
            </a:lvl1pPr>
          </a:lstStyle>
          <a:p>
            <a:fld id="{DE618029-43F4-4CA6-AAA5-176C14E9AD2B}" type="slidenum">
              <a:rPr lang="en-US"/>
              <a:pPr/>
              <a:t>‹#›</a:t>
            </a:fld>
            <a:endParaRPr lang="en-US"/>
          </a:p>
        </p:txBody>
      </p:sp>
    </p:spTree>
    <p:extLst>
      <p:ext uri="{BB962C8B-B14F-4D97-AF65-F5344CB8AC3E}">
        <p14:creationId xmlns:p14="http://schemas.microsoft.com/office/powerpoint/2010/main" val="82522679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pitchFamily="84"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78879358-B102-4F90-B89F-B18DD7C311BC}" type="slidenum">
              <a:rPr lang="en-US"/>
              <a:pPr/>
              <a:t>1</a:t>
            </a:fld>
            <a:endParaRPr 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1040961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29027993-2ADD-4643-9931-854EA90993C8}" type="slidenum">
              <a:rPr lang="en-US"/>
              <a:pPr/>
              <a:t>14</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834001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D31138CA-2660-40FC-AA6F-0437397E85A5}" type="slidenum">
              <a:rPr lang="en-US"/>
              <a:pPr/>
              <a:t>17</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430572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p:spPr>
        <p:txBody>
          <a:bodyPr/>
          <a:lstStyle/>
          <a:p>
            <a:fld id="{65CD2F75-05EE-450B-9C84-6A1734A5850E}" type="slidenum">
              <a:rPr lang="en-US"/>
              <a:pPr/>
              <a:t>19</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1759062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D39ADB4E-96C2-42F5-8CA9-822A4EE46D03}" type="slidenum">
              <a:rPr lang="en-US"/>
              <a:pPr/>
              <a:t>2</a:t>
            </a:fld>
            <a:endParaRPr 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2033301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11664C09-ECAA-4919-B9DF-80008D54DB88}" type="slidenum">
              <a:rPr lang="en-US"/>
              <a:pPr/>
              <a:t>4</a:t>
            </a:fld>
            <a:endParaRPr 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2116972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ADE4C5E0-4A41-46DC-BCC6-0998EC9691C5}" type="slidenum">
              <a:rPr lang="en-US"/>
              <a:pPr/>
              <a:t>5</a:t>
            </a:fld>
            <a:endParaRPr 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453105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p:spPr>
        <p:txBody>
          <a:bodyPr/>
          <a:lstStyle/>
          <a:p>
            <a:fld id="{92215CA9-549F-4F20-A282-6A2D64E28AEB}" type="slidenum">
              <a:rPr lang="en-US"/>
              <a:pPr/>
              <a:t>6</a:t>
            </a:fld>
            <a:endParaRPr lang="en-US"/>
          </a:p>
        </p:txBody>
      </p:sp>
      <p:sp>
        <p:nvSpPr>
          <p:cNvPr id="27650" name="Rectangle 2"/>
          <p:cNvSpPr>
            <a:spLocks noGrp="1" noRot="1" noChangeAspect="1" noChangeArrowheads="1" noTextEdit="1"/>
          </p:cNvSpPr>
          <p:nvPr>
            <p:ph type="sldImg"/>
          </p:nvPr>
        </p:nvSpPr>
        <p:spPr>
          <a:solidFill>
            <a:srgbClr val="FFFFFF"/>
          </a:solidFill>
          <a:ln/>
        </p:spPr>
      </p:sp>
      <p:sp>
        <p:nvSpPr>
          <p:cNvPr id="2765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366067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149ACFFA-4663-41DD-A5D1-B4A7BE562AD8}" type="slidenum">
              <a:rPr lang="en-US"/>
              <a:pPr/>
              <a:t>7</a:t>
            </a:fld>
            <a:endParaRPr 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2101576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p:spPr>
        <p:txBody>
          <a:bodyPr/>
          <a:lstStyle/>
          <a:p>
            <a:fld id="{A9D84B06-7AA4-481A-8953-54913B45EC17}" type="slidenum">
              <a:rPr lang="en-US"/>
              <a:pPr/>
              <a:t>8</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1530525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p:spPr>
        <p:txBody>
          <a:bodyPr/>
          <a:lstStyle/>
          <a:p>
            <a:fld id="{B5E9805C-F165-4D1B-900D-71C8529434F9}" type="slidenum">
              <a:rPr lang="en-US"/>
              <a:pPr/>
              <a:t>9</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977710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p:spPr>
        <p:txBody>
          <a:bodyPr/>
          <a:lstStyle/>
          <a:p>
            <a:fld id="{A5850502-569D-4338-A396-9F1F2F04E125}" type="slidenum">
              <a:rPr lang="en-US"/>
              <a:pPr/>
              <a:t>12</a:t>
            </a:fld>
            <a:endParaRPr 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163346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38B9A5A7-0C66-C54B-ADEB-8E3475337032}"/>
              </a:ext>
            </a:extLst>
          </p:cNvPr>
          <p:cNvSpPr txBox="1">
            <a:spLocks noChangeArrowheads="1"/>
          </p:cNvSpPr>
          <p:nvPr userDrawn="1"/>
        </p:nvSpPr>
        <p:spPr bwMode="auto">
          <a:xfrm>
            <a:off x="0" y="914400"/>
            <a:ext cx="9144000" cy="30003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a:extLst>
              <a:ext uri="{FF2B5EF4-FFF2-40B4-BE49-F238E27FC236}">
                <a16:creationId xmlns:a16="http://schemas.microsoft.com/office/drawing/2014/main" id="{FEC49E1E-C620-6D45-8030-BC0DA1A0E309}"/>
              </a:ext>
            </a:extLst>
          </p:cNvPr>
          <p:cNvSpPr>
            <a:spLocks noGrp="1"/>
          </p:cNvSpPr>
          <p:nvPr>
            <p:ph type="sldNum" sz="quarter" idx="10"/>
          </p:nvPr>
        </p:nvSpPr>
        <p:spPr/>
        <p:txBody>
          <a:bodyPr/>
          <a:lstStyle>
            <a:lvl1pPr algn="r">
              <a:defRPr/>
            </a:lvl1pPr>
          </a:lstStyle>
          <a:p>
            <a:pPr>
              <a:defRPr/>
            </a:pPr>
            <a:fld id="{915D1B61-DCC8-0545-BE6A-6FC393F554B4}" type="slidenum">
              <a:rPr lang="en-US" altLang="en-US"/>
              <a:pPr>
                <a:defRPr/>
              </a:pPr>
              <a:t>‹#›</a:t>
            </a:fld>
            <a:endParaRPr lang="en-US" altLang="en-US" dirty="0"/>
          </a:p>
        </p:txBody>
      </p:sp>
      <p:sp>
        <p:nvSpPr>
          <p:cNvPr id="4" name="Footer Placeholder 3">
            <a:extLst>
              <a:ext uri="{FF2B5EF4-FFF2-40B4-BE49-F238E27FC236}">
                <a16:creationId xmlns:a16="http://schemas.microsoft.com/office/drawing/2014/main" id="{0D6822F0-16A9-A142-A4A2-34E11AFE9338}"/>
              </a:ext>
            </a:extLst>
          </p:cNvPr>
          <p:cNvSpPr>
            <a:spLocks noGrp="1"/>
          </p:cNvSpPr>
          <p:nvPr>
            <p:ph type="ftr" sz="quarter" idx="11"/>
          </p:nvPr>
        </p:nvSpPr>
        <p:spPr>
          <a:xfrm>
            <a:off x="3124200" y="6475413"/>
            <a:ext cx="2895600" cy="288925"/>
          </a:xfrm>
        </p:spPr>
        <p:txBody>
          <a:bodyPr/>
          <a:lstStyle>
            <a:lvl1pPr>
              <a:defRPr/>
            </a:lvl1pPr>
          </a:lstStyle>
          <a:p>
            <a:pPr>
              <a:defRPr/>
            </a:pPr>
            <a:r>
              <a:rPr lang="en-US"/>
              <a:t>Allocations</a:t>
            </a:r>
            <a:endParaRPr lang="en-US" dirty="0"/>
          </a:p>
        </p:txBody>
      </p:sp>
    </p:spTree>
    <p:extLst>
      <p:ext uri="{BB962C8B-B14F-4D97-AF65-F5344CB8AC3E}">
        <p14:creationId xmlns:p14="http://schemas.microsoft.com/office/powerpoint/2010/main" val="125817146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a:extLst>
              <a:ext uri="{FF2B5EF4-FFF2-40B4-BE49-F238E27FC236}">
                <a16:creationId xmlns:a16="http://schemas.microsoft.com/office/drawing/2014/main" id="{3A256B02-8735-3946-9B7E-7DB31069346C}"/>
              </a:ext>
            </a:extLst>
          </p:cNvPr>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a:extLst>
              <a:ext uri="{FF2B5EF4-FFF2-40B4-BE49-F238E27FC236}">
                <a16:creationId xmlns:a16="http://schemas.microsoft.com/office/drawing/2014/main" id="{9A647579-692A-674F-8849-5DB90D55DAAA}"/>
              </a:ext>
            </a:extLst>
          </p:cNvPr>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a:extLst>
              <a:ext uri="{FF2B5EF4-FFF2-40B4-BE49-F238E27FC236}">
                <a16:creationId xmlns:a16="http://schemas.microsoft.com/office/drawing/2014/main" id="{ED987B87-94A3-B247-ADE4-9FE18F1E45C7}"/>
              </a:ext>
            </a:extLst>
          </p:cNvPr>
          <p:cNvSpPr>
            <a:spLocks noGrp="1"/>
          </p:cNvSpPr>
          <p:nvPr>
            <p:ph type="sldNum" sz="quarter" idx="22"/>
          </p:nvPr>
        </p:nvSpPr>
        <p:spPr/>
        <p:txBody>
          <a:bodyPr/>
          <a:lstStyle>
            <a:lvl1pPr algn="l">
              <a:defRPr/>
            </a:lvl1pPr>
          </a:lstStyle>
          <a:p>
            <a:pPr>
              <a:defRPr/>
            </a:pPr>
            <a:fld id="{1704D3E7-C705-A744-97FD-DAEA0BCA01AB}" type="slidenum">
              <a:rPr lang="en-US" altLang="en-US"/>
              <a:pPr>
                <a:defRPr/>
              </a:pPr>
              <a:t>‹#›</a:t>
            </a:fld>
            <a:endParaRPr lang="en-US" altLang="en-US"/>
          </a:p>
        </p:txBody>
      </p:sp>
      <p:sp>
        <p:nvSpPr>
          <p:cNvPr id="15" name="Footer Placeholder 14">
            <a:extLst>
              <a:ext uri="{FF2B5EF4-FFF2-40B4-BE49-F238E27FC236}">
                <a16:creationId xmlns:a16="http://schemas.microsoft.com/office/drawing/2014/main" id="{E44D3536-F325-9E4B-8C56-210E19F8BA0F}"/>
              </a:ext>
            </a:extLst>
          </p:cNvPr>
          <p:cNvSpPr>
            <a:spLocks noGrp="1"/>
          </p:cNvSpPr>
          <p:nvPr>
            <p:ph type="ftr" sz="quarter" idx="2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122972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327608CD-B003-BB40-8337-107B0698BDF8}"/>
              </a:ext>
            </a:extLst>
          </p:cNvPr>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0B07C6BF-825C-C349-BD33-FABD5758DE41}"/>
              </a:ext>
            </a:extLst>
          </p:cNvPr>
          <p:cNvSpPr>
            <a:spLocks noGrp="1"/>
          </p:cNvSpPr>
          <p:nvPr>
            <p:ph type="sldNum" sz="quarter" idx="21"/>
          </p:nvPr>
        </p:nvSpPr>
        <p:spPr/>
        <p:txBody>
          <a:bodyPr/>
          <a:lstStyle>
            <a:lvl1pPr algn="l">
              <a:defRPr/>
            </a:lvl1pPr>
          </a:lstStyle>
          <a:p>
            <a:pPr>
              <a:defRPr/>
            </a:pPr>
            <a:fld id="{3F53963A-D15A-BD4E-92BA-148B0BD288B8}"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65EA59A2-B091-B842-8ED1-A9F926DA0D6E}"/>
              </a:ext>
            </a:extLst>
          </p:cNvPr>
          <p:cNvSpPr>
            <a:spLocks noGrp="1"/>
          </p:cNvSpPr>
          <p:nvPr>
            <p:ph type="ftr" sz="quarter" idx="2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590786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F2315D37-EB1C-2348-929A-3D682276E03D}"/>
              </a:ext>
            </a:extLst>
          </p:cNvPr>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7DA0A827-B29F-A349-8899-23D885913C3A}"/>
              </a:ext>
            </a:extLst>
          </p:cNvPr>
          <p:cNvSpPr>
            <a:spLocks noGrp="1"/>
          </p:cNvSpPr>
          <p:nvPr>
            <p:ph type="sldNum" sz="quarter" idx="21"/>
          </p:nvPr>
        </p:nvSpPr>
        <p:spPr/>
        <p:txBody>
          <a:bodyPr/>
          <a:lstStyle>
            <a:lvl1pPr algn="l">
              <a:defRPr/>
            </a:lvl1pPr>
          </a:lstStyle>
          <a:p>
            <a:pPr>
              <a:defRPr/>
            </a:pPr>
            <a:fld id="{1DE1749C-2B22-E84E-924C-7E16CE71FD32}"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738BACE7-396F-9A46-B83D-6113D57997DE}"/>
              </a:ext>
            </a:extLst>
          </p:cNvPr>
          <p:cNvSpPr>
            <a:spLocks noGrp="1"/>
          </p:cNvSpPr>
          <p:nvPr>
            <p:ph type="ftr" sz="quarter" idx="2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076866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a:extLst>
              <a:ext uri="{FF2B5EF4-FFF2-40B4-BE49-F238E27FC236}">
                <a16:creationId xmlns:a16="http://schemas.microsoft.com/office/drawing/2014/main" id="{397B5D4B-39AD-7B48-9A3E-44A893E340BD}"/>
              </a:ext>
            </a:extLst>
          </p:cNvPr>
          <p:cNvSpPr>
            <a:spLocks noGrp="1"/>
          </p:cNvSpPr>
          <p:nvPr>
            <p:ph type="sldNum" sz="quarter" idx="37"/>
          </p:nvPr>
        </p:nvSpPr>
        <p:spPr/>
        <p:txBody>
          <a:bodyPr/>
          <a:lstStyle>
            <a:lvl1pPr algn="l">
              <a:defRPr/>
            </a:lvl1pPr>
          </a:lstStyle>
          <a:p>
            <a:pPr>
              <a:defRPr/>
            </a:pPr>
            <a:fld id="{7C1C9F2C-3FAD-EF49-A394-E3BC216BA9F5}" type="slidenum">
              <a:rPr lang="en-US" altLang="en-US"/>
              <a:pPr>
                <a:defRPr/>
              </a:pPr>
              <a:t>‹#›</a:t>
            </a:fld>
            <a:endParaRPr lang="en-US" altLang="en-US"/>
          </a:p>
        </p:txBody>
      </p:sp>
      <p:sp>
        <p:nvSpPr>
          <p:cNvPr id="16" name="Footer Placeholder 12">
            <a:extLst>
              <a:ext uri="{FF2B5EF4-FFF2-40B4-BE49-F238E27FC236}">
                <a16:creationId xmlns:a16="http://schemas.microsoft.com/office/drawing/2014/main" id="{D5BC9352-1D69-774A-9D58-F4A372D42A3F}"/>
              </a:ext>
            </a:extLst>
          </p:cNvPr>
          <p:cNvSpPr>
            <a:spLocks noGrp="1"/>
          </p:cNvSpPr>
          <p:nvPr>
            <p:ph type="ftr" sz="quarter" idx="38"/>
          </p:nvPr>
        </p:nvSpPr>
        <p:spPr/>
        <p:txBody>
          <a:bodyPr/>
          <a:lstStyle>
            <a:lvl1pPr>
              <a:defRPr/>
            </a:lvl1pPr>
          </a:lstStyle>
          <a:p>
            <a:pPr>
              <a:defRPr/>
            </a:pPr>
            <a:r>
              <a:rPr lang="en-US"/>
              <a:t>Allocations</a:t>
            </a:r>
            <a:endParaRPr lang="en-US" dirty="0"/>
          </a:p>
        </p:txBody>
      </p:sp>
    </p:spTree>
    <p:extLst>
      <p:ext uri="{BB962C8B-B14F-4D97-AF65-F5344CB8AC3E}">
        <p14:creationId xmlns:p14="http://schemas.microsoft.com/office/powerpoint/2010/main" val="3357982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a:extLst>
              <a:ext uri="{FF2B5EF4-FFF2-40B4-BE49-F238E27FC236}">
                <a16:creationId xmlns:a16="http://schemas.microsoft.com/office/drawing/2014/main" id="{D997F4EF-D35E-0149-8A91-F6DF48617E7E}"/>
              </a:ext>
            </a:extLst>
          </p:cNvPr>
          <p:cNvSpPr>
            <a:spLocks noGrp="1"/>
          </p:cNvSpPr>
          <p:nvPr>
            <p:ph type="sldNum" sz="quarter" idx="44"/>
          </p:nvPr>
        </p:nvSpPr>
        <p:spPr/>
        <p:txBody>
          <a:bodyPr/>
          <a:lstStyle>
            <a:lvl1pPr algn="l">
              <a:defRPr/>
            </a:lvl1pPr>
          </a:lstStyle>
          <a:p>
            <a:pPr>
              <a:defRPr/>
            </a:pPr>
            <a:fld id="{B1884096-9180-3845-ABC7-232995934995}" type="slidenum">
              <a:rPr lang="en-US" altLang="en-US"/>
              <a:pPr>
                <a:defRPr/>
              </a:pPr>
              <a:t>‹#›</a:t>
            </a:fld>
            <a:endParaRPr lang="en-US" altLang="en-US"/>
          </a:p>
        </p:txBody>
      </p:sp>
      <p:sp>
        <p:nvSpPr>
          <p:cNvPr id="19" name="Footer Placeholder 12">
            <a:extLst>
              <a:ext uri="{FF2B5EF4-FFF2-40B4-BE49-F238E27FC236}">
                <a16:creationId xmlns:a16="http://schemas.microsoft.com/office/drawing/2014/main" id="{B06DEFD3-E573-D342-A8EF-F72E98059354}"/>
              </a:ext>
            </a:extLst>
          </p:cNvPr>
          <p:cNvSpPr>
            <a:spLocks noGrp="1"/>
          </p:cNvSpPr>
          <p:nvPr>
            <p:ph type="ftr" sz="quarter" idx="4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040077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a:extLst>
              <a:ext uri="{FF2B5EF4-FFF2-40B4-BE49-F238E27FC236}">
                <a16:creationId xmlns:a16="http://schemas.microsoft.com/office/drawing/2014/main" id="{4E62C79B-B02F-9043-BF53-BE271235B648}"/>
              </a:ext>
            </a:extLst>
          </p:cNvPr>
          <p:cNvSpPr>
            <a:spLocks noGrp="1"/>
          </p:cNvSpPr>
          <p:nvPr>
            <p:ph type="sldNum" sz="quarter" idx="34"/>
          </p:nvPr>
        </p:nvSpPr>
        <p:spPr/>
        <p:txBody>
          <a:bodyPr/>
          <a:lstStyle>
            <a:lvl1pPr algn="l">
              <a:defRPr/>
            </a:lvl1pPr>
          </a:lstStyle>
          <a:p>
            <a:pPr>
              <a:defRPr/>
            </a:pPr>
            <a:fld id="{B0BEA53C-3F83-494C-86E4-4ADDC40FCCB1}" type="slidenum">
              <a:rPr lang="en-US" altLang="en-US"/>
              <a:pPr>
                <a:defRPr/>
              </a:pPr>
              <a:t>‹#›</a:t>
            </a:fld>
            <a:endParaRPr lang="en-US" altLang="en-US"/>
          </a:p>
        </p:txBody>
      </p:sp>
      <p:sp>
        <p:nvSpPr>
          <p:cNvPr id="11" name="Footer Placeholder 12">
            <a:extLst>
              <a:ext uri="{FF2B5EF4-FFF2-40B4-BE49-F238E27FC236}">
                <a16:creationId xmlns:a16="http://schemas.microsoft.com/office/drawing/2014/main" id="{6F6598AD-D15F-334F-9444-E792CC1B29E9}"/>
              </a:ext>
            </a:extLst>
          </p:cNvPr>
          <p:cNvSpPr>
            <a:spLocks noGrp="1"/>
          </p:cNvSpPr>
          <p:nvPr>
            <p:ph type="ftr" sz="quarter" idx="3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553850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582BD488-B34A-5F41-9321-90FF0CCE9614}"/>
              </a:ext>
            </a:extLst>
          </p:cNvPr>
          <p:cNvSpPr>
            <a:spLocks noGrp="1"/>
          </p:cNvSpPr>
          <p:nvPr>
            <p:ph type="sldNum" sz="quarter" idx="26"/>
          </p:nvPr>
        </p:nvSpPr>
        <p:spPr/>
        <p:txBody>
          <a:bodyPr/>
          <a:lstStyle>
            <a:lvl1pPr algn="l">
              <a:defRPr/>
            </a:lvl1pPr>
          </a:lstStyle>
          <a:p>
            <a:pPr>
              <a:defRPr/>
            </a:pPr>
            <a:fld id="{F8D23B6A-A91B-8B47-AD44-D1E4B2DB3850}"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220EACF7-774B-5B4A-8352-B5D996AB7ED3}"/>
              </a:ext>
            </a:extLst>
          </p:cNvPr>
          <p:cNvSpPr>
            <a:spLocks noGrp="1"/>
          </p:cNvSpPr>
          <p:nvPr>
            <p:ph type="ftr" sz="quarter" idx="2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52834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a:extLst>
              <a:ext uri="{FF2B5EF4-FFF2-40B4-BE49-F238E27FC236}">
                <a16:creationId xmlns:a16="http://schemas.microsoft.com/office/drawing/2014/main" id="{D628C3A7-4762-3E47-9D22-637A7D2B6A8B}"/>
              </a:ext>
            </a:extLst>
          </p:cNvPr>
          <p:cNvSpPr>
            <a:spLocks noGrp="1"/>
          </p:cNvSpPr>
          <p:nvPr>
            <p:ph type="sldNum" sz="quarter" idx="36"/>
          </p:nvPr>
        </p:nvSpPr>
        <p:spPr/>
        <p:txBody>
          <a:bodyPr/>
          <a:lstStyle>
            <a:lvl1pPr algn="l">
              <a:defRPr/>
            </a:lvl1pPr>
          </a:lstStyle>
          <a:p>
            <a:pPr>
              <a:defRPr/>
            </a:pPr>
            <a:fld id="{D18B055C-2C42-CA47-A4D6-AE1D8C6031A9}"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2748E333-86E9-A94E-BF50-1B1106147C7B}"/>
              </a:ext>
            </a:extLst>
          </p:cNvPr>
          <p:cNvSpPr>
            <a:spLocks noGrp="1"/>
          </p:cNvSpPr>
          <p:nvPr>
            <p:ph type="ftr" sz="quarter" idx="3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027058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a:extLst>
              <a:ext uri="{FF2B5EF4-FFF2-40B4-BE49-F238E27FC236}">
                <a16:creationId xmlns:a16="http://schemas.microsoft.com/office/drawing/2014/main" id="{38AD7C76-DD21-4245-B166-20A5EE40FE91}"/>
              </a:ext>
            </a:extLst>
          </p:cNvPr>
          <p:cNvSpPr>
            <a:spLocks noChangeShapeType="1"/>
          </p:cNvSpPr>
          <p:nvPr/>
        </p:nvSpPr>
        <p:spPr bwMode="gray">
          <a:xfrm>
            <a:off x="4419600"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6" name="Line 115">
            <a:extLst>
              <a:ext uri="{FF2B5EF4-FFF2-40B4-BE49-F238E27FC236}">
                <a16:creationId xmlns:a16="http://schemas.microsoft.com/office/drawing/2014/main" id="{1DB53134-6264-FB4C-BB75-40FC1B94827B}"/>
              </a:ext>
            </a:extLst>
          </p:cNvPr>
          <p:cNvSpPr>
            <a:spLocks noChangeShapeType="1"/>
          </p:cNvSpPr>
          <p:nvPr userDrawn="1"/>
        </p:nvSpPr>
        <p:spPr bwMode="gray">
          <a:xfrm>
            <a:off x="2286000"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7" name="Line 118">
            <a:extLst>
              <a:ext uri="{FF2B5EF4-FFF2-40B4-BE49-F238E27FC236}">
                <a16:creationId xmlns:a16="http://schemas.microsoft.com/office/drawing/2014/main" id="{7E64B1D5-8F53-D844-9D44-142308A5A559}"/>
              </a:ext>
            </a:extLst>
          </p:cNvPr>
          <p:cNvSpPr>
            <a:spLocks noChangeShapeType="1"/>
          </p:cNvSpPr>
          <p:nvPr/>
        </p:nvSpPr>
        <p:spPr bwMode="gray">
          <a:xfrm>
            <a:off x="6753225"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grpSp>
        <p:nvGrpSpPr>
          <p:cNvPr id="18" name="Group 123">
            <a:extLst>
              <a:ext uri="{FF2B5EF4-FFF2-40B4-BE49-F238E27FC236}">
                <a16:creationId xmlns:a16="http://schemas.microsoft.com/office/drawing/2014/main" id="{4F129634-221A-1D4C-8583-D578BDF9D946}"/>
              </a:ext>
            </a:extLst>
          </p:cNvPr>
          <p:cNvGrpSpPr>
            <a:grpSpLocks/>
          </p:cNvGrpSpPr>
          <p:nvPr userDrawn="1"/>
        </p:nvGrpSpPr>
        <p:grpSpPr bwMode="auto">
          <a:xfrm>
            <a:off x="458788" y="3478213"/>
            <a:ext cx="7769225" cy="182562"/>
            <a:chOff x="289" y="2191"/>
            <a:chExt cx="4894" cy="115"/>
          </a:xfrm>
        </p:grpSpPr>
        <p:grpSp>
          <p:nvGrpSpPr>
            <p:cNvPr id="19" name="Group 44">
              <a:extLst>
                <a:ext uri="{FF2B5EF4-FFF2-40B4-BE49-F238E27FC236}">
                  <a16:creationId xmlns:a16="http://schemas.microsoft.com/office/drawing/2014/main" id="{4D4F8ED6-7A07-9C41-82E4-F31D1D80F170}"/>
                </a:ext>
              </a:extLst>
            </p:cNvPr>
            <p:cNvGrpSpPr>
              <a:grpSpLocks/>
            </p:cNvGrpSpPr>
            <p:nvPr/>
          </p:nvGrpSpPr>
          <p:grpSpPr bwMode="auto">
            <a:xfrm>
              <a:off x="289" y="2191"/>
              <a:ext cx="1470" cy="115"/>
              <a:chOff x="696" y="2508"/>
              <a:chExt cx="1470" cy="168"/>
            </a:xfrm>
          </p:grpSpPr>
          <p:sp>
            <p:nvSpPr>
              <p:cNvPr id="53" name="Line 45">
                <a:extLst>
                  <a:ext uri="{FF2B5EF4-FFF2-40B4-BE49-F238E27FC236}">
                    <a16:creationId xmlns:a16="http://schemas.microsoft.com/office/drawing/2014/main" id="{D35460E2-702A-8F43-B44F-484A9755D6B3}"/>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4" name="Line 46">
                <a:extLst>
                  <a:ext uri="{FF2B5EF4-FFF2-40B4-BE49-F238E27FC236}">
                    <a16:creationId xmlns:a16="http://schemas.microsoft.com/office/drawing/2014/main" id="{39C7E76A-C03E-E94F-9659-40AF805BF3E9}"/>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5" name="Line 47">
                <a:extLst>
                  <a:ext uri="{FF2B5EF4-FFF2-40B4-BE49-F238E27FC236}">
                    <a16:creationId xmlns:a16="http://schemas.microsoft.com/office/drawing/2014/main" id="{32B42E7F-3830-EB4C-A1C8-CB8BC58543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6" name="Line 48">
                <a:extLst>
                  <a:ext uri="{FF2B5EF4-FFF2-40B4-BE49-F238E27FC236}">
                    <a16:creationId xmlns:a16="http://schemas.microsoft.com/office/drawing/2014/main" id="{445458EB-8CDE-7744-A031-1813D120901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7" name="Line 49">
                <a:extLst>
                  <a:ext uri="{FF2B5EF4-FFF2-40B4-BE49-F238E27FC236}">
                    <a16:creationId xmlns:a16="http://schemas.microsoft.com/office/drawing/2014/main" id="{3D7113D3-7A9B-3D4A-96E6-FAE001489E9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8" name="Line 50">
                <a:extLst>
                  <a:ext uri="{FF2B5EF4-FFF2-40B4-BE49-F238E27FC236}">
                    <a16:creationId xmlns:a16="http://schemas.microsoft.com/office/drawing/2014/main" id="{E89D4CD9-5B2E-8A4A-9B32-A224847BF650}"/>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9" name="Line 51">
                <a:extLst>
                  <a:ext uri="{FF2B5EF4-FFF2-40B4-BE49-F238E27FC236}">
                    <a16:creationId xmlns:a16="http://schemas.microsoft.com/office/drawing/2014/main" id="{5CF45FA0-F0FD-9045-8B16-3524AC06A67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0" name="Line 52">
                <a:extLst>
                  <a:ext uri="{FF2B5EF4-FFF2-40B4-BE49-F238E27FC236}">
                    <a16:creationId xmlns:a16="http://schemas.microsoft.com/office/drawing/2014/main" id="{7C9EEA55-00AD-C942-AE47-31CC646297F9}"/>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1" name="Line 53">
                <a:extLst>
                  <a:ext uri="{FF2B5EF4-FFF2-40B4-BE49-F238E27FC236}">
                    <a16:creationId xmlns:a16="http://schemas.microsoft.com/office/drawing/2014/main" id="{8D7712AD-3F44-C341-83D9-01FC4EB69A2B}"/>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2" name="Line 54">
                <a:extLst>
                  <a:ext uri="{FF2B5EF4-FFF2-40B4-BE49-F238E27FC236}">
                    <a16:creationId xmlns:a16="http://schemas.microsoft.com/office/drawing/2014/main" id="{69502000-0ACC-0C4E-9B50-8A5377AD51C9}"/>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3" name="Line 55">
                <a:extLst>
                  <a:ext uri="{FF2B5EF4-FFF2-40B4-BE49-F238E27FC236}">
                    <a16:creationId xmlns:a16="http://schemas.microsoft.com/office/drawing/2014/main" id="{3DBB0905-80DC-2240-8ACC-4BC33D32ED76}"/>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4" name="Line 56">
                <a:extLst>
                  <a:ext uri="{FF2B5EF4-FFF2-40B4-BE49-F238E27FC236}">
                    <a16:creationId xmlns:a16="http://schemas.microsoft.com/office/drawing/2014/main" id="{4C5DA3A4-25A9-0945-838B-BB6AB3FAC226}"/>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5" name="Line 57">
                <a:extLst>
                  <a:ext uri="{FF2B5EF4-FFF2-40B4-BE49-F238E27FC236}">
                    <a16:creationId xmlns:a16="http://schemas.microsoft.com/office/drawing/2014/main" id="{6EA5DCFB-8A65-9D4F-A538-52C862EEDEE4}"/>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0" name="Group 58">
              <a:extLst>
                <a:ext uri="{FF2B5EF4-FFF2-40B4-BE49-F238E27FC236}">
                  <a16:creationId xmlns:a16="http://schemas.microsoft.com/office/drawing/2014/main" id="{E7D57CE7-2B06-4741-9C4A-CE57B17015B0}"/>
                </a:ext>
              </a:extLst>
            </p:cNvPr>
            <p:cNvGrpSpPr>
              <a:grpSpLocks/>
            </p:cNvGrpSpPr>
            <p:nvPr/>
          </p:nvGrpSpPr>
          <p:grpSpPr bwMode="auto">
            <a:xfrm>
              <a:off x="1758" y="2191"/>
              <a:ext cx="1470" cy="115"/>
              <a:chOff x="696" y="2508"/>
              <a:chExt cx="1470" cy="168"/>
            </a:xfrm>
          </p:grpSpPr>
          <p:sp>
            <p:nvSpPr>
              <p:cNvPr id="40" name="Line 59">
                <a:extLst>
                  <a:ext uri="{FF2B5EF4-FFF2-40B4-BE49-F238E27FC236}">
                    <a16:creationId xmlns:a16="http://schemas.microsoft.com/office/drawing/2014/main" id="{ABFC07A1-905D-794E-B086-07E31DDDC84B}"/>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1" name="Line 60">
                <a:extLst>
                  <a:ext uri="{FF2B5EF4-FFF2-40B4-BE49-F238E27FC236}">
                    <a16:creationId xmlns:a16="http://schemas.microsoft.com/office/drawing/2014/main" id="{401E6222-3F1C-ED40-9676-D87F27FE7B22}"/>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2" name="Line 61">
                <a:extLst>
                  <a:ext uri="{FF2B5EF4-FFF2-40B4-BE49-F238E27FC236}">
                    <a16:creationId xmlns:a16="http://schemas.microsoft.com/office/drawing/2014/main" id="{DADDE48B-D18F-A74E-AF82-96450D767B6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3" name="Line 62">
                <a:extLst>
                  <a:ext uri="{FF2B5EF4-FFF2-40B4-BE49-F238E27FC236}">
                    <a16:creationId xmlns:a16="http://schemas.microsoft.com/office/drawing/2014/main" id="{60DE5B45-9989-084E-A3C3-9A1E9E38E137}"/>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4" name="Line 63">
                <a:extLst>
                  <a:ext uri="{FF2B5EF4-FFF2-40B4-BE49-F238E27FC236}">
                    <a16:creationId xmlns:a16="http://schemas.microsoft.com/office/drawing/2014/main" id="{F68E8289-F198-FF49-84BA-AEE4D7E1C80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5" name="Line 64">
                <a:extLst>
                  <a:ext uri="{FF2B5EF4-FFF2-40B4-BE49-F238E27FC236}">
                    <a16:creationId xmlns:a16="http://schemas.microsoft.com/office/drawing/2014/main" id="{471D9052-B1FC-9149-93B5-5F6A12EFE6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6" name="Line 65">
                <a:extLst>
                  <a:ext uri="{FF2B5EF4-FFF2-40B4-BE49-F238E27FC236}">
                    <a16:creationId xmlns:a16="http://schemas.microsoft.com/office/drawing/2014/main" id="{7A73E031-313D-3846-9435-E8BF1352014F}"/>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7" name="Line 66">
                <a:extLst>
                  <a:ext uri="{FF2B5EF4-FFF2-40B4-BE49-F238E27FC236}">
                    <a16:creationId xmlns:a16="http://schemas.microsoft.com/office/drawing/2014/main" id="{E0A7B9B9-7C09-084D-8657-263B67E36072}"/>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8" name="Line 67">
                <a:extLst>
                  <a:ext uri="{FF2B5EF4-FFF2-40B4-BE49-F238E27FC236}">
                    <a16:creationId xmlns:a16="http://schemas.microsoft.com/office/drawing/2014/main" id="{1577859D-F769-934F-8E44-1AB33E57086F}"/>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9" name="Line 68">
                <a:extLst>
                  <a:ext uri="{FF2B5EF4-FFF2-40B4-BE49-F238E27FC236}">
                    <a16:creationId xmlns:a16="http://schemas.microsoft.com/office/drawing/2014/main" id="{FC35F448-44F6-B744-B867-165013C55EE4}"/>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0" name="Line 69">
                <a:extLst>
                  <a:ext uri="{FF2B5EF4-FFF2-40B4-BE49-F238E27FC236}">
                    <a16:creationId xmlns:a16="http://schemas.microsoft.com/office/drawing/2014/main" id="{7CFBC236-05AE-344F-AD8D-B7DECD487843}"/>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1" name="Line 70">
                <a:extLst>
                  <a:ext uri="{FF2B5EF4-FFF2-40B4-BE49-F238E27FC236}">
                    <a16:creationId xmlns:a16="http://schemas.microsoft.com/office/drawing/2014/main" id="{0921351A-542B-F447-A5BC-FD2605B8049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2" name="Line 71">
                <a:extLst>
                  <a:ext uri="{FF2B5EF4-FFF2-40B4-BE49-F238E27FC236}">
                    <a16:creationId xmlns:a16="http://schemas.microsoft.com/office/drawing/2014/main" id="{F24CA662-DCB3-5D4C-9B37-A5A1F6A425DC}"/>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1" name="Group 72">
              <a:extLst>
                <a:ext uri="{FF2B5EF4-FFF2-40B4-BE49-F238E27FC236}">
                  <a16:creationId xmlns:a16="http://schemas.microsoft.com/office/drawing/2014/main" id="{F92557D5-B424-1B41-86F0-2567DF8551FE}"/>
                </a:ext>
              </a:extLst>
            </p:cNvPr>
            <p:cNvGrpSpPr>
              <a:grpSpLocks/>
            </p:cNvGrpSpPr>
            <p:nvPr/>
          </p:nvGrpSpPr>
          <p:grpSpPr bwMode="auto">
            <a:xfrm>
              <a:off x="3227" y="2191"/>
              <a:ext cx="1470" cy="115"/>
              <a:chOff x="696" y="2508"/>
              <a:chExt cx="1470" cy="168"/>
            </a:xfrm>
          </p:grpSpPr>
          <p:sp>
            <p:nvSpPr>
              <p:cNvPr id="27" name="Line 73">
                <a:extLst>
                  <a:ext uri="{FF2B5EF4-FFF2-40B4-BE49-F238E27FC236}">
                    <a16:creationId xmlns:a16="http://schemas.microsoft.com/office/drawing/2014/main" id="{680B4236-47EF-364E-84F2-A584EC0A366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Line 74">
                <a:extLst>
                  <a:ext uri="{FF2B5EF4-FFF2-40B4-BE49-F238E27FC236}">
                    <a16:creationId xmlns:a16="http://schemas.microsoft.com/office/drawing/2014/main" id="{26B0E859-A3C4-894F-A7F3-9D0B1EDD8AFC}"/>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9" name="Line 75">
                <a:extLst>
                  <a:ext uri="{FF2B5EF4-FFF2-40B4-BE49-F238E27FC236}">
                    <a16:creationId xmlns:a16="http://schemas.microsoft.com/office/drawing/2014/main" id="{CC0A14DB-B910-6644-9CBB-BD99B041D0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0" name="Line 76">
                <a:extLst>
                  <a:ext uri="{FF2B5EF4-FFF2-40B4-BE49-F238E27FC236}">
                    <a16:creationId xmlns:a16="http://schemas.microsoft.com/office/drawing/2014/main" id="{A331ADAC-AD2E-2B44-A9B1-15A72811D109}"/>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1" name="Line 77">
                <a:extLst>
                  <a:ext uri="{FF2B5EF4-FFF2-40B4-BE49-F238E27FC236}">
                    <a16:creationId xmlns:a16="http://schemas.microsoft.com/office/drawing/2014/main" id="{BD152E98-4F8D-064E-98B4-A0FC4B22D1E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2" name="Line 78">
                <a:extLst>
                  <a:ext uri="{FF2B5EF4-FFF2-40B4-BE49-F238E27FC236}">
                    <a16:creationId xmlns:a16="http://schemas.microsoft.com/office/drawing/2014/main" id="{392421FF-D3EE-D14D-BBA4-9D3345C7D8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3" name="Line 79">
                <a:extLst>
                  <a:ext uri="{FF2B5EF4-FFF2-40B4-BE49-F238E27FC236}">
                    <a16:creationId xmlns:a16="http://schemas.microsoft.com/office/drawing/2014/main" id="{1B768325-09D0-E84C-AF25-A84D2B546D3D}"/>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4" name="Line 80">
                <a:extLst>
                  <a:ext uri="{FF2B5EF4-FFF2-40B4-BE49-F238E27FC236}">
                    <a16:creationId xmlns:a16="http://schemas.microsoft.com/office/drawing/2014/main" id="{620262E2-2992-3341-9A39-03F15A4F0D16}"/>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5" name="Line 81">
                <a:extLst>
                  <a:ext uri="{FF2B5EF4-FFF2-40B4-BE49-F238E27FC236}">
                    <a16:creationId xmlns:a16="http://schemas.microsoft.com/office/drawing/2014/main" id="{5530F575-D808-FD45-84AF-8F6C62606C84}"/>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6" name="Line 82">
                <a:extLst>
                  <a:ext uri="{FF2B5EF4-FFF2-40B4-BE49-F238E27FC236}">
                    <a16:creationId xmlns:a16="http://schemas.microsoft.com/office/drawing/2014/main" id="{C154EAB0-200F-F04E-9F15-71A6E6419F3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7" name="Line 83">
                <a:extLst>
                  <a:ext uri="{FF2B5EF4-FFF2-40B4-BE49-F238E27FC236}">
                    <a16:creationId xmlns:a16="http://schemas.microsoft.com/office/drawing/2014/main" id="{9829EB64-8FA7-D648-B8AE-647483A03F0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8" name="Line 84">
                <a:extLst>
                  <a:ext uri="{FF2B5EF4-FFF2-40B4-BE49-F238E27FC236}">
                    <a16:creationId xmlns:a16="http://schemas.microsoft.com/office/drawing/2014/main" id="{421FCC29-3D91-8C40-B140-5DF2806C7D4D}"/>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9" name="Line 85">
                <a:extLst>
                  <a:ext uri="{FF2B5EF4-FFF2-40B4-BE49-F238E27FC236}">
                    <a16:creationId xmlns:a16="http://schemas.microsoft.com/office/drawing/2014/main" id="{963615E2-2BE0-4646-A11E-C506DC87C9A8}"/>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2" name="Line 90">
              <a:extLst>
                <a:ext uri="{FF2B5EF4-FFF2-40B4-BE49-F238E27FC236}">
                  <a16:creationId xmlns:a16="http://schemas.microsoft.com/office/drawing/2014/main" id="{98D7AEA2-7C96-3248-AD93-8C57F0EC06D6}"/>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3" name="Line 91">
              <a:extLst>
                <a:ext uri="{FF2B5EF4-FFF2-40B4-BE49-F238E27FC236}">
                  <a16:creationId xmlns:a16="http://schemas.microsoft.com/office/drawing/2014/main" id="{A68440F7-1437-E14A-AD4C-BF362C005A1D}"/>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4" name="Line 92">
              <a:extLst>
                <a:ext uri="{FF2B5EF4-FFF2-40B4-BE49-F238E27FC236}">
                  <a16:creationId xmlns:a16="http://schemas.microsoft.com/office/drawing/2014/main" id="{365F54CB-E75A-8248-9648-D9E7A3574E12}"/>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5" name="Line 93">
              <a:extLst>
                <a:ext uri="{FF2B5EF4-FFF2-40B4-BE49-F238E27FC236}">
                  <a16:creationId xmlns:a16="http://schemas.microsoft.com/office/drawing/2014/main" id="{39423F66-8625-664D-A265-3046EDDB0B62}"/>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6" name="Line 122">
              <a:extLst>
                <a:ext uri="{FF2B5EF4-FFF2-40B4-BE49-F238E27FC236}">
                  <a16:creationId xmlns:a16="http://schemas.microsoft.com/office/drawing/2014/main" id="{F0229715-FC72-1148-A17A-7FB802ADBCBE}"/>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66" name="Line 125">
            <a:extLst>
              <a:ext uri="{FF2B5EF4-FFF2-40B4-BE49-F238E27FC236}">
                <a16:creationId xmlns:a16="http://schemas.microsoft.com/office/drawing/2014/main" id="{F4EBD3BE-A32C-0B4E-8BAE-B9D6B5FCEF34}"/>
              </a:ext>
            </a:extLst>
          </p:cNvPr>
          <p:cNvSpPr>
            <a:spLocks noChangeShapeType="1"/>
          </p:cNvSpPr>
          <p:nvPr userDrawn="1"/>
        </p:nvSpPr>
        <p:spPr bwMode="gray">
          <a:xfrm>
            <a:off x="3429000" y="3651250"/>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7" name="Line 4">
            <a:extLst>
              <a:ext uri="{FF2B5EF4-FFF2-40B4-BE49-F238E27FC236}">
                <a16:creationId xmlns:a16="http://schemas.microsoft.com/office/drawing/2014/main" id="{DBD98DD5-4D8F-B74B-85C2-1425B808336E}"/>
              </a:ext>
            </a:extLst>
          </p:cNvPr>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8" name="Line 108">
            <a:extLst>
              <a:ext uri="{FF2B5EF4-FFF2-40B4-BE49-F238E27FC236}">
                <a16:creationId xmlns:a16="http://schemas.microsoft.com/office/drawing/2014/main" id="{92C38E34-9973-6045-961B-E393A958F6D8}"/>
              </a:ext>
            </a:extLst>
          </p:cNvPr>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9" name="Line 111">
            <a:extLst>
              <a:ext uri="{FF2B5EF4-FFF2-40B4-BE49-F238E27FC236}">
                <a16:creationId xmlns:a16="http://schemas.microsoft.com/office/drawing/2014/main" id="{F70ED108-D02F-964F-932C-5FFAAE637B0B}"/>
              </a:ext>
            </a:extLst>
          </p:cNvPr>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0" name="Line 139">
            <a:extLst>
              <a:ext uri="{FF2B5EF4-FFF2-40B4-BE49-F238E27FC236}">
                <a16:creationId xmlns:a16="http://schemas.microsoft.com/office/drawing/2014/main" id="{C9EC7331-B898-2743-A534-DB0BEDC36699}"/>
              </a:ext>
            </a:extLst>
          </p:cNvPr>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1" name="AutoShape 3">
            <a:extLst>
              <a:ext uri="{FF2B5EF4-FFF2-40B4-BE49-F238E27FC236}">
                <a16:creationId xmlns:a16="http://schemas.microsoft.com/office/drawing/2014/main" id="{D50E4E60-08BC-7848-B99B-A1262208C341}"/>
              </a:ext>
            </a:extLst>
          </p:cNvPr>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defRPr/>
            </a:pPr>
            <a:endParaRPr lang="nl-NL" altLang="en-US" sz="750" b="1">
              <a:solidFill>
                <a:srgbClr val="4D4D4D"/>
              </a:solidFill>
              <a:latin typeface="Arial" charset="0"/>
            </a:endParaRPr>
          </a:p>
        </p:txBody>
      </p:sp>
      <p:grpSp>
        <p:nvGrpSpPr>
          <p:cNvPr id="72" name="Group 123">
            <a:extLst>
              <a:ext uri="{FF2B5EF4-FFF2-40B4-BE49-F238E27FC236}">
                <a16:creationId xmlns:a16="http://schemas.microsoft.com/office/drawing/2014/main" id="{4BEA3775-1BE0-FC43-AADE-FAB28790994C}"/>
              </a:ext>
            </a:extLst>
          </p:cNvPr>
          <p:cNvGrpSpPr>
            <a:grpSpLocks/>
          </p:cNvGrpSpPr>
          <p:nvPr userDrawn="1"/>
        </p:nvGrpSpPr>
        <p:grpSpPr bwMode="auto">
          <a:xfrm>
            <a:off x="611188" y="3460750"/>
            <a:ext cx="7769225" cy="182563"/>
            <a:chOff x="289" y="2191"/>
            <a:chExt cx="4894" cy="115"/>
          </a:xfrm>
        </p:grpSpPr>
        <p:grpSp>
          <p:nvGrpSpPr>
            <p:cNvPr id="73" name="Group 44">
              <a:extLst>
                <a:ext uri="{FF2B5EF4-FFF2-40B4-BE49-F238E27FC236}">
                  <a16:creationId xmlns:a16="http://schemas.microsoft.com/office/drawing/2014/main" id="{F6880163-C7E3-2942-A84A-BDE9328CA96E}"/>
                </a:ext>
              </a:extLst>
            </p:cNvPr>
            <p:cNvGrpSpPr>
              <a:grpSpLocks/>
            </p:cNvGrpSpPr>
            <p:nvPr/>
          </p:nvGrpSpPr>
          <p:grpSpPr bwMode="auto">
            <a:xfrm>
              <a:off x="289" y="2191"/>
              <a:ext cx="1470" cy="115"/>
              <a:chOff x="696" y="2508"/>
              <a:chExt cx="1470" cy="168"/>
            </a:xfrm>
          </p:grpSpPr>
          <p:sp>
            <p:nvSpPr>
              <p:cNvPr id="107" name="Line 45">
                <a:extLst>
                  <a:ext uri="{FF2B5EF4-FFF2-40B4-BE49-F238E27FC236}">
                    <a16:creationId xmlns:a16="http://schemas.microsoft.com/office/drawing/2014/main" id="{25838273-CA51-704F-9AFF-023377239E7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8" name="Line 46">
                <a:extLst>
                  <a:ext uri="{FF2B5EF4-FFF2-40B4-BE49-F238E27FC236}">
                    <a16:creationId xmlns:a16="http://schemas.microsoft.com/office/drawing/2014/main" id="{605BB5FA-2349-A648-9FDE-91404EF1F20B}"/>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9" name="Line 47">
                <a:extLst>
                  <a:ext uri="{FF2B5EF4-FFF2-40B4-BE49-F238E27FC236}">
                    <a16:creationId xmlns:a16="http://schemas.microsoft.com/office/drawing/2014/main" id="{A47C5168-80D1-D84C-83CC-95624DB24B0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0" name="Line 48">
                <a:extLst>
                  <a:ext uri="{FF2B5EF4-FFF2-40B4-BE49-F238E27FC236}">
                    <a16:creationId xmlns:a16="http://schemas.microsoft.com/office/drawing/2014/main" id="{257FD843-B9E5-AA47-A7B3-6FD9ABEC261B}"/>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1" name="Line 49">
                <a:extLst>
                  <a:ext uri="{FF2B5EF4-FFF2-40B4-BE49-F238E27FC236}">
                    <a16:creationId xmlns:a16="http://schemas.microsoft.com/office/drawing/2014/main" id="{A489425E-8BD1-9845-B2F7-534A318C2CAE}"/>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2" name="Line 50">
                <a:extLst>
                  <a:ext uri="{FF2B5EF4-FFF2-40B4-BE49-F238E27FC236}">
                    <a16:creationId xmlns:a16="http://schemas.microsoft.com/office/drawing/2014/main" id="{89311485-D78F-6D47-A968-10D99B74CAC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3" name="Line 51">
                <a:extLst>
                  <a:ext uri="{FF2B5EF4-FFF2-40B4-BE49-F238E27FC236}">
                    <a16:creationId xmlns:a16="http://schemas.microsoft.com/office/drawing/2014/main" id="{76AA4A93-5B91-944C-A588-0D9AA2D22944}"/>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4" name="Line 52">
                <a:extLst>
                  <a:ext uri="{FF2B5EF4-FFF2-40B4-BE49-F238E27FC236}">
                    <a16:creationId xmlns:a16="http://schemas.microsoft.com/office/drawing/2014/main" id="{6D534138-FA01-6245-B1CD-1989B5B73ADC}"/>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5" name="Line 53">
                <a:extLst>
                  <a:ext uri="{FF2B5EF4-FFF2-40B4-BE49-F238E27FC236}">
                    <a16:creationId xmlns:a16="http://schemas.microsoft.com/office/drawing/2014/main" id="{98E73B8B-82B8-7C43-8E33-3987D1D9F96C}"/>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6" name="Line 54">
                <a:extLst>
                  <a:ext uri="{FF2B5EF4-FFF2-40B4-BE49-F238E27FC236}">
                    <a16:creationId xmlns:a16="http://schemas.microsoft.com/office/drawing/2014/main" id="{20045EF0-D904-9644-A86E-D7FAF97398DE}"/>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7" name="Line 55">
                <a:extLst>
                  <a:ext uri="{FF2B5EF4-FFF2-40B4-BE49-F238E27FC236}">
                    <a16:creationId xmlns:a16="http://schemas.microsoft.com/office/drawing/2014/main" id="{57C2DB50-01F0-F84E-AD1D-4C276EF3C7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8" name="Line 56">
                <a:extLst>
                  <a:ext uri="{FF2B5EF4-FFF2-40B4-BE49-F238E27FC236}">
                    <a16:creationId xmlns:a16="http://schemas.microsoft.com/office/drawing/2014/main" id="{4EABA1D6-E2C5-7C4E-A7ED-D8F5D58D9BEE}"/>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9" name="Line 57">
                <a:extLst>
                  <a:ext uri="{FF2B5EF4-FFF2-40B4-BE49-F238E27FC236}">
                    <a16:creationId xmlns:a16="http://schemas.microsoft.com/office/drawing/2014/main" id="{077FD818-3C7C-BE4F-942B-396EF2314697}"/>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4" name="Group 58">
              <a:extLst>
                <a:ext uri="{FF2B5EF4-FFF2-40B4-BE49-F238E27FC236}">
                  <a16:creationId xmlns:a16="http://schemas.microsoft.com/office/drawing/2014/main" id="{D5490393-9C27-0843-9653-DEAF3B8E77A0}"/>
                </a:ext>
              </a:extLst>
            </p:cNvPr>
            <p:cNvGrpSpPr>
              <a:grpSpLocks/>
            </p:cNvGrpSpPr>
            <p:nvPr/>
          </p:nvGrpSpPr>
          <p:grpSpPr bwMode="auto">
            <a:xfrm>
              <a:off x="1758" y="2191"/>
              <a:ext cx="1470" cy="115"/>
              <a:chOff x="696" y="2508"/>
              <a:chExt cx="1470" cy="168"/>
            </a:xfrm>
          </p:grpSpPr>
          <p:sp>
            <p:nvSpPr>
              <p:cNvPr id="94" name="Line 59">
                <a:extLst>
                  <a:ext uri="{FF2B5EF4-FFF2-40B4-BE49-F238E27FC236}">
                    <a16:creationId xmlns:a16="http://schemas.microsoft.com/office/drawing/2014/main" id="{A304201A-FCEA-BC4F-A3E8-C37CE9CD1FB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5" name="Line 60">
                <a:extLst>
                  <a:ext uri="{FF2B5EF4-FFF2-40B4-BE49-F238E27FC236}">
                    <a16:creationId xmlns:a16="http://schemas.microsoft.com/office/drawing/2014/main" id="{5E041C76-477F-2B4C-9B40-B7E3F7C6523F}"/>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6" name="Line 61">
                <a:extLst>
                  <a:ext uri="{FF2B5EF4-FFF2-40B4-BE49-F238E27FC236}">
                    <a16:creationId xmlns:a16="http://schemas.microsoft.com/office/drawing/2014/main" id="{37E62A67-7434-C24C-A46C-95B19FB07282}"/>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7" name="Line 62">
                <a:extLst>
                  <a:ext uri="{FF2B5EF4-FFF2-40B4-BE49-F238E27FC236}">
                    <a16:creationId xmlns:a16="http://schemas.microsoft.com/office/drawing/2014/main" id="{5DC9800A-7D14-5148-BB7A-447ECE8DC3D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8" name="Line 63">
                <a:extLst>
                  <a:ext uri="{FF2B5EF4-FFF2-40B4-BE49-F238E27FC236}">
                    <a16:creationId xmlns:a16="http://schemas.microsoft.com/office/drawing/2014/main" id="{7449D110-733E-2B41-84B9-1AD66DE855B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9" name="Line 64">
                <a:extLst>
                  <a:ext uri="{FF2B5EF4-FFF2-40B4-BE49-F238E27FC236}">
                    <a16:creationId xmlns:a16="http://schemas.microsoft.com/office/drawing/2014/main" id="{FBB78029-41D3-0641-BD26-4DB38213529E}"/>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0" name="Line 65">
                <a:extLst>
                  <a:ext uri="{FF2B5EF4-FFF2-40B4-BE49-F238E27FC236}">
                    <a16:creationId xmlns:a16="http://schemas.microsoft.com/office/drawing/2014/main" id="{328829F5-48E4-C242-8E2B-3AD6199E0FFC}"/>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1" name="Line 66">
                <a:extLst>
                  <a:ext uri="{FF2B5EF4-FFF2-40B4-BE49-F238E27FC236}">
                    <a16:creationId xmlns:a16="http://schemas.microsoft.com/office/drawing/2014/main" id="{330C792C-BDBA-EC4D-AF42-55B4E6FABFB7}"/>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2" name="Line 67">
                <a:extLst>
                  <a:ext uri="{FF2B5EF4-FFF2-40B4-BE49-F238E27FC236}">
                    <a16:creationId xmlns:a16="http://schemas.microsoft.com/office/drawing/2014/main" id="{4C413403-6278-5046-B4D6-8972F7D49EA2}"/>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3" name="Line 68">
                <a:extLst>
                  <a:ext uri="{FF2B5EF4-FFF2-40B4-BE49-F238E27FC236}">
                    <a16:creationId xmlns:a16="http://schemas.microsoft.com/office/drawing/2014/main" id="{4647C8A9-3AE6-5449-B7CE-8EE83E34954B}"/>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4" name="Line 69">
                <a:extLst>
                  <a:ext uri="{FF2B5EF4-FFF2-40B4-BE49-F238E27FC236}">
                    <a16:creationId xmlns:a16="http://schemas.microsoft.com/office/drawing/2014/main" id="{4C03E9FC-601C-3247-8983-F72FD40546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5" name="Line 70">
                <a:extLst>
                  <a:ext uri="{FF2B5EF4-FFF2-40B4-BE49-F238E27FC236}">
                    <a16:creationId xmlns:a16="http://schemas.microsoft.com/office/drawing/2014/main" id="{95A19EF5-8DC0-B449-949A-E6AA7A6A7F1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6" name="Line 71">
                <a:extLst>
                  <a:ext uri="{FF2B5EF4-FFF2-40B4-BE49-F238E27FC236}">
                    <a16:creationId xmlns:a16="http://schemas.microsoft.com/office/drawing/2014/main" id="{DD2832DA-EACB-C94F-BC0C-831FF78EEE96}"/>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5" name="Group 72">
              <a:extLst>
                <a:ext uri="{FF2B5EF4-FFF2-40B4-BE49-F238E27FC236}">
                  <a16:creationId xmlns:a16="http://schemas.microsoft.com/office/drawing/2014/main" id="{3AD25CAD-64E1-2F44-8372-FF58676564E0}"/>
                </a:ext>
              </a:extLst>
            </p:cNvPr>
            <p:cNvGrpSpPr>
              <a:grpSpLocks/>
            </p:cNvGrpSpPr>
            <p:nvPr/>
          </p:nvGrpSpPr>
          <p:grpSpPr bwMode="auto">
            <a:xfrm>
              <a:off x="3227" y="2191"/>
              <a:ext cx="1470" cy="115"/>
              <a:chOff x="696" y="2508"/>
              <a:chExt cx="1470" cy="168"/>
            </a:xfrm>
          </p:grpSpPr>
          <p:sp>
            <p:nvSpPr>
              <p:cNvPr id="81" name="Line 73">
                <a:extLst>
                  <a:ext uri="{FF2B5EF4-FFF2-40B4-BE49-F238E27FC236}">
                    <a16:creationId xmlns:a16="http://schemas.microsoft.com/office/drawing/2014/main" id="{462C0AC7-403D-B448-BD18-E8440FCF3D2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2" name="Line 74">
                <a:extLst>
                  <a:ext uri="{FF2B5EF4-FFF2-40B4-BE49-F238E27FC236}">
                    <a16:creationId xmlns:a16="http://schemas.microsoft.com/office/drawing/2014/main" id="{3D432816-2FF6-1048-99CD-F17147ECA8A7}"/>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3" name="Line 75">
                <a:extLst>
                  <a:ext uri="{FF2B5EF4-FFF2-40B4-BE49-F238E27FC236}">
                    <a16:creationId xmlns:a16="http://schemas.microsoft.com/office/drawing/2014/main" id="{113B0A70-CC36-EF48-88ED-B875F6B6841C}"/>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4" name="Line 76">
                <a:extLst>
                  <a:ext uri="{FF2B5EF4-FFF2-40B4-BE49-F238E27FC236}">
                    <a16:creationId xmlns:a16="http://schemas.microsoft.com/office/drawing/2014/main" id="{D2CEA5CD-31FD-E04A-BCF1-0AE1E9CB7EFE}"/>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5" name="Line 77">
                <a:extLst>
                  <a:ext uri="{FF2B5EF4-FFF2-40B4-BE49-F238E27FC236}">
                    <a16:creationId xmlns:a16="http://schemas.microsoft.com/office/drawing/2014/main" id="{E0BC59B8-D00C-274E-85B5-450278CD1116}"/>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6" name="Line 78">
                <a:extLst>
                  <a:ext uri="{FF2B5EF4-FFF2-40B4-BE49-F238E27FC236}">
                    <a16:creationId xmlns:a16="http://schemas.microsoft.com/office/drawing/2014/main" id="{7B3374FD-12E4-5048-B8BF-0AD2C1749DE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7" name="Line 79">
                <a:extLst>
                  <a:ext uri="{FF2B5EF4-FFF2-40B4-BE49-F238E27FC236}">
                    <a16:creationId xmlns:a16="http://schemas.microsoft.com/office/drawing/2014/main" id="{D2BD0B44-179B-D64A-99F2-BDCE521308C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8" name="Line 80">
                <a:extLst>
                  <a:ext uri="{FF2B5EF4-FFF2-40B4-BE49-F238E27FC236}">
                    <a16:creationId xmlns:a16="http://schemas.microsoft.com/office/drawing/2014/main" id="{3A18833F-88B1-E04E-A5E4-E120BFE0B268}"/>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9" name="Line 81">
                <a:extLst>
                  <a:ext uri="{FF2B5EF4-FFF2-40B4-BE49-F238E27FC236}">
                    <a16:creationId xmlns:a16="http://schemas.microsoft.com/office/drawing/2014/main" id="{222DFCDE-A120-8B4C-BD90-6266CAB3D7DD}"/>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0" name="Line 82">
                <a:extLst>
                  <a:ext uri="{FF2B5EF4-FFF2-40B4-BE49-F238E27FC236}">
                    <a16:creationId xmlns:a16="http://schemas.microsoft.com/office/drawing/2014/main" id="{9DEEFA79-79FE-194D-9A39-7E92D8338B6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1" name="Line 83">
                <a:extLst>
                  <a:ext uri="{FF2B5EF4-FFF2-40B4-BE49-F238E27FC236}">
                    <a16:creationId xmlns:a16="http://schemas.microsoft.com/office/drawing/2014/main" id="{69E7E5F7-975D-4440-B364-8A3180F7476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2" name="Line 84">
                <a:extLst>
                  <a:ext uri="{FF2B5EF4-FFF2-40B4-BE49-F238E27FC236}">
                    <a16:creationId xmlns:a16="http://schemas.microsoft.com/office/drawing/2014/main" id="{858BE525-10F5-E447-9799-D274CABA82D0}"/>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3" name="Line 85">
                <a:extLst>
                  <a:ext uri="{FF2B5EF4-FFF2-40B4-BE49-F238E27FC236}">
                    <a16:creationId xmlns:a16="http://schemas.microsoft.com/office/drawing/2014/main" id="{59CC441F-8B47-2C48-AEC9-653FE001576D}"/>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76" name="Line 90">
              <a:extLst>
                <a:ext uri="{FF2B5EF4-FFF2-40B4-BE49-F238E27FC236}">
                  <a16:creationId xmlns:a16="http://schemas.microsoft.com/office/drawing/2014/main" id="{2F342856-6002-C945-AA9A-C08A7447E373}"/>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7" name="Line 91">
              <a:extLst>
                <a:ext uri="{FF2B5EF4-FFF2-40B4-BE49-F238E27FC236}">
                  <a16:creationId xmlns:a16="http://schemas.microsoft.com/office/drawing/2014/main" id="{726A0BD3-DA5C-A64F-8CAC-146B26D8E3C1}"/>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8" name="Line 92">
              <a:extLst>
                <a:ext uri="{FF2B5EF4-FFF2-40B4-BE49-F238E27FC236}">
                  <a16:creationId xmlns:a16="http://schemas.microsoft.com/office/drawing/2014/main" id="{78E0680F-DE4C-2D42-B6CE-7DDEBCE15D3D}"/>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9" name="Line 93">
              <a:extLst>
                <a:ext uri="{FF2B5EF4-FFF2-40B4-BE49-F238E27FC236}">
                  <a16:creationId xmlns:a16="http://schemas.microsoft.com/office/drawing/2014/main" id="{CC83A57F-45B9-964A-B66B-85E55F2A834A}"/>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0" name="Line 122">
              <a:extLst>
                <a:ext uri="{FF2B5EF4-FFF2-40B4-BE49-F238E27FC236}">
                  <a16:creationId xmlns:a16="http://schemas.microsoft.com/office/drawing/2014/main" id="{A45EF604-AAFA-814F-99FE-30E19C333A2F}"/>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a:extLst>
              <a:ext uri="{FF2B5EF4-FFF2-40B4-BE49-F238E27FC236}">
                <a16:creationId xmlns:a16="http://schemas.microsoft.com/office/drawing/2014/main" id="{0289304C-8B11-E143-B177-1D74DC081A63}"/>
              </a:ext>
            </a:extLst>
          </p:cNvPr>
          <p:cNvSpPr>
            <a:spLocks noGrp="1"/>
          </p:cNvSpPr>
          <p:nvPr>
            <p:ph type="sldNum" sz="quarter" idx="30"/>
          </p:nvPr>
        </p:nvSpPr>
        <p:spPr/>
        <p:txBody>
          <a:bodyPr/>
          <a:lstStyle>
            <a:lvl1pPr algn="l">
              <a:defRPr/>
            </a:lvl1pPr>
          </a:lstStyle>
          <a:p>
            <a:pPr>
              <a:defRPr/>
            </a:pPr>
            <a:fld id="{BA7B8A08-2AD8-4B4D-BF47-A491573AF4E1}" type="slidenum">
              <a:rPr lang="en-US" altLang="en-US"/>
              <a:pPr>
                <a:defRPr/>
              </a:pPr>
              <a:t>‹#›</a:t>
            </a:fld>
            <a:endParaRPr lang="en-US" altLang="en-US"/>
          </a:p>
        </p:txBody>
      </p:sp>
      <p:sp>
        <p:nvSpPr>
          <p:cNvPr id="121" name="Footer Placeholder 133">
            <a:extLst>
              <a:ext uri="{FF2B5EF4-FFF2-40B4-BE49-F238E27FC236}">
                <a16:creationId xmlns:a16="http://schemas.microsoft.com/office/drawing/2014/main" id="{D27D2616-DA5F-9F41-81C0-0A1A9A303CE9}"/>
              </a:ext>
            </a:extLst>
          </p:cNvPr>
          <p:cNvSpPr>
            <a:spLocks noGrp="1"/>
          </p:cNvSpPr>
          <p:nvPr>
            <p:ph type="ftr" sz="quarter" idx="3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596832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a:extLst>
              <a:ext uri="{FF2B5EF4-FFF2-40B4-BE49-F238E27FC236}">
                <a16:creationId xmlns:a16="http://schemas.microsoft.com/office/drawing/2014/main" id="{69B43ACF-B92E-3C47-AF7A-64F18C30C842}"/>
              </a:ext>
            </a:extLst>
          </p:cNvPr>
          <p:cNvSpPr>
            <a:spLocks noGrp="1"/>
          </p:cNvSpPr>
          <p:nvPr>
            <p:ph type="sldNum" sz="quarter" idx="51"/>
          </p:nvPr>
        </p:nvSpPr>
        <p:spPr/>
        <p:txBody>
          <a:bodyPr/>
          <a:lstStyle>
            <a:lvl1pPr algn="l">
              <a:defRPr/>
            </a:lvl1pPr>
          </a:lstStyle>
          <a:p>
            <a:pPr>
              <a:defRPr/>
            </a:pPr>
            <a:fld id="{C39FD3C7-1881-F44B-99A3-E89241ED5F66}" type="slidenum">
              <a:rPr lang="en-US" altLang="en-US"/>
              <a:pPr>
                <a:defRPr/>
              </a:pPr>
              <a:t>‹#›</a:t>
            </a:fld>
            <a:endParaRPr lang="en-US" altLang="en-US"/>
          </a:p>
        </p:txBody>
      </p:sp>
      <p:sp>
        <p:nvSpPr>
          <p:cNvPr id="53" name="Footer Placeholder 12">
            <a:extLst>
              <a:ext uri="{FF2B5EF4-FFF2-40B4-BE49-F238E27FC236}">
                <a16:creationId xmlns:a16="http://schemas.microsoft.com/office/drawing/2014/main" id="{09790D0F-5B23-014C-B424-847D174EE78D}"/>
              </a:ext>
            </a:extLst>
          </p:cNvPr>
          <p:cNvSpPr>
            <a:spLocks noGrp="1"/>
          </p:cNvSpPr>
          <p:nvPr>
            <p:ph type="ftr" sz="quarter" idx="5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689365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B52DC5-F5D4-FC41-81EE-3D041786F998}"/>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6" name="Slide Number Placeholder 9">
            <a:extLst>
              <a:ext uri="{FF2B5EF4-FFF2-40B4-BE49-F238E27FC236}">
                <a16:creationId xmlns:a16="http://schemas.microsoft.com/office/drawing/2014/main" id="{A25793C3-0DF0-2E40-BF93-44776CC7B7C3}"/>
              </a:ext>
            </a:extLst>
          </p:cNvPr>
          <p:cNvSpPr>
            <a:spLocks noGrp="1"/>
          </p:cNvSpPr>
          <p:nvPr>
            <p:ph type="sldNum" sz="quarter" idx="10"/>
          </p:nvPr>
        </p:nvSpPr>
        <p:spPr>
          <a:xfrm>
            <a:off x="8385175" y="6470650"/>
            <a:ext cx="457200" cy="365125"/>
          </a:xfrm>
        </p:spPr>
        <p:txBody>
          <a:bodyPr/>
          <a:lstStyle>
            <a:lvl1pPr algn="r">
              <a:defRPr/>
            </a:lvl1pPr>
          </a:lstStyle>
          <a:p>
            <a:pPr>
              <a:defRPr/>
            </a:pPr>
            <a:fld id="{A889C299-EA3D-2B4E-A3DD-F5D85D19A74B}" type="slidenum">
              <a:rPr lang="en-US" altLang="en-US"/>
              <a:pPr>
                <a:defRPr/>
              </a:pPr>
              <a:t>‹#›</a:t>
            </a:fld>
            <a:endParaRPr lang="en-US" altLang="en-US" dirty="0"/>
          </a:p>
        </p:txBody>
      </p:sp>
      <p:sp>
        <p:nvSpPr>
          <p:cNvPr id="8" name="Footer Placeholder 4">
            <a:extLst>
              <a:ext uri="{FF2B5EF4-FFF2-40B4-BE49-F238E27FC236}">
                <a16:creationId xmlns:a16="http://schemas.microsoft.com/office/drawing/2014/main" id="{3E9C502C-B55A-7146-A022-9FCAF5A1187D}"/>
              </a:ext>
            </a:extLst>
          </p:cNvPr>
          <p:cNvSpPr>
            <a:spLocks noGrp="1"/>
          </p:cNvSpPr>
          <p:nvPr>
            <p:ph type="ftr" sz="quarter" idx="11"/>
          </p:nvPr>
        </p:nvSpPr>
        <p:spPr/>
        <p:txBody>
          <a:bodyPr/>
          <a:lstStyle>
            <a:lvl1pPr>
              <a:defRPr/>
            </a:lvl1pPr>
          </a:lstStyle>
          <a:p>
            <a:pPr>
              <a:defRPr/>
            </a:pPr>
            <a:r>
              <a:rPr lang="en-US"/>
              <a:t>Allocations</a:t>
            </a:r>
            <a:endParaRPr lang="en-US" dirty="0"/>
          </a:p>
        </p:txBody>
      </p:sp>
    </p:spTree>
    <p:extLst>
      <p:ext uri="{BB962C8B-B14F-4D97-AF65-F5344CB8AC3E}">
        <p14:creationId xmlns:p14="http://schemas.microsoft.com/office/powerpoint/2010/main" val="191632255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a:extLst>
              <a:ext uri="{FF2B5EF4-FFF2-40B4-BE49-F238E27FC236}">
                <a16:creationId xmlns:a16="http://schemas.microsoft.com/office/drawing/2014/main" id="{907556D0-F20C-1245-AE0B-77AEC695AD61}"/>
              </a:ext>
            </a:extLst>
          </p:cNvPr>
          <p:cNvSpPr>
            <a:spLocks noGrp="1"/>
          </p:cNvSpPr>
          <p:nvPr>
            <p:ph type="sldNum" sz="quarter" idx="35"/>
          </p:nvPr>
        </p:nvSpPr>
        <p:spPr/>
        <p:txBody>
          <a:bodyPr/>
          <a:lstStyle>
            <a:lvl1pPr algn="l">
              <a:defRPr/>
            </a:lvl1pPr>
          </a:lstStyle>
          <a:p>
            <a:pPr>
              <a:defRPr/>
            </a:pPr>
            <a:fld id="{CC20CF64-53F2-684F-A012-0896FD3A369C}" type="slidenum">
              <a:rPr lang="en-US" altLang="en-US"/>
              <a:pPr>
                <a:defRPr/>
              </a:pPr>
              <a:t>‹#›</a:t>
            </a:fld>
            <a:endParaRPr lang="en-US" altLang="en-US"/>
          </a:p>
        </p:txBody>
      </p:sp>
      <p:sp>
        <p:nvSpPr>
          <p:cNvPr id="23" name="Footer Placeholder 12">
            <a:extLst>
              <a:ext uri="{FF2B5EF4-FFF2-40B4-BE49-F238E27FC236}">
                <a16:creationId xmlns:a16="http://schemas.microsoft.com/office/drawing/2014/main" id="{11797038-18E0-284B-A4BE-9797B7F4F890}"/>
              </a:ext>
            </a:extLst>
          </p:cNvPr>
          <p:cNvSpPr>
            <a:spLocks noGrp="1"/>
          </p:cNvSpPr>
          <p:nvPr>
            <p:ph type="ftr" sz="quarter" idx="3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9343497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A17EA8BB-065C-384B-B89F-609B3CF2EB25}"/>
              </a:ext>
            </a:extLst>
          </p:cNvPr>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8" name="Freeform 4">
            <a:extLst>
              <a:ext uri="{FF2B5EF4-FFF2-40B4-BE49-F238E27FC236}">
                <a16:creationId xmlns:a16="http://schemas.microsoft.com/office/drawing/2014/main" id="{98E2E1BF-4D09-7B42-9748-CF6AD8896268}"/>
              </a:ext>
            </a:extLst>
          </p:cNvPr>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a:extLst>
              <a:ext uri="{FF2B5EF4-FFF2-40B4-BE49-F238E27FC236}">
                <a16:creationId xmlns:a16="http://schemas.microsoft.com/office/drawing/2014/main" id="{0EF3F035-06AA-9A44-9C2F-D3BDBD07A026}"/>
              </a:ext>
            </a:extLst>
          </p:cNvPr>
          <p:cNvSpPr>
            <a:spLocks noGrp="1"/>
          </p:cNvSpPr>
          <p:nvPr>
            <p:ph type="sldNum" sz="quarter" idx="33"/>
          </p:nvPr>
        </p:nvSpPr>
        <p:spPr/>
        <p:txBody>
          <a:bodyPr/>
          <a:lstStyle>
            <a:lvl1pPr algn="l">
              <a:defRPr/>
            </a:lvl1pPr>
          </a:lstStyle>
          <a:p>
            <a:pPr>
              <a:defRPr/>
            </a:pPr>
            <a:fld id="{521E2804-3EB5-D644-B662-19BE1BAA321A}" type="slidenum">
              <a:rPr lang="en-US" altLang="en-US"/>
              <a:pPr>
                <a:defRPr/>
              </a:pPr>
              <a:t>‹#›</a:t>
            </a:fld>
            <a:endParaRPr lang="en-US" altLang="en-US"/>
          </a:p>
        </p:txBody>
      </p:sp>
      <p:sp>
        <p:nvSpPr>
          <p:cNvPr id="14" name="Footer Placeholder 10">
            <a:extLst>
              <a:ext uri="{FF2B5EF4-FFF2-40B4-BE49-F238E27FC236}">
                <a16:creationId xmlns:a16="http://schemas.microsoft.com/office/drawing/2014/main" id="{9BB8A5DF-B9B3-134E-BDB9-5725947A4DFC}"/>
              </a:ext>
            </a:extLst>
          </p:cNvPr>
          <p:cNvSpPr>
            <a:spLocks noGrp="1"/>
          </p:cNvSpPr>
          <p:nvPr>
            <p:ph type="ftr" sz="quarter" idx="34"/>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8485710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a:extLst>
              <a:ext uri="{FF2B5EF4-FFF2-40B4-BE49-F238E27FC236}">
                <a16:creationId xmlns:a16="http://schemas.microsoft.com/office/drawing/2014/main" id="{34D7F1A8-A84C-3142-A87E-4DC63EB6D616}"/>
              </a:ext>
            </a:extLst>
          </p:cNvPr>
          <p:cNvSpPr>
            <a:spLocks/>
          </p:cNvSpPr>
          <p:nvPr userDrawn="1"/>
        </p:nvSpPr>
        <p:spPr bwMode="auto">
          <a:xfrm>
            <a:off x="441325"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2" name="Freeform 4">
            <a:extLst>
              <a:ext uri="{FF2B5EF4-FFF2-40B4-BE49-F238E27FC236}">
                <a16:creationId xmlns:a16="http://schemas.microsoft.com/office/drawing/2014/main" id="{74383446-432B-FE43-9E81-2DB3D79B7ABD}"/>
              </a:ext>
            </a:extLst>
          </p:cNvPr>
          <p:cNvSpPr>
            <a:spLocks/>
          </p:cNvSpPr>
          <p:nvPr userDrawn="1"/>
        </p:nvSpPr>
        <p:spPr bwMode="auto">
          <a:xfrm>
            <a:off x="2552700" y="1911350"/>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3" name="Freeform 4">
            <a:extLst>
              <a:ext uri="{FF2B5EF4-FFF2-40B4-BE49-F238E27FC236}">
                <a16:creationId xmlns:a16="http://schemas.microsoft.com/office/drawing/2014/main" id="{51ACF36D-DE50-734F-A14E-E7177967C798}"/>
              </a:ext>
            </a:extLst>
          </p:cNvPr>
          <p:cNvSpPr>
            <a:spLocks/>
          </p:cNvSpPr>
          <p:nvPr userDrawn="1"/>
        </p:nvSpPr>
        <p:spPr bwMode="auto">
          <a:xfrm>
            <a:off x="4648200"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4" name="Freeform 4">
            <a:extLst>
              <a:ext uri="{FF2B5EF4-FFF2-40B4-BE49-F238E27FC236}">
                <a16:creationId xmlns:a16="http://schemas.microsoft.com/office/drawing/2014/main" id="{EB77460C-B7DA-E049-9460-0577057F3509}"/>
              </a:ext>
            </a:extLst>
          </p:cNvPr>
          <p:cNvSpPr>
            <a:spLocks/>
          </p:cNvSpPr>
          <p:nvPr userDrawn="1"/>
        </p:nvSpPr>
        <p:spPr bwMode="auto">
          <a:xfrm>
            <a:off x="6770688"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a:extLst>
              <a:ext uri="{FF2B5EF4-FFF2-40B4-BE49-F238E27FC236}">
                <a16:creationId xmlns:a16="http://schemas.microsoft.com/office/drawing/2014/main" id="{A3C50F38-2203-264F-B797-FF154EC7B123}"/>
              </a:ext>
            </a:extLst>
          </p:cNvPr>
          <p:cNvSpPr>
            <a:spLocks noGrp="1"/>
          </p:cNvSpPr>
          <p:nvPr>
            <p:ph type="sldNum" sz="quarter" idx="35"/>
          </p:nvPr>
        </p:nvSpPr>
        <p:spPr/>
        <p:txBody>
          <a:bodyPr/>
          <a:lstStyle>
            <a:lvl1pPr algn="l">
              <a:defRPr/>
            </a:lvl1pPr>
          </a:lstStyle>
          <a:p>
            <a:pPr>
              <a:defRPr/>
            </a:pPr>
            <a:fld id="{79CE1FC9-51D0-9040-8C40-EA558EB603D8}"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6C03929C-B889-B647-830D-185F5F258C1C}"/>
              </a:ext>
            </a:extLst>
          </p:cNvPr>
          <p:cNvSpPr>
            <a:spLocks noGrp="1"/>
          </p:cNvSpPr>
          <p:nvPr>
            <p:ph type="ftr" sz="quarter" idx="3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6707636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a:extLst>
              <a:ext uri="{FF2B5EF4-FFF2-40B4-BE49-F238E27FC236}">
                <a16:creationId xmlns:a16="http://schemas.microsoft.com/office/drawing/2014/main" id="{DA35A966-246D-B149-AC0B-EAFCA65DD7B7}"/>
              </a:ext>
            </a:extLst>
          </p:cNvPr>
          <p:cNvSpPr>
            <a:spLocks noGrp="1"/>
          </p:cNvSpPr>
          <p:nvPr>
            <p:ph type="sldNum" sz="quarter" idx="34"/>
          </p:nvPr>
        </p:nvSpPr>
        <p:spPr/>
        <p:txBody>
          <a:bodyPr/>
          <a:lstStyle>
            <a:lvl1pPr algn="l">
              <a:defRPr/>
            </a:lvl1pPr>
          </a:lstStyle>
          <a:p>
            <a:pPr>
              <a:defRPr/>
            </a:pPr>
            <a:fld id="{90D3BE2D-D570-8548-A395-DB600142D192}"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BEC63C2-5B97-E942-BBA4-43ABF5C31194}"/>
              </a:ext>
            </a:extLst>
          </p:cNvPr>
          <p:cNvSpPr>
            <a:spLocks noGrp="1"/>
          </p:cNvSpPr>
          <p:nvPr>
            <p:ph type="ftr" sz="quarter" idx="3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5066865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a:extLst>
              <a:ext uri="{FF2B5EF4-FFF2-40B4-BE49-F238E27FC236}">
                <a16:creationId xmlns:a16="http://schemas.microsoft.com/office/drawing/2014/main" id="{E72700A8-6F91-0745-8087-F4C6536B6A92}"/>
              </a:ext>
            </a:extLst>
          </p:cNvPr>
          <p:cNvSpPr>
            <a:spLocks noGrp="1"/>
          </p:cNvSpPr>
          <p:nvPr>
            <p:ph type="sldNum" sz="quarter" idx="33"/>
          </p:nvPr>
        </p:nvSpPr>
        <p:spPr/>
        <p:txBody>
          <a:bodyPr/>
          <a:lstStyle>
            <a:lvl1pPr algn="l">
              <a:defRPr/>
            </a:lvl1pPr>
          </a:lstStyle>
          <a:p>
            <a:pPr>
              <a:defRPr/>
            </a:pPr>
            <a:fld id="{314B78DE-40E6-0D4F-BD40-489BC236900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9CE9847F-D645-6E4D-8682-86E432D012DD}"/>
              </a:ext>
            </a:extLst>
          </p:cNvPr>
          <p:cNvSpPr>
            <a:spLocks noGrp="1"/>
          </p:cNvSpPr>
          <p:nvPr>
            <p:ph type="ftr" sz="quarter" idx="34"/>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1474201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17A1EA61-3081-7F4C-BA06-09B379297E84}"/>
              </a:ext>
            </a:extLst>
          </p:cNvPr>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defRPr/>
            </a:pPr>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51DFF060-200D-4744-8177-3563CAB6726E}"/>
              </a:ext>
            </a:extLst>
          </p:cNvPr>
          <p:cNvSpPr>
            <a:spLocks noGrp="1"/>
          </p:cNvSpPr>
          <p:nvPr>
            <p:ph type="sldNum" sz="quarter" idx="25"/>
          </p:nvPr>
        </p:nvSpPr>
        <p:spPr/>
        <p:txBody>
          <a:bodyPr/>
          <a:lstStyle>
            <a:lvl1pPr algn="l">
              <a:defRPr/>
            </a:lvl1pPr>
          </a:lstStyle>
          <a:p>
            <a:pPr>
              <a:defRPr/>
            </a:pPr>
            <a:fld id="{7971821A-B76B-BE4E-A0F5-FD4E20C9FA58}" type="slidenum">
              <a:rPr lang="en-US" altLang="en-US"/>
              <a:pPr>
                <a:defRPr/>
              </a:pPr>
              <a:t>‹#›</a:t>
            </a:fld>
            <a:endParaRPr lang="en-US" altLang="en-US"/>
          </a:p>
        </p:txBody>
      </p:sp>
      <p:sp>
        <p:nvSpPr>
          <p:cNvPr id="9" name="Footer Placeholder 8">
            <a:extLst>
              <a:ext uri="{FF2B5EF4-FFF2-40B4-BE49-F238E27FC236}">
                <a16:creationId xmlns:a16="http://schemas.microsoft.com/office/drawing/2014/main" id="{68B348B5-47DC-5B4B-A7F9-466361C5688C}"/>
              </a:ext>
            </a:extLst>
          </p:cNvPr>
          <p:cNvSpPr>
            <a:spLocks noGrp="1"/>
          </p:cNvSpPr>
          <p:nvPr>
            <p:ph type="ftr" sz="quarter" idx="2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1156174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a:extLst>
              <a:ext uri="{FF2B5EF4-FFF2-40B4-BE49-F238E27FC236}">
                <a16:creationId xmlns:a16="http://schemas.microsoft.com/office/drawing/2014/main" id="{CBB73F4A-1B1B-0F45-B0C8-70C490A798A0}"/>
              </a:ext>
            </a:extLst>
          </p:cNvPr>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pPr>
              <a:defRPr/>
            </a:pPr>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361C670E-A769-814F-A409-4B3742DFBFAE}"/>
              </a:ext>
            </a:extLst>
          </p:cNvPr>
          <p:cNvSpPr>
            <a:spLocks noGrp="1"/>
          </p:cNvSpPr>
          <p:nvPr>
            <p:ph type="sldNum" sz="quarter" idx="25"/>
          </p:nvPr>
        </p:nvSpPr>
        <p:spPr/>
        <p:txBody>
          <a:bodyPr/>
          <a:lstStyle>
            <a:lvl1pPr algn="l">
              <a:defRPr/>
            </a:lvl1pPr>
          </a:lstStyle>
          <a:p>
            <a:pPr>
              <a:defRPr/>
            </a:pPr>
            <a:fld id="{E78224CE-A825-C541-9D0E-29201B121F27}"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5B754A6-5426-A741-A09F-E3D18CD43BB4}"/>
              </a:ext>
            </a:extLst>
          </p:cNvPr>
          <p:cNvSpPr>
            <a:spLocks noGrp="1"/>
          </p:cNvSpPr>
          <p:nvPr>
            <p:ph type="ftr" sz="quarter" idx="2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40315246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69028B8-5F7F-D449-B35F-B6DF11614749}"/>
              </a:ext>
            </a:extLst>
          </p:cNvPr>
          <p:cNvSpPr>
            <a:spLocks noGrp="1"/>
          </p:cNvSpPr>
          <p:nvPr>
            <p:ph type="sldNum" sz="quarter" idx="36"/>
          </p:nvPr>
        </p:nvSpPr>
        <p:spPr/>
        <p:txBody>
          <a:bodyPr/>
          <a:lstStyle>
            <a:lvl1pPr algn="l">
              <a:defRPr/>
            </a:lvl1pPr>
          </a:lstStyle>
          <a:p>
            <a:pPr>
              <a:defRPr/>
            </a:pPr>
            <a:fld id="{43478505-8F02-7645-935D-E7295F6AECA8}"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D7AB1198-58D1-8244-A7E7-57C1B93C3E31}"/>
              </a:ext>
            </a:extLst>
          </p:cNvPr>
          <p:cNvSpPr>
            <a:spLocks noGrp="1"/>
          </p:cNvSpPr>
          <p:nvPr>
            <p:ph type="ftr" sz="quarter" idx="3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51374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a:extLst>
              <a:ext uri="{FF2B5EF4-FFF2-40B4-BE49-F238E27FC236}">
                <a16:creationId xmlns:a16="http://schemas.microsoft.com/office/drawing/2014/main" id="{99CAC01C-6AAA-8444-AAC1-D7DC8D62D24F}"/>
              </a:ext>
            </a:extLst>
          </p:cNvPr>
          <p:cNvSpPr>
            <a:spLocks noGrp="1"/>
          </p:cNvSpPr>
          <p:nvPr>
            <p:ph type="sldNum" sz="quarter" idx="36"/>
          </p:nvPr>
        </p:nvSpPr>
        <p:spPr/>
        <p:txBody>
          <a:bodyPr/>
          <a:lstStyle>
            <a:lvl1pPr algn="l">
              <a:defRPr/>
            </a:lvl1pPr>
          </a:lstStyle>
          <a:p>
            <a:pPr>
              <a:defRPr/>
            </a:pPr>
            <a:fld id="{D4B6CFBF-3D25-4441-9573-8EDDFA27D604}" type="slidenum">
              <a:rPr lang="en-US" altLang="en-US"/>
              <a:pPr>
                <a:defRPr/>
              </a:pPr>
              <a:t>‹#›</a:t>
            </a:fld>
            <a:endParaRPr lang="en-US" altLang="en-US"/>
          </a:p>
        </p:txBody>
      </p:sp>
      <p:sp>
        <p:nvSpPr>
          <p:cNvPr id="14" name="Footer Placeholder 12">
            <a:extLst>
              <a:ext uri="{FF2B5EF4-FFF2-40B4-BE49-F238E27FC236}">
                <a16:creationId xmlns:a16="http://schemas.microsoft.com/office/drawing/2014/main" id="{7038EBF6-8789-5C47-A57F-8BDFCC33B638}"/>
              </a:ext>
            </a:extLst>
          </p:cNvPr>
          <p:cNvSpPr>
            <a:spLocks noGrp="1"/>
          </p:cNvSpPr>
          <p:nvPr>
            <p:ph type="ftr" sz="quarter" idx="3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015445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a:extLst>
              <a:ext uri="{FF2B5EF4-FFF2-40B4-BE49-F238E27FC236}">
                <a16:creationId xmlns:a16="http://schemas.microsoft.com/office/drawing/2014/main" id="{EE917D5D-38A1-3742-BBAF-F94E4B6F6A41}"/>
              </a:ext>
            </a:extLst>
          </p:cNvPr>
          <p:cNvSpPr>
            <a:spLocks noGrp="1"/>
          </p:cNvSpPr>
          <p:nvPr>
            <p:ph type="sldNum" sz="quarter" idx="36"/>
          </p:nvPr>
        </p:nvSpPr>
        <p:spPr/>
        <p:txBody>
          <a:bodyPr/>
          <a:lstStyle>
            <a:lvl1pPr algn="l">
              <a:defRPr/>
            </a:lvl1pPr>
          </a:lstStyle>
          <a:p>
            <a:pPr>
              <a:defRPr/>
            </a:pPr>
            <a:fld id="{AEA5371B-5D15-CD4C-BD77-BC52B142AB4A}" type="slidenum">
              <a:rPr lang="en-US" altLang="en-US"/>
              <a:pPr>
                <a:defRPr/>
              </a:pPr>
              <a:t>‹#›</a:t>
            </a:fld>
            <a:endParaRPr lang="en-US" altLang="en-US"/>
          </a:p>
        </p:txBody>
      </p:sp>
      <p:sp>
        <p:nvSpPr>
          <p:cNvPr id="12" name="Footer Placeholder 12">
            <a:extLst>
              <a:ext uri="{FF2B5EF4-FFF2-40B4-BE49-F238E27FC236}">
                <a16:creationId xmlns:a16="http://schemas.microsoft.com/office/drawing/2014/main" id="{D5AA9401-9E18-5B4A-A54F-A79F437CD719}"/>
              </a:ext>
            </a:extLst>
          </p:cNvPr>
          <p:cNvSpPr>
            <a:spLocks noGrp="1"/>
          </p:cNvSpPr>
          <p:nvPr>
            <p:ph type="ftr" sz="quarter" idx="3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85473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F68886-C321-6049-979D-C12E7A656736}"/>
              </a:ext>
            </a:extLst>
          </p:cNvPr>
          <p:cNvSpPr txBox="1"/>
          <p:nvPr userDrawn="1"/>
        </p:nvSpPr>
        <p:spPr>
          <a:xfrm>
            <a:off x="2060575" y="536575"/>
            <a:ext cx="185738" cy="300038"/>
          </a:xfrm>
          <a:prstGeom prst="rect">
            <a:avLst/>
          </a:prstGeom>
          <a:noFill/>
        </p:spPr>
        <p:txBody>
          <a:bodyPr wrap="none">
            <a:spAutoFit/>
          </a:bodyPr>
          <a:lstStyle/>
          <a:p>
            <a:pPr>
              <a:defRPr/>
            </a:pPr>
            <a:endParaRPr lang="en-US" sz="1350" dirty="0"/>
          </a:p>
        </p:txBody>
      </p:sp>
      <p:sp>
        <p:nvSpPr>
          <p:cNvPr id="6" name="Rectangle 5">
            <a:extLst>
              <a:ext uri="{FF2B5EF4-FFF2-40B4-BE49-F238E27FC236}">
                <a16:creationId xmlns:a16="http://schemas.microsoft.com/office/drawing/2014/main" id="{5E2525BC-E81C-3649-9966-2F7E3190A08F}"/>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9">
            <a:extLst>
              <a:ext uri="{FF2B5EF4-FFF2-40B4-BE49-F238E27FC236}">
                <a16:creationId xmlns:a16="http://schemas.microsoft.com/office/drawing/2014/main" id="{EE5FA227-90B5-1C47-BDC2-A06046925470}"/>
              </a:ext>
            </a:extLst>
          </p:cNvPr>
          <p:cNvSpPr>
            <a:spLocks noGrp="1"/>
          </p:cNvSpPr>
          <p:nvPr>
            <p:ph type="sldNum" sz="quarter" idx="18"/>
          </p:nvPr>
        </p:nvSpPr>
        <p:spPr/>
        <p:txBody>
          <a:bodyPr/>
          <a:lstStyle>
            <a:lvl1pPr algn="l">
              <a:defRPr/>
            </a:lvl1pPr>
          </a:lstStyle>
          <a:p>
            <a:pPr>
              <a:defRPr/>
            </a:pPr>
            <a:fld id="{E0070F36-FC13-6442-995E-AFE6256A5C17}" type="slidenum">
              <a:rPr lang="en-US" altLang="en-US"/>
              <a:pPr>
                <a:defRPr/>
              </a:pPr>
              <a:t>‹#›</a:t>
            </a:fld>
            <a:endParaRPr lang="en-US" altLang="en-US" dirty="0"/>
          </a:p>
        </p:txBody>
      </p:sp>
      <p:sp>
        <p:nvSpPr>
          <p:cNvPr id="11" name="Footer Placeholder 12">
            <a:extLst>
              <a:ext uri="{FF2B5EF4-FFF2-40B4-BE49-F238E27FC236}">
                <a16:creationId xmlns:a16="http://schemas.microsoft.com/office/drawing/2014/main" id="{86A7A4C1-0948-0B4E-85A8-66382C3DF37A}"/>
              </a:ext>
            </a:extLst>
          </p:cNvPr>
          <p:cNvSpPr>
            <a:spLocks noGrp="1"/>
          </p:cNvSpPr>
          <p:nvPr>
            <p:ph type="ftr" sz="quarter" idx="19"/>
          </p:nvPr>
        </p:nvSpPr>
        <p:spPr/>
        <p:txBody>
          <a:bodyPr/>
          <a:lstStyle>
            <a:lvl1pPr>
              <a:defRPr/>
            </a:lvl1pPr>
          </a:lstStyle>
          <a:p>
            <a:pPr>
              <a:defRPr/>
            </a:pPr>
            <a:r>
              <a:rPr lang="en-US" dirty="0"/>
              <a:t>Allocations</a:t>
            </a:r>
          </a:p>
        </p:txBody>
      </p:sp>
    </p:spTree>
    <p:extLst>
      <p:ext uri="{BB962C8B-B14F-4D97-AF65-F5344CB8AC3E}">
        <p14:creationId xmlns:p14="http://schemas.microsoft.com/office/powerpoint/2010/main" val="1211001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a:extLst>
              <a:ext uri="{FF2B5EF4-FFF2-40B4-BE49-F238E27FC236}">
                <a16:creationId xmlns:a16="http://schemas.microsoft.com/office/drawing/2014/main" id="{1FFB6887-136F-5948-B185-CA1F958F31DF}"/>
              </a:ext>
            </a:extLst>
          </p:cNvPr>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a:extLst>
              <a:ext uri="{FF2B5EF4-FFF2-40B4-BE49-F238E27FC236}">
                <a16:creationId xmlns:a16="http://schemas.microsoft.com/office/drawing/2014/main" id="{2DF1CAEC-A094-5645-BA3D-F1ED91EB6333}"/>
              </a:ext>
            </a:extLst>
          </p:cNvPr>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a:extLst>
              <a:ext uri="{FF2B5EF4-FFF2-40B4-BE49-F238E27FC236}">
                <a16:creationId xmlns:a16="http://schemas.microsoft.com/office/drawing/2014/main" id="{D96EC316-9C6A-DB4C-92C5-6DD17FF4FD32}"/>
              </a:ext>
            </a:extLst>
          </p:cNvPr>
          <p:cNvSpPr>
            <a:spLocks noChangeArrowheads="1"/>
          </p:cNvSpPr>
          <p:nvPr userDrawn="1"/>
        </p:nvSpPr>
        <p:spPr bwMode="auto">
          <a:xfrm rot="5400000">
            <a:off x="754062"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a:extLst>
              <a:ext uri="{FF2B5EF4-FFF2-40B4-BE49-F238E27FC236}">
                <a16:creationId xmlns:a16="http://schemas.microsoft.com/office/drawing/2014/main" id="{439A2C23-9FCB-D84E-85AC-8C023DBA301B}"/>
              </a:ext>
            </a:extLst>
          </p:cNvPr>
          <p:cNvSpPr>
            <a:spLocks noChangeArrowheads="1"/>
          </p:cNvSpPr>
          <p:nvPr userDrawn="1"/>
        </p:nvSpPr>
        <p:spPr bwMode="auto">
          <a:xfrm rot="5400000">
            <a:off x="2266950"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a:extLst>
              <a:ext uri="{FF2B5EF4-FFF2-40B4-BE49-F238E27FC236}">
                <a16:creationId xmlns:a16="http://schemas.microsoft.com/office/drawing/2014/main" id="{986B8300-345C-7A46-9619-F17972CD36E2}"/>
              </a:ext>
            </a:extLst>
          </p:cNvPr>
          <p:cNvSpPr>
            <a:spLocks noChangeArrowheads="1"/>
          </p:cNvSpPr>
          <p:nvPr userDrawn="1"/>
        </p:nvSpPr>
        <p:spPr bwMode="auto">
          <a:xfrm rot="5400000">
            <a:off x="3781425"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A9E3E03C-7AB3-0646-8D7C-F0FE8D75C520}"/>
              </a:ext>
            </a:extLst>
          </p:cNvPr>
          <p:cNvSpPr>
            <a:spLocks noGrp="1"/>
          </p:cNvSpPr>
          <p:nvPr>
            <p:ph type="sldNum" sz="quarter" idx="23"/>
          </p:nvPr>
        </p:nvSpPr>
        <p:spPr/>
        <p:txBody>
          <a:bodyPr/>
          <a:lstStyle>
            <a:lvl1pPr algn="l">
              <a:defRPr/>
            </a:lvl1pPr>
          </a:lstStyle>
          <a:p>
            <a:pPr>
              <a:defRPr/>
            </a:pPr>
            <a:fld id="{C843767A-5E6E-6B46-A46D-F6FA6E956E1B}" type="slidenum">
              <a:rPr lang="en-US" altLang="en-US"/>
              <a:pPr>
                <a:defRPr/>
              </a:pPr>
              <a:t>‹#›</a:t>
            </a:fld>
            <a:endParaRPr lang="en-US" altLang="en-US"/>
          </a:p>
        </p:txBody>
      </p:sp>
      <p:sp>
        <p:nvSpPr>
          <p:cNvPr id="22" name="Footer Placeholder 21">
            <a:extLst>
              <a:ext uri="{FF2B5EF4-FFF2-40B4-BE49-F238E27FC236}">
                <a16:creationId xmlns:a16="http://schemas.microsoft.com/office/drawing/2014/main" id="{95410687-9BE6-CB46-A630-744CCCAFD9EA}"/>
              </a:ext>
            </a:extLst>
          </p:cNvPr>
          <p:cNvSpPr>
            <a:spLocks noGrp="1"/>
          </p:cNvSpPr>
          <p:nvPr>
            <p:ph type="ftr" sz="quarter" idx="24"/>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2734855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a:extLst>
              <a:ext uri="{FF2B5EF4-FFF2-40B4-BE49-F238E27FC236}">
                <a16:creationId xmlns:a16="http://schemas.microsoft.com/office/drawing/2014/main" id="{AC48B340-2774-9E47-9B16-E35675B8D2DC}"/>
              </a:ext>
            </a:extLst>
          </p:cNvPr>
          <p:cNvSpPr>
            <a:spLocks noGrp="1"/>
          </p:cNvSpPr>
          <p:nvPr>
            <p:ph type="sldNum" sz="quarter" idx="38"/>
          </p:nvPr>
        </p:nvSpPr>
        <p:spPr/>
        <p:txBody>
          <a:bodyPr/>
          <a:lstStyle>
            <a:lvl1pPr algn="l">
              <a:defRPr/>
            </a:lvl1pPr>
          </a:lstStyle>
          <a:p>
            <a:pPr>
              <a:defRPr/>
            </a:pPr>
            <a:fld id="{B70EDCC5-C0A2-C645-8002-4FBB8E6D27E8}" type="slidenum">
              <a:rPr lang="en-US" altLang="en-US"/>
              <a:pPr>
                <a:defRPr/>
              </a:pPr>
              <a:t>‹#›</a:t>
            </a:fld>
            <a:endParaRPr lang="en-US" altLang="en-US"/>
          </a:p>
        </p:txBody>
      </p:sp>
      <p:sp>
        <p:nvSpPr>
          <p:cNvPr id="15" name="Footer Placeholder 12">
            <a:extLst>
              <a:ext uri="{FF2B5EF4-FFF2-40B4-BE49-F238E27FC236}">
                <a16:creationId xmlns:a16="http://schemas.microsoft.com/office/drawing/2014/main" id="{18323A0D-06FD-3748-A472-29817B143C07}"/>
              </a:ext>
            </a:extLst>
          </p:cNvPr>
          <p:cNvSpPr>
            <a:spLocks noGrp="1"/>
          </p:cNvSpPr>
          <p:nvPr>
            <p:ph type="ftr" sz="quarter" idx="39"/>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9773620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BACEE3B9-1826-A549-80C2-4644AB149B11}"/>
              </a:ext>
            </a:extLst>
          </p:cNvPr>
          <p:cNvSpPr>
            <a:spLocks noGrp="1"/>
          </p:cNvSpPr>
          <p:nvPr>
            <p:ph type="sldNum" sz="quarter" idx="24"/>
          </p:nvPr>
        </p:nvSpPr>
        <p:spPr/>
        <p:txBody>
          <a:bodyPr/>
          <a:lstStyle>
            <a:lvl1pPr algn="l">
              <a:defRPr/>
            </a:lvl1pPr>
          </a:lstStyle>
          <a:p>
            <a:pPr>
              <a:defRPr/>
            </a:pPr>
            <a:fld id="{F29352AC-FCFC-4A49-9F87-46AB2C66E564}"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BC3E3411-DB38-3045-9F1E-E71865B1F604}"/>
              </a:ext>
            </a:extLst>
          </p:cNvPr>
          <p:cNvSpPr>
            <a:spLocks noGrp="1"/>
          </p:cNvSpPr>
          <p:nvPr>
            <p:ph type="ftr" sz="quarter" idx="2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40026565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a:extLst>
              <a:ext uri="{FF2B5EF4-FFF2-40B4-BE49-F238E27FC236}">
                <a16:creationId xmlns:a16="http://schemas.microsoft.com/office/drawing/2014/main" id="{56D38B9D-9B62-E246-A3FF-DDAFC13B84CA}"/>
              </a:ext>
            </a:extLst>
          </p:cNvPr>
          <p:cNvSpPr>
            <a:spLocks noGrp="1"/>
          </p:cNvSpPr>
          <p:nvPr>
            <p:ph type="sldNum" sz="quarter" idx="35"/>
          </p:nvPr>
        </p:nvSpPr>
        <p:spPr/>
        <p:txBody>
          <a:bodyPr/>
          <a:lstStyle>
            <a:lvl1pPr algn="l">
              <a:defRPr/>
            </a:lvl1pPr>
          </a:lstStyle>
          <a:p>
            <a:pPr>
              <a:defRPr/>
            </a:pPr>
            <a:fld id="{69F41393-8A7C-C545-9FC3-A1F8290F50E7}" type="slidenum">
              <a:rPr lang="en-US" altLang="en-US"/>
              <a:pPr>
                <a:defRPr/>
              </a:pPr>
              <a:t>‹#›</a:t>
            </a:fld>
            <a:endParaRPr lang="en-US" altLang="en-US"/>
          </a:p>
        </p:txBody>
      </p:sp>
      <p:sp>
        <p:nvSpPr>
          <p:cNvPr id="22" name="Footer Placeholder 12">
            <a:extLst>
              <a:ext uri="{FF2B5EF4-FFF2-40B4-BE49-F238E27FC236}">
                <a16:creationId xmlns:a16="http://schemas.microsoft.com/office/drawing/2014/main" id="{B492A32C-240E-0746-AD5D-6D23D0B3D2A6}"/>
              </a:ext>
            </a:extLst>
          </p:cNvPr>
          <p:cNvSpPr>
            <a:spLocks noGrp="1"/>
          </p:cNvSpPr>
          <p:nvPr>
            <p:ph type="ftr" sz="quarter" idx="3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9503798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a:extLst>
              <a:ext uri="{FF2B5EF4-FFF2-40B4-BE49-F238E27FC236}">
                <a16:creationId xmlns:a16="http://schemas.microsoft.com/office/drawing/2014/main" id="{83A23BE4-2CAA-D94A-B580-7DAC024194CF}"/>
              </a:ext>
            </a:extLst>
          </p:cNvPr>
          <p:cNvSpPr>
            <a:spLocks/>
          </p:cNvSpPr>
          <p:nvPr userDrawn="1"/>
        </p:nvSpPr>
        <p:spPr bwMode="auto">
          <a:xfrm>
            <a:off x="3068638" y="1981200"/>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17" name="Freeform 13">
            <a:extLst>
              <a:ext uri="{FF2B5EF4-FFF2-40B4-BE49-F238E27FC236}">
                <a16:creationId xmlns:a16="http://schemas.microsoft.com/office/drawing/2014/main" id="{5FB28DB7-E4B6-FF4B-A3AE-21424314DDFD}"/>
              </a:ext>
            </a:extLst>
          </p:cNvPr>
          <p:cNvSpPr>
            <a:spLocks/>
          </p:cNvSpPr>
          <p:nvPr userDrawn="1"/>
        </p:nvSpPr>
        <p:spPr bwMode="auto">
          <a:xfrm>
            <a:off x="457200" y="1982788"/>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1" name="Freeform 14">
            <a:extLst>
              <a:ext uri="{FF2B5EF4-FFF2-40B4-BE49-F238E27FC236}">
                <a16:creationId xmlns:a16="http://schemas.microsoft.com/office/drawing/2014/main" id="{965863E6-215B-9941-AD94-71B9375BA7CE}"/>
              </a:ext>
            </a:extLst>
          </p:cNvPr>
          <p:cNvSpPr>
            <a:spLocks/>
          </p:cNvSpPr>
          <p:nvPr userDrawn="1"/>
        </p:nvSpPr>
        <p:spPr bwMode="auto">
          <a:xfrm>
            <a:off x="5684838" y="1981200"/>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a:extLst>
              <a:ext uri="{FF2B5EF4-FFF2-40B4-BE49-F238E27FC236}">
                <a16:creationId xmlns:a16="http://schemas.microsoft.com/office/drawing/2014/main" id="{FC31DD0C-23B4-1A42-B939-DD9DBB8D36EC}"/>
              </a:ext>
            </a:extLst>
          </p:cNvPr>
          <p:cNvSpPr>
            <a:spLocks noGrp="1"/>
          </p:cNvSpPr>
          <p:nvPr>
            <p:ph type="sldNum" sz="quarter" idx="35"/>
          </p:nvPr>
        </p:nvSpPr>
        <p:spPr/>
        <p:txBody>
          <a:bodyPr/>
          <a:lstStyle>
            <a:lvl1pPr algn="l">
              <a:defRPr/>
            </a:lvl1pPr>
          </a:lstStyle>
          <a:p>
            <a:pPr>
              <a:defRPr/>
            </a:pPr>
            <a:fld id="{BC51D5FF-6360-A74D-AFA5-5C5EA53B8ADE}" type="slidenum">
              <a:rPr lang="en-US" altLang="en-US"/>
              <a:pPr>
                <a:defRPr/>
              </a:pPr>
              <a:t>‹#›</a:t>
            </a:fld>
            <a:endParaRPr lang="en-US" altLang="en-US"/>
          </a:p>
        </p:txBody>
      </p:sp>
      <p:sp>
        <p:nvSpPr>
          <p:cNvPr id="24" name="Footer Placeholder 23">
            <a:extLst>
              <a:ext uri="{FF2B5EF4-FFF2-40B4-BE49-F238E27FC236}">
                <a16:creationId xmlns:a16="http://schemas.microsoft.com/office/drawing/2014/main" id="{97EC0B1F-56BA-DE4A-B2A2-2598A2CB9478}"/>
              </a:ext>
            </a:extLst>
          </p:cNvPr>
          <p:cNvSpPr>
            <a:spLocks noGrp="1"/>
          </p:cNvSpPr>
          <p:nvPr>
            <p:ph type="ftr" sz="quarter" idx="3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7205545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a:extLst>
              <a:ext uri="{FF2B5EF4-FFF2-40B4-BE49-F238E27FC236}">
                <a16:creationId xmlns:a16="http://schemas.microsoft.com/office/drawing/2014/main" id="{843D97C1-4E88-444B-BA9E-8715CBF17CC1}"/>
              </a:ext>
            </a:extLst>
          </p:cNvPr>
          <p:cNvSpPr/>
          <p:nvPr userDrawn="1"/>
        </p:nvSpPr>
        <p:spPr bwMode="auto">
          <a:xfrm>
            <a:off x="5507038"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a:extLst>
              <a:ext uri="{FF2B5EF4-FFF2-40B4-BE49-F238E27FC236}">
                <a16:creationId xmlns:a16="http://schemas.microsoft.com/office/drawing/2014/main" id="{B3EF9F35-E746-CC41-B371-E68EBACF51D1}"/>
              </a:ext>
            </a:extLst>
          </p:cNvPr>
          <p:cNvSpPr>
            <a:spLocks noGrp="1"/>
          </p:cNvSpPr>
          <p:nvPr>
            <p:ph type="sldNum" sz="quarter" idx="61"/>
          </p:nvPr>
        </p:nvSpPr>
        <p:spPr/>
        <p:txBody>
          <a:bodyPr/>
          <a:lstStyle>
            <a:lvl1pPr algn="l">
              <a:defRPr/>
            </a:lvl1pPr>
          </a:lstStyle>
          <a:p>
            <a:pPr>
              <a:defRPr/>
            </a:pPr>
            <a:fld id="{D49E3185-D354-E74C-A7FC-45C7D63BBCFF}" type="slidenum">
              <a:rPr lang="en-US" altLang="en-US"/>
              <a:pPr>
                <a:defRPr/>
              </a:pPr>
              <a:t>‹#›</a:t>
            </a:fld>
            <a:endParaRPr lang="en-US" altLang="en-US"/>
          </a:p>
        </p:txBody>
      </p:sp>
      <p:sp>
        <p:nvSpPr>
          <p:cNvPr id="35" name="Footer Placeholder 33">
            <a:extLst>
              <a:ext uri="{FF2B5EF4-FFF2-40B4-BE49-F238E27FC236}">
                <a16:creationId xmlns:a16="http://schemas.microsoft.com/office/drawing/2014/main" id="{9A1F9B71-6449-4249-AE64-D83170FAC943}"/>
              </a:ext>
            </a:extLst>
          </p:cNvPr>
          <p:cNvSpPr>
            <a:spLocks noGrp="1"/>
          </p:cNvSpPr>
          <p:nvPr>
            <p:ph type="ftr" sz="quarter" idx="6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3799142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a:extLst>
              <a:ext uri="{FF2B5EF4-FFF2-40B4-BE49-F238E27FC236}">
                <a16:creationId xmlns:a16="http://schemas.microsoft.com/office/drawing/2014/main" id="{7A9A2D76-F297-8E49-96D2-9853294B91E2}"/>
              </a:ext>
            </a:extLst>
          </p:cNvPr>
          <p:cNvSpPr/>
          <p:nvPr userDrawn="1"/>
        </p:nvSpPr>
        <p:spPr bwMode="auto">
          <a:xfrm>
            <a:off x="5349875" y="1497013"/>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2F6C0A5-0A27-004B-9919-031D9E52A90F}"/>
              </a:ext>
            </a:extLst>
          </p:cNvPr>
          <p:cNvSpPr>
            <a:spLocks noGrp="1"/>
          </p:cNvSpPr>
          <p:nvPr>
            <p:ph type="sldNum" sz="quarter" idx="30"/>
          </p:nvPr>
        </p:nvSpPr>
        <p:spPr/>
        <p:txBody>
          <a:bodyPr/>
          <a:lstStyle>
            <a:lvl1pPr algn="l">
              <a:defRPr/>
            </a:lvl1pPr>
          </a:lstStyle>
          <a:p>
            <a:pPr>
              <a:defRPr/>
            </a:pPr>
            <a:fld id="{E73B2F40-68B9-6843-BDB9-3B3F8F4F5299}"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4D97165A-29D6-224C-8FF7-699667029FDA}"/>
              </a:ext>
            </a:extLst>
          </p:cNvPr>
          <p:cNvSpPr>
            <a:spLocks noGrp="1"/>
          </p:cNvSpPr>
          <p:nvPr>
            <p:ph type="ftr" sz="quarter" idx="3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6104812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a:extLst>
              <a:ext uri="{FF2B5EF4-FFF2-40B4-BE49-F238E27FC236}">
                <a16:creationId xmlns:a16="http://schemas.microsoft.com/office/drawing/2014/main" id="{25D536F1-E6EE-2F47-BCBA-9A1491FBCE77}"/>
              </a:ext>
            </a:extLst>
          </p:cNvPr>
          <p:cNvCxnSpPr>
            <a:cxnSpLocks noChangeShapeType="1"/>
          </p:cNvCxnSpPr>
          <p:nvPr userDrawn="1"/>
        </p:nvCxnSpPr>
        <p:spPr bwMode="auto">
          <a:xfrm rot="16200000" flipH="1">
            <a:off x="909638" y="2395537"/>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a:extLst>
              <a:ext uri="{FF2B5EF4-FFF2-40B4-BE49-F238E27FC236}">
                <a16:creationId xmlns:a16="http://schemas.microsoft.com/office/drawing/2014/main" id="{08AF629E-306F-0E4B-8BEE-CCA7B275D589}"/>
              </a:ext>
            </a:extLst>
          </p:cNvPr>
          <p:cNvCxnSpPr>
            <a:cxnSpLocks noChangeShapeType="1"/>
          </p:cNvCxnSpPr>
          <p:nvPr userDrawn="1"/>
        </p:nvCxnSpPr>
        <p:spPr bwMode="auto">
          <a:xfrm rot="16200000" flipH="1">
            <a:off x="2066925" y="3590925"/>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a:extLst>
              <a:ext uri="{FF2B5EF4-FFF2-40B4-BE49-F238E27FC236}">
                <a16:creationId xmlns:a16="http://schemas.microsoft.com/office/drawing/2014/main" id="{F9D1BDDB-3122-344E-83CD-FE2A22C96F6C}"/>
              </a:ext>
            </a:extLst>
          </p:cNvPr>
          <p:cNvCxnSpPr>
            <a:cxnSpLocks noChangeShapeType="1"/>
          </p:cNvCxnSpPr>
          <p:nvPr userDrawn="1"/>
        </p:nvCxnSpPr>
        <p:spPr bwMode="auto">
          <a:xfrm rot="16200000" flipH="1">
            <a:off x="3234532" y="4814093"/>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A3D9A7FF-E553-3247-9537-B5385F1CCACA}"/>
              </a:ext>
            </a:extLst>
          </p:cNvPr>
          <p:cNvSpPr>
            <a:spLocks noGrp="1"/>
          </p:cNvSpPr>
          <p:nvPr>
            <p:ph type="sldNum" sz="quarter" idx="18"/>
          </p:nvPr>
        </p:nvSpPr>
        <p:spPr/>
        <p:txBody>
          <a:bodyPr/>
          <a:lstStyle>
            <a:lvl1pPr algn="l">
              <a:defRPr/>
            </a:lvl1pPr>
          </a:lstStyle>
          <a:p>
            <a:pPr>
              <a:defRPr/>
            </a:pPr>
            <a:fld id="{832DB461-2BAA-8641-873B-3385F2AC1372}" type="slidenum">
              <a:rPr lang="en-US" altLang="en-US"/>
              <a:pPr>
                <a:defRPr/>
              </a:pPr>
              <a:t>‹#›</a:t>
            </a:fld>
            <a:endParaRPr lang="en-US" altLang="en-US"/>
          </a:p>
        </p:txBody>
      </p:sp>
      <p:sp>
        <p:nvSpPr>
          <p:cNvPr id="16" name="Footer Placeholder 13">
            <a:extLst>
              <a:ext uri="{FF2B5EF4-FFF2-40B4-BE49-F238E27FC236}">
                <a16:creationId xmlns:a16="http://schemas.microsoft.com/office/drawing/2014/main" id="{F3192249-5459-1441-8DD1-5667E4E5C5A2}"/>
              </a:ext>
            </a:extLst>
          </p:cNvPr>
          <p:cNvSpPr>
            <a:spLocks noGrp="1"/>
          </p:cNvSpPr>
          <p:nvPr>
            <p:ph type="ftr" sz="quarter" idx="19"/>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4081799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927B1B32-96E6-9643-AE93-8CCA7A55FABF}"/>
              </a:ext>
            </a:extLst>
          </p:cNvPr>
          <p:cNvSpPr/>
          <p:nvPr userDrawn="1"/>
        </p:nvSpPr>
        <p:spPr bwMode="auto">
          <a:xfrm>
            <a:off x="712788" y="1782763"/>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8" name="Parallelogram 7">
            <a:extLst>
              <a:ext uri="{FF2B5EF4-FFF2-40B4-BE49-F238E27FC236}">
                <a16:creationId xmlns:a16="http://schemas.microsoft.com/office/drawing/2014/main" id="{B0B44F5C-88E8-BA45-87B4-E9AFD5E980A9}"/>
              </a:ext>
            </a:extLst>
          </p:cNvPr>
          <p:cNvSpPr/>
          <p:nvPr userDrawn="1"/>
        </p:nvSpPr>
        <p:spPr bwMode="auto">
          <a:xfrm>
            <a:off x="712788" y="5300663"/>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4" name="Parallelogram 13">
            <a:extLst>
              <a:ext uri="{FF2B5EF4-FFF2-40B4-BE49-F238E27FC236}">
                <a16:creationId xmlns:a16="http://schemas.microsoft.com/office/drawing/2014/main" id="{39D4A426-1AB1-E440-9440-D81BCB6A69D0}"/>
              </a:ext>
            </a:extLst>
          </p:cNvPr>
          <p:cNvSpPr/>
          <p:nvPr userDrawn="1"/>
        </p:nvSpPr>
        <p:spPr bwMode="auto">
          <a:xfrm>
            <a:off x="712788" y="4129088"/>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5" name="Parallelogram 14">
            <a:extLst>
              <a:ext uri="{FF2B5EF4-FFF2-40B4-BE49-F238E27FC236}">
                <a16:creationId xmlns:a16="http://schemas.microsoft.com/office/drawing/2014/main" id="{9E53B0DD-FBAC-9A4B-B33C-3CA903FA5662}"/>
              </a:ext>
            </a:extLst>
          </p:cNvPr>
          <p:cNvSpPr/>
          <p:nvPr userDrawn="1"/>
        </p:nvSpPr>
        <p:spPr bwMode="auto">
          <a:xfrm>
            <a:off x="712788"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61EB85A5-0645-C946-BBDB-35A373492EFB}"/>
              </a:ext>
            </a:extLst>
          </p:cNvPr>
          <p:cNvSpPr>
            <a:spLocks noGrp="1"/>
          </p:cNvSpPr>
          <p:nvPr>
            <p:ph type="sldNum" sz="quarter" idx="16"/>
          </p:nvPr>
        </p:nvSpPr>
        <p:spPr/>
        <p:txBody>
          <a:bodyPr/>
          <a:lstStyle>
            <a:lvl1pPr algn="l">
              <a:defRPr/>
            </a:lvl1pPr>
          </a:lstStyle>
          <a:p>
            <a:pPr>
              <a:defRPr/>
            </a:pPr>
            <a:fld id="{20E549CB-503B-EF4C-B578-C9013D6211B7}" type="slidenum">
              <a:rPr lang="en-US" altLang="en-US"/>
              <a:pPr>
                <a:defRPr/>
              </a:pPr>
              <a:t>‹#›</a:t>
            </a:fld>
            <a:endParaRPr lang="en-US" altLang="en-US"/>
          </a:p>
        </p:txBody>
      </p:sp>
      <p:sp>
        <p:nvSpPr>
          <p:cNvPr id="17" name="Footer Placeholder 14">
            <a:extLst>
              <a:ext uri="{FF2B5EF4-FFF2-40B4-BE49-F238E27FC236}">
                <a16:creationId xmlns:a16="http://schemas.microsoft.com/office/drawing/2014/main" id="{D012C5B7-2908-7343-815E-A7649E7D152D}"/>
              </a:ext>
            </a:extLst>
          </p:cNvPr>
          <p:cNvSpPr>
            <a:spLocks noGrp="1"/>
          </p:cNvSpPr>
          <p:nvPr>
            <p:ph type="ftr" sz="quarter" idx="1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1274742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a:extLst>
              <a:ext uri="{FF2B5EF4-FFF2-40B4-BE49-F238E27FC236}">
                <a16:creationId xmlns:a16="http://schemas.microsoft.com/office/drawing/2014/main" id="{45B7F5E8-F180-4E4F-94F6-3E5B0FF35438}"/>
              </a:ext>
            </a:extLst>
          </p:cNvPr>
          <p:cNvCxnSpPr>
            <a:cxnSpLocks noChangeShapeType="1"/>
          </p:cNvCxnSpPr>
          <p:nvPr userDrawn="1"/>
        </p:nvCxnSpPr>
        <p:spPr bwMode="auto">
          <a:xfrm>
            <a:off x="477838" y="3294063"/>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a:extLst>
              <a:ext uri="{FF2B5EF4-FFF2-40B4-BE49-F238E27FC236}">
                <a16:creationId xmlns:a16="http://schemas.microsoft.com/office/drawing/2014/main" id="{48995CC1-3082-B145-B0DA-497964558F98}"/>
              </a:ext>
            </a:extLst>
          </p:cNvPr>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5A21DE1-9BED-044C-B888-A65F78534909}"/>
              </a:ext>
            </a:extLst>
          </p:cNvPr>
          <p:cNvCxnSpPr>
            <a:cxnSpLocks noChangeShapeType="1"/>
          </p:cNvCxnSpPr>
          <p:nvPr userDrawn="1"/>
        </p:nvCxnSpPr>
        <p:spPr bwMode="auto">
          <a:xfrm>
            <a:off x="477838" y="6046788"/>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a:extLst>
              <a:ext uri="{FF2B5EF4-FFF2-40B4-BE49-F238E27FC236}">
                <a16:creationId xmlns:a16="http://schemas.microsoft.com/office/drawing/2014/main" id="{3D634D9E-255B-4D4E-B92B-89807E47353A}"/>
              </a:ext>
            </a:extLst>
          </p:cNvPr>
          <p:cNvSpPr>
            <a:spLocks noGrp="1"/>
          </p:cNvSpPr>
          <p:nvPr>
            <p:ph type="sldNum" sz="quarter" idx="46"/>
          </p:nvPr>
        </p:nvSpPr>
        <p:spPr/>
        <p:txBody>
          <a:bodyPr/>
          <a:lstStyle>
            <a:lvl1pPr algn="l">
              <a:defRPr/>
            </a:lvl1pPr>
          </a:lstStyle>
          <a:p>
            <a:pPr>
              <a:defRPr/>
            </a:pPr>
            <a:fld id="{422FD60D-7652-6E48-8B44-97F447F6D57E}" type="slidenum">
              <a:rPr lang="en-US" altLang="en-US"/>
              <a:pPr>
                <a:defRPr/>
              </a:pPr>
              <a:t>‹#›</a:t>
            </a:fld>
            <a:endParaRPr lang="en-US" altLang="en-US"/>
          </a:p>
        </p:txBody>
      </p:sp>
      <p:sp>
        <p:nvSpPr>
          <p:cNvPr id="26" name="Footer Placeholder 37">
            <a:extLst>
              <a:ext uri="{FF2B5EF4-FFF2-40B4-BE49-F238E27FC236}">
                <a16:creationId xmlns:a16="http://schemas.microsoft.com/office/drawing/2014/main" id="{86788EC8-D884-9E49-82D0-71964D235C7D}"/>
              </a:ext>
            </a:extLst>
          </p:cNvPr>
          <p:cNvSpPr>
            <a:spLocks noGrp="1"/>
          </p:cNvSpPr>
          <p:nvPr>
            <p:ph type="ftr" sz="quarter" idx="4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668867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0864739E-5B60-1D4E-9111-6CA092A601F0}"/>
              </a:ext>
            </a:extLst>
          </p:cNvPr>
          <p:cNvSpPr>
            <a:spLocks noGrp="1"/>
          </p:cNvSpPr>
          <p:nvPr>
            <p:ph type="sldNum" sz="quarter" idx="19"/>
          </p:nvPr>
        </p:nvSpPr>
        <p:spPr/>
        <p:txBody>
          <a:bodyPr/>
          <a:lstStyle>
            <a:lvl1pPr algn="l">
              <a:defRPr/>
            </a:lvl1pPr>
          </a:lstStyle>
          <a:p>
            <a:pPr>
              <a:defRPr/>
            </a:pPr>
            <a:fld id="{69F693F8-DB38-634E-8E3E-A6639791D266}" type="slidenum">
              <a:rPr lang="en-US" altLang="en-US"/>
              <a:pPr>
                <a:defRPr/>
              </a:pPr>
              <a:t>‹#›</a:t>
            </a:fld>
            <a:endParaRPr lang="en-US" altLang="en-US" dirty="0"/>
          </a:p>
        </p:txBody>
      </p:sp>
      <p:sp>
        <p:nvSpPr>
          <p:cNvPr id="8" name="Footer Placeholder 12">
            <a:extLst>
              <a:ext uri="{FF2B5EF4-FFF2-40B4-BE49-F238E27FC236}">
                <a16:creationId xmlns:a16="http://schemas.microsoft.com/office/drawing/2014/main" id="{12967E9C-1575-2345-8ED0-990523A16CF6}"/>
              </a:ext>
            </a:extLst>
          </p:cNvPr>
          <p:cNvSpPr>
            <a:spLocks noGrp="1"/>
          </p:cNvSpPr>
          <p:nvPr>
            <p:ph type="ftr" sz="quarter" idx="20"/>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6153589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a:extLst>
              <a:ext uri="{FF2B5EF4-FFF2-40B4-BE49-F238E27FC236}">
                <a16:creationId xmlns:a16="http://schemas.microsoft.com/office/drawing/2014/main" id="{1443AF16-E6C0-E74E-A8D7-D6CE3082759F}"/>
              </a:ext>
            </a:extLst>
          </p:cNvPr>
          <p:cNvSpPr>
            <a:spLocks noChangeArrowheads="1"/>
          </p:cNvSpPr>
          <p:nvPr userDrawn="1"/>
        </p:nvSpPr>
        <p:spPr bwMode="auto">
          <a:xfrm>
            <a:off x="2151063"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23" name="Straight Connector 9">
            <a:extLst>
              <a:ext uri="{FF2B5EF4-FFF2-40B4-BE49-F238E27FC236}">
                <a16:creationId xmlns:a16="http://schemas.microsoft.com/office/drawing/2014/main" id="{CA0826C0-A90B-2747-937F-BCF8C52B8F3A}"/>
              </a:ext>
            </a:extLst>
          </p:cNvPr>
          <p:cNvCxnSpPr>
            <a:cxnSpLocks noChangeShapeType="1"/>
          </p:cNvCxnSpPr>
          <p:nvPr userDrawn="1"/>
        </p:nvCxnSpPr>
        <p:spPr bwMode="auto">
          <a:xfrm>
            <a:off x="2160588"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F35576E-A16D-BE4C-84AB-5CC618ADA4B6}"/>
              </a:ext>
            </a:extLst>
          </p:cNvPr>
          <p:cNvCxnSpPr>
            <a:cxnSpLocks noChangeShapeType="1"/>
          </p:cNvCxnSpPr>
          <p:nvPr userDrawn="1"/>
        </p:nvCxnSpPr>
        <p:spPr bwMode="auto">
          <a:xfrm rot="16200000" flipH="1">
            <a:off x="-167481" y="3604419"/>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a:extLst>
              <a:ext uri="{FF2B5EF4-FFF2-40B4-BE49-F238E27FC236}">
                <a16:creationId xmlns:a16="http://schemas.microsoft.com/office/drawing/2014/main" id="{D6846E13-741A-654E-9264-689DDE734852}"/>
              </a:ext>
            </a:extLst>
          </p:cNvPr>
          <p:cNvGrpSpPr>
            <a:grpSpLocks/>
          </p:cNvGrpSpPr>
          <p:nvPr userDrawn="1"/>
        </p:nvGrpSpPr>
        <p:grpSpPr bwMode="auto">
          <a:xfrm>
            <a:off x="2584450" y="1576388"/>
            <a:ext cx="5530850" cy="4367212"/>
            <a:chOff x="2585007" y="1576462"/>
            <a:chExt cx="5530617" cy="4041195"/>
          </a:xfrm>
        </p:grpSpPr>
        <p:cxnSp>
          <p:nvCxnSpPr>
            <p:cNvPr id="42" name="Straight Connector 12">
              <a:extLst>
                <a:ext uri="{FF2B5EF4-FFF2-40B4-BE49-F238E27FC236}">
                  <a16:creationId xmlns:a16="http://schemas.microsoft.com/office/drawing/2014/main" id="{C64FE97A-53E8-4245-B2CF-15242D81BF66}"/>
                </a:ext>
              </a:extLst>
            </p:cNvPr>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a:extLst>
                <a:ext uri="{FF2B5EF4-FFF2-40B4-BE49-F238E27FC236}">
                  <a16:creationId xmlns:a16="http://schemas.microsoft.com/office/drawing/2014/main" id="{24C27FBE-3C59-744C-93DC-C4207883A5BE}"/>
                </a:ext>
              </a:extLst>
            </p:cNvPr>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a:extLst>
                <a:ext uri="{FF2B5EF4-FFF2-40B4-BE49-F238E27FC236}">
                  <a16:creationId xmlns:a16="http://schemas.microsoft.com/office/drawing/2014/main" id="{A2231690-D2F4-7C43-BD01-A0BD8A68495E}"/>
                </a:ext>
              </a:extLst>
            </p:cNvPr>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a:extLst>
                <a:ext uri="{FF2B5EF4-FFF2-40B4-BE49-F238E27FC236}">
                  <a16:creationId xmlns:a16="http://schemas.microsoft.com/office/drawing/2014/main" id="{428F119B-C243-3F46-980E-5C88BA83BF61}"/>
                </a:ext>
              </a:extLst>
            </p:cNvPr>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a:extLst>
                <a:ext uri="{FF2B5EF4-FFF2-40B4-BE49-F238E27FC236}">
                  <a16:creationId xmlns:a16="http://schemas.microsoft.com/office/drawing/2014/main" id="{C2711FB7-9960-0B4C-AAD1-1749166881B0}"/>
                </a:ext>
              </a:extLst>
            </p:cNvPr>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a:extLst>
                <a:ext uri="{FF2B5EF4-FFF2-40B4-BE49-F238E27FC236}">
                  <a16:creationId xmlns:a16="http://schemas.microsoft.com/office/drawing/2014/main" id="{0D88BE41-256E-E840-8FB9-DE6FA64CED85}"/>
                </a:ext>
              </a:extLst>
            </p:cNvPr>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a:extLst>
                <a:ext uri="{FF2B5EF4-FFF2-40B4-BE49-F238E27FC236}">
                  <a16:creationId xmlns:a16="http://schemas.microsoft.com/office/drawing/2014/main" id="{A185D960-945C-5A4C-BBC3-4EF8A2157001}"/>
                </a:ext>
              </a:extLst>
            </p:cNvPr>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a:extLst>
                <a:ext uri="{FF2B5EF4-FFF2-40B4-BE49-F238E27FC236}">
                  <a16:creationId xmlns:a16="http://schemas.microsoft.com/office/drawing/2014/main" id="{815C9CB6-E3D3-B640-A3E8-7B0FC6513F35}"/>
                </a:ext>
              </a:extLst>
            </p:cNvPr>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a:extLst>
                <a:ext uri="{FF2B5EF4-FFF2-40B4-BE49-F238E27FC236}">
                  <a16:creationId xmlns:a16="http://schemas.microsoft.com/office/drawing/2014/main" id="{3E0A7020-2536-5749-B532-50960E09BA83}"/>
                </a:ext>
              </a:extLst>
            </p:cNvPr>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a:extLst>
                <a:ext uri="{FF2B5EF4-FFF2-40B4-BE49-F238E27FC236}">
                  <a16:creationId xmlns:a16="http://schemas.microsoft.com/office/drawing/2014/main" id="{6E2EA001-6DF2-0145-AAE7-43BF4BD57779}"/>
                </a:ext>
              </a:extLst>
            </p:cNvPr>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a:extLst>
                <a:ext uri="{FF2B5EF4-FFF2-40B4-BE49-F238E27FC236}">
                  <a16:creationId xmlns:a16="http://schemas.microsoft.com/office/drawing/2014/main" id="{57053692-C32C-014B-8E2F-6D32A94EAE58}"/>
                </a:ext>
              </a:extLst>
            </p:cNvPr>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a:extLst>
                <a:ext uri="{FF2B5EF4-FFF2-40B4-BE49-F238E27FC236}">
                  <a16:creationId xmlns:a16="http://schemas.microsoft.com/office/drawing/2014/main" id="{A18B2B25-779F-6D48-BE7D-E8BB7F42EA0B}"/>
                </a:ext>
              </a:extLst>
            </p:cNvPr>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a:extLst>
                <a:ext uri="{FF2B5EF4-FFF2-40B4-BE49-F238E27FC236}">
                  <a16:creationId xmlns:a16="http://schemas.microsoft.com/office/drawing/2014/main" id="{0C6EFA48-A618-BD43-9A9F-6D3274033209}"/>
                </a:ext>
              </a:extLst>
            </p:cNvPr>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a:extLst>
                <a:ext uri="{FF2B5EF4-FFF2-40B4-BE49-F238E27FC236}">
                  <a16:creationId xmlns:a16="http://schemas.microsoft.com/office/drawing/2014/main" id="{75784953-2811-704A-915B-3698B729CB67}"/>
                </a:ext>
              </a:extLst>
            </p:cNvPr>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a:extLst>
              <a:ext uri="{FF2B5EF4-FFF2-40B4-BE49-F238E27FC236}">
                <a16:creationId xmlns:a16="http://schemas.microsoft.com/office/drawing/2014/main" id="{78AF5507-6542-B941-878C-9186D89E01D2}"/>
              </a:ext>
            </a:extLst>
          </p:cNvPr>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sp>
        <p:nvSpPr>
          <p:cNvPr id="61" name="Rectangle 31">
            <a:extLst>
              <a:ext uri="{FF2B5EF4-FFF2-40B4-BE49-F238E27FC236}">
                <a16:creationId xmlns:a16="http://schemas.microsoft.com/office/drawing/2014/main" id="{EEB2480F-F228-F542-A407-602E5669AA16}"/>
              </a:ext>
            </a:extLst>
          </p:cNvPr>
          <p:cNvSpPr>
            <a:spLocks noChangeArrowheads="1"/>
          </p:cNvSpPr>
          <p:nvPr userDrawn="1"/>
        </p:nvSpPr>
        <p:spPr bwMode="auto">
          <a:xfrm>
            <a:off x="468313"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62" name="Straight Connector 28">
            <a:extLst>
              <a:ext uri="{FF2B5EF4-FFF2-40B4-BE49-F238E27FC236}">
                <a16:creationId xmlns:a16="http://schemas.microsoft.com/office/drawing/2014/main" id="{5C1590EF-3BCD-A749-9C81-A4CA67998B6D}"/>
              </a:ext>
            </a:extLst>
          </p:cNvPr>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a:extLst>
              <a:ext uri="{FF2B5EF4-FFF2-40B4-BE49-F238E27FC236}">
                <a16:creationId xmlns:a16="http://schemas.microsoft.com/office/drawing/2014/main" id="{4D800A7D-EA59-B54E-9232-52F48507D998}"/>
              </a:ext>
            </a:extLst>
          </p:cNvPr>
          <p:cNvSpPr>
            <a:spLocks noGrp="1"/>
          </p:cNvSpPr>
          <p:nvPr>
            <p:ph type="sldNum" sz="quarter" idx="48"/>
          </p:nvPr>
        </p:nvSpPr>
        <p:spPr/>
        <p:txBody>
          <a:bodyPr/>
          <a:lstStyle>
            <a:lvl1pPr algn="l">
              <a:defRPr/>
            </a:lvl1pPr>
          </a:lstStyle>
          <a:p>
            <a:pPr>
              <a:defRPr/>
            </a:pPr>
            <a:fld id="{0A6BAFC3-3FFC-624B-8549-E8FEC9942A82}" type="slidenum">
              <a:rPr lang="en-US" altLang="en-US"/>
              <a:pPr>
                <a:defRPr/>
              </a:pPr>
              <a:t>‹#›</a:t>
            </a:fld>
            <a:endParaRPr lang="en-US" altLang="en-US"/>
          </a:p>
        </p:txBody>
      </p:sp>
      <p:sp>
        <p:nvSpPr>
          <p:cNvPr id="64" name="Footer Placeholder 47">
            <a:extLst>
              <a:ext uri="{FF2B5EF4-FFF2-40B4-BE49-F238E27FC236}">
                <a16:creationId xmlns:a16="http://schemas.microsoft.com/office/drawing/2014/main" id="{F8E4ECAD-42CD-D543-BB23-968C9A1A8C14}"/>
              </a:ext>
            </a:extLst>
          </p:cNvPr>
          <p:cNvSpPr>
            <a:spLocks noGrp="1"/>
          </p:cNvSpPr>
          <p:nvPr>
            <p:ph type="ftr" sz="quarter" idx="49"/>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4535678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a:extLst>
              <a:ext uri="{FF2B5EF4-FFF2-40B4-BE49-F238E27FC236}">
                <a16:creationId xmlns:a16="http://schemas.microsoft.com/office/drawing/2014/main" id="{2293ED16-442F-184D-A4A6-B44A2013E853}"/>
              </a:ext>
            </a:extLst>
          </p:cNvPr>
          <p:cNvSpPr>
            <a:spLocks noChangeArrowheads="1"/>
          </p:cNvSpPr>
          <p:nvPr userDrawn="1"/>
        </p:nvSpPr>
        <p:spPr bwMode="auto">
          <a:xfrm>
            <a:off x="1555750" y="1828800"/>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sp>
        <p:nvSpPr>
          <p:cNvPr id="71" name="Rectangle 13">
            <a:extLst>
              <a:ext uri="{FF2B5EF4-FFF2-40B4-BE49-F238E27FC236}">
                <a16:creationId xmlns:a16="http://schemas.microsoft.com/office/drawing/2014/main" id="{56331333-B173-7D4D-8569-6C6F64A24631}"/>
              </a:ext>
            </a:extLst>
          </p:cNvPr>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grpSp>
        <p:nvGrpSpPr>
          <p:cNvPr id="72" name="Group 84">
            <a:extLst>
              <a:ext uri="{FF2B5EF4-FFF2-40B4-BE49-F238E27FC236}">
                <a16:creationId xmlns:a16="http://schemas.microsoft.com/office/drawing/2014/main" id="{3EE71AFE-F880-3F44-B2D3-C27650DC9D5B}"/>
              </a:ext>
            </a:extLst>
          </p:cNvPr>
          <p:cNvGrpSpPr>
            <a:grpSpLocks/>
          </p:cNvGrpSpPr>
          <p:nvPr userDrawn="1"/>
        </p:nvGrpSpPr>
        <p:grpSpPr bwMode="auto">
          <a:xfrm>
            <a:off x="442913" y="1819275"/>
            <a:ext cx="8234362" cy="3657600"/>
            <a:chOff x="443344" y="1819866"/>
            <a:chExt cx="8234523" cy="3657600"/>
          </a:xfrm>
        </p:grpSpPr>
        <p:grpSp>
          <p:nvGrpSpPr>
            <p:cNvPr id="73" name="Group 83">
              <a:extLst>
                <a:ext uri="{FF2B5EF4-FFF2-40B4-BE49-F238E27FC236}">
                  <a16:creationId xmlns:a16="http://schemas.microsoft.com/office/drawing/2014/main" id="{5C9CB6D1-69BB-AD42-A1D1-431918B627C0}"/>
                </a:ext>
              </a:extLst>
            </p:cNvPr>
            <p:cNvGrpSpPr>
              <a:grpSpLocks/>
            </p:cNvGrpSpPr>
            <p:nvPr userDrawn="1"/>
          </p:nvGrpSpPr>
          <p:grpSpPr bwMode="auto">
            <a:xfrm>
              <a:off x="443344" y="2565862"/>
              <a:ext cx="8229600" cy="2556366"/>
              <a:chOff x="443344" y="2565862"/>
              <a:chExt cx="8229600" cy="2556366"/>
            </a:xfrm>
          </p:grpSpPr>
          <p:cxnSp>
            <p:nvCxnSpPr>
              <p:cNvPr id="87" name="Straight Connector 27">
                <a:extLst>
                  <a:ext uri="{FF2B5EF4-FFF2-40B4-BE49-F238E27FC236}">
                    <a16:creationId xmlns:a16="http://schemas.microsoft.com/office/drawing/2014/main" id="{3F9A2779-3409-9748-A06A-F779FE4C294D}"/>
                  </a:ext>
                </a:extLst>
              </p:cNvPr>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a:extLst>
                  <a:ext uri="{FF2B5EF4-FFF2-40B4-BE49-F238E27FC236}">
                    <a16:creationId xmlns:a16="http://schemas.microsoft.com/office/drawing/2014/main" id="{2E278BC6-93C1-924E-9035-CA45607B610D}"/>
                  </a:ext>
                </a:extLst>
              </p:cNvPr>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a:extLst>
                  <a:ext uri="{FF2B5EF4-FFF2-40B4-BE49-F238E27FC236}">
                    <a16:creationId xmlns:a16="http://schemas.microsoft.com/office/drawing/2014/main" id="{AC84E752-CE96-2447-A352-73761FD0DF43}"/>
                  </a:ext>
                </a:extLst>
              </p:cNvPr>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a:extLst>
                  <a:ext uri="{FF2B5EF4-FFF2-40B4-BE49-F238E27FC236}">
                    <a16:creationId xmlns:a16="http://schemas.microsoft.com/office/drawing/2014/main" id="{9C252CB5-8551-C349-ABC4-D69D044D2754}"/>
                  </a:ext>
                </a:extLst>
              </p:cNvPr>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a:extLst>
                  <a:ext uri="{FF2B5EF4-FFF2-40B4-BE49-F238E27FC236}">
                    <a16:creationId xmlns:a16="http://schemas.microsoft.com/office/drawing/2014/main" id="{4C689D37-D543-0248-9277-9F80EF97A04C}"/>
                  </a:ext>
                </a:extLst>
              </p:cNvPr>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a:extLst>
                  <a:ext uri="{FF2B5EF4-FFF2-40B4-BE49-F238E27FC236}">
                    <a16:creationId xmlns:a16="http://schemas.microsoft.com/office/drawing/2014/main" id="{2AD0A234-208C-EC46-9620-607F6CDFE4D0}"/>
                  </a:ext>
                </a:extLst>
              </p:cNvPr>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a:extLst>
                  <a:ext uri="{FF2B5EF4-FFF2-40B4-BE49-F238E27FC236}">
                    <a16:creationId xmlns:a16="http://schemas.microsoft.com/office/drawing/2014/main" id="{A940B934-2B62-8249-BD2E-4C8CB9AA6470}"/>
                  </a:ext>
                </a:extLst>
              </p:cNvPr>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a:extLst>
                  <a:ext uri="{FF2B5EF4-FFF2-40B4-BE49-F238E27FC236}">
                    <a16:creationId xmlns:a16="http://schemas.microsoft.com/office/drawing/2014/main" id="{2356297B-56F1-8847-9438-878183941334}"/>
                  </a:ext>
                </a:extLst>
              </p:cNvPr>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a:extLst>
                <a:ext uri="{FF2B5EF4-FFF2-40B4-BE49-F238E27FC236}">
                  <a16:creationId xmlns:a16="http://schemas.microsoft.com/office/drawing/2014/main" id="{06DACFB8-948D-6B4B-A503-B6713A7BBBD4}"/>
                </a:ext>
              </a:extLst>
            </p:cNvPr>
            <p:cNvGrpSpPr>
              <a:grpSpLocks/>
            </p:cNvGrpSpPr>
            <p:nvPr userDrawn="1"/>
          </p:nvGrpSpPr>
          <p:grpSpPr bwMode="auto">
            <a:xfrm>
              <a:off x="2202964" y="1819866"/>
              <a:ext cx="6474903" cy="3657600"/>
              <a:chOff x="2202964" y="1819866"/>
              <a:chExt cx="6474903" cy="3657600"/>
            </a:xfrm>
          </p:grpSpPr>
          <p:cxnSp>
            <p:nvCxnSpPr>
              <p:cNvPr id="75" name="Straight Connector 16">
                <a:extLst>
                  <a:ext uri="{FF2B5EF4-FFF2-40B4-BE49-F238E27FC236}">
                    <a16:creationId xmlns:a16="http://schemas.microsoft.com/office/drawing/2014/main" id="{2C48228B-74E4-1A42-BEDB-C93604E5508F}"/>
                  </a:ext>
                </a:extLst>
              </p:cNvPr>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a:extLst>
                  <a:ext uri="{FF2B5EF4-FFF2-40B4-BE49-F238E27FC236}">
                    <a16:creationId xmlns:a16="http://schemas.microsoft.com/office/drawing/2014/main" id="{5A1B1616-23EE-664F-B645-D0E145B57CB2}"/>
                  </a:ext>
                </a:extLst>
              </p:cNvPr>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a:extLst>
                  <a:ext uri="{FF2B5EF4-FFF2-40B4-BE49-F238E27FC236}">
                    <a16:creationId xmlns:a16="http://schemas.microsoft.com/office/drawing/2014/main" id="{65BBCE28-3B2A-EC48-B8F3-D53586B6B2AA}"/>
                  </a:ext>
                </a:extLst>
              </p:cNvPr>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a:extLst>
                  <a:ext uri="{FF2B5EF4-FFF2-40B4-BE49-F238E27FC236}">
                    <a16:creationId xmlns:a16="http://schemas.microsoft.com/office/drawing/2014/main" id="{C54A2D2A-7244-E44C-A1B1-5BB5361CD58A}"/>
                  </a:ext>
                </a:extLst>
              </p:cNvPr>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a:extLst>
                  <a:ext uri="{FF2B5EF4-FFF2-40B4-BE49-F238E27FC236}">
                    <a16:creationId xmlns:a16="http://schemas.microsoft.com/office/drawing/2014/main" id="{FDA4A1B2-4288-D648-80C9-3910200D37FA}"/>
                  </a:ext>
                </a:extLst>
              </p:cNvPr>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a:extLst>
                  <a:ext uri="{FF2B5EF4-FFF2-40B4-BE49-F238E27FC236}">
                    <a16:creationId xmlns:a16="http://schemas.microsoft.com/office/drawing/2014/main" id="{07613D05-E4EC-8E47-9B9C-50332F819E9A}"/>
                  </a:ext>
                </a:extLst>
              </p:cNvPr>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a:extLst>
                  <a:ext uri="{FF2B5EF4-FFF2-40B4-BE49-F238E27FC236}">
                    <a16:creationId xmlns:a16="http://schemas.microsoft.com/office/drawing/2014/main" id="{5910BBFE-6A04-0B4C-AEDE-39F988B9FBBA}"/>
                  </a:ext>
                </a:extLst>
              </p:cNvPr>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a:extLst>
                  <a:ext uri="{FF2B5EF4-FFF2-40B4-BE49-F238E27FC236}">
                    <a16:creationId xmlns:a16="http://schemas.microsoft.com/office/drawing/2014/main" id="{877F02E6-32E5-CA49-9915-91E5051C725A}"/>
                  </a:ext>
                </a:extLst>
              </p:cNvPr>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a:extLst>
                  <a:ext uri="{FF2B5EF4-FFF2-40B4-BE49-F238E27FC236}">
                    <a16:creationId xmlns:a16="http://schemas.microsoft.com/office/drawing/2014/main" id="{C0409CAA-9B2B-F748-8085-B46E1795EEF0}"/>
                  </a:ext>
                </a:extLst>
              </p:cNvPr>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a:extLst>
                  <a:ext uri="{FF2B5EF4-FFF2-40B4-BE49-F238E27FC236}">
                    <a16:creationId xmlns:a16="http://schemas.microsoft.com/office/drawing/2014/main" id="{786A555D-B4B3-0244-9B04-4EFD4AD9AC81}"/>
                  </a:ext>
                </a:extLst>
              </p:cNvPr>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a:extLst>
                  <a:ext uri="{FF2B5EF4-FFF2-40B4-BE49-F238E27FC236}">
                    <a16:creationId xmlns:a16="http://schemas.microsoft.com/office/drawing/2014/main" id="{0C886F78-0806-C147-80D2-2168C7613FBB}"/>
                  </a:ext>
                </a:extLst>
              </p:cNvPr>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a:extLst>
              <a:ext uri="{FF2B5EF4-FFF2-40B4-BE49-F238E27FC236}">
                <a16:creationId xmlns:a16="http://schemas.microsoft.com/office/drawing/2014/main" id="{E74313DA-F788-8D41-93EC-EA1706E3BF41}"/>
              </a:ext>
            </a:extLst>
          </p:cNvPr>
          <p:cNvSpPr txBox="1">
            <a:spLocks noChangeArrowheads="1"/>
          </p:cNvSpPr>
          <p:nvPr userDrawn="1"/>
        </p:nvSpPr>
        <p:spPr bwMode="auto">
          <a:xfrm>
            <a:off x="512763" y="1566863"/>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a:extLst>
              <a:ext uri="{FF2B5EF4-FFF2-40B4-BE49-F238E27FC236}">
                <a16:creationId xmlns:a16="http://schemas.microsoft.com/office/drawing/2014/main" id="{8DC4C0F8-A321-4741-8C13-D950D433B188}"/>
              </a:ext>
            </a:extLst>
          </p:cNvPr>
          <p:cNvSpPr txBox="1">
            <a:spLocks noChangeArrowheads="1"/>
          </p:cNvSpPr>
          <p:nvPr userDrawn="1"/>
        </p:nvSpPr>
        <p:spPr bwMode="auto">
          <a:xfrm>
            <a:off x="512763"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a:extLst>
              <a:ext uri="{FF2B5EF4-FFF2-40B4-BE49-F238E27FC236}">
                <a16:creationId xmlns:a16="http://schemas.microsoft.com/office/drawing/2014/main" id="{28055E75-DF71-E248-AA74-7BB94C0666B9}"/>
              </a:ext>
            </a:extLst>
          </p:cNvPr>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a:extLst>
              <a:ext uri="{FF2B5EF4-FFF2-40B4-BE49-F238E27FC236}">
                <a16:creationId xmlns:a16="http://schemas.microsoft.com/office/drawing/2014/main" id="{C9680EE7-90D1-A345-B054-662FF463A282}"/>
              </a:ext>
            </a:extLst>
          </p:cNvPr>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a:extLst>
              <a:ext uri="{FF2B5EF4-FFF2-40B4-BE49-F238E27FC236}">
                <a16:creationId xmlns:a16="http://schemas.microsoft.com/office/drawing/2014/main" id="{E9BB0CE2-0617-1941-A588-C827F2524964}"/>
              </a:ext>
            </a:extLst>
          </p:cNvPr>
          <p:cNvSpPr>
            <a:spLocks/>
          </p:cNvSpPr>
          <p:nvPr userDrawn="1"/>
        </p:nvSpPr>
        <p:spPr bwMode="auto">
          <a:xfrm>
            <a:off x="1555750" y="1468438"/>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en-US" sz="1350"/>
          </a:p>
        </p:txBody>
      </p:sp>
      <p:cxnSp>
        <p:nvCxnSpPr>
          <p:cNvPr id="100" name="Straight Connector 42">
            <a:extLst>
              <a:ext uri="{FF2B5EF4-FFF2-40B4-BE49-F238E27FC236}">
                <a16:creationId xmlns:a16="http://schemas.microsoft.com/office/drawing/2014/main" id="{FBD52821-1B49-9E4C-B574-500AB3B6AFC9}"/>
              </a:ext>
            </a:extLst>
          </p:cNvPr>
          <p:cNvCxnSpPr>
            <a:cxnSpLocks noChangeShapeType="1"/>
          </p:cNvCxnSpPr>
          <p:nvPr userDrawn="1"/>
        </p:nvCxnSpPr>
        <p:spPr bwMode="auto">
          <a:xfrm>
            <a:off x="1546225"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a:extLst>
              <a:ext uri="{FF2B5EF4-FFF2-40B4-BE49-F238E27FC236}">
                <a16:creationId xmlns:a16="http://schemas.microsoft.com/office/drawing/2014/main" id="{ACF79274-401B-E847-9669-0A3D2E2738E9}"/>
              </a:ext>
            </a:extLst>
          </p:cNvPr>
          <p:cNvSpPr>
            <a:spLocks noGrp="1"/>
          </p:cNvSpPr>
          <p:nvPr>
            <p:ph type="sldNum" sz="quarter" idx="79"/>
          </p:nvPr>
        </p:nvSpPr>
        <p:spPr/>
        <p:txBody>
          <a:bodyPr/>
          <a:lstStyle>
            <a:lvl1pPr algn="l">
              <a:defRPr/>
            </a:lvl1pPr>
          </a:lstStyle>
          <a:p>
            <a:pPr>
              <a:defRPr/>
            </a:pPr>
            <a:fld id="{5C34364F-CB38-1E48-8DD6-8A135FEC3D76}" type="slidenum">
              <a:rPr lang="en-US" altLang="en-US"/>
              <a:pPr>
                <a:defRPr/>
              </a:pPr>
              <a:t>‹#›</a:t>
            </a:fld>
            <a:endParaRPr lang="en-US" altLang="en-US"/>
          </a:p>
        </p:txBody>
      </p:sp>
      <p:sp>
        <p:nvSpPr>
          <p:cNvPr id="102" name="Footer Placeholder 79">
            <a:extLst>
              <a:ext uri="{FF2B5EF4-FFF2-40B4-BE49-F238E27FC236}">
                <a16:creationId xmlns:a16="http://schemas.microsoft.com/office/drawing/2014/main" id="{6FCCAA74-A71F-BD48-A36F-2913CBEFBA79}"/>
              </a:ext>
            </a:extLst>
          </p:cNvPr>
          <p:cNvSpPr>
            <a:spLocks noGrp="1"/>
          </p:cNvSpPr>
          <p:nvPr>
            <p:ph type="ftr" sz="quarter" idx="80"/>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5178752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a:extLst>
              <a:ext uri="{FF2B5EF4-FFF2-40B4-BE49-F238E27FC236}">
                <a16:creationId xmlns:a16="http://schemas.microsoft.com/office/drawing/2014/main" id="{56796AC3-0CC9-4644-BE5A-F7E4445F89C5}"/>
              </a:ext>
            </a:extLst>
          </p:cNvPr>
          <p:cNvCxnSpPr>
            <a:cxnSpLocks noChangeShapeType="1"/>
          </p:cNvCxnSpPr>
          <p:nvPr userDrawn="1"/>
        </p:nvCxnSpPr>
        <p:spPr bwMode="auto">
          <a:xfrm>
            <a:off x="1779588"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a:extLst>
              <a:ext uri="{FF2B5EF4-FFF2-40B4-BE49-F238E27FC236}">
                <a16:creationId xmlns:a16="http://schemas.microsoft.com/office/drawing/2014/main" id="{0979C2C2-85F4-924D-9FCC-0B43C65A441A}"/>
              </a:ext>
            </a:extLst>
          </p:cNvPr>
          <p:cNvSpPr>
            <a:spLocks noGrp="1"/>
          </p:cNvSpPr>
          <p:nvPr>
            <p:ph type="sldNum" sz="quarter" idx="11"/>
          </p:nvPr>
        </p:nvSpPr>
        <p:spPr/>
        <p:txBody>
          <a:bodyPr/>
          <a:lstStyle>
            <a:lvl1pPr algn="l">
              <a:defRPr/>
            </a:lvl1pPr>
          </a:lstStyle>
          <a:p>
            <a:pPr>
              <a:defRPr/>
            </a:pPr>
            <a:fld id="{F4871064-9999-644D-B35B-038FAB2E2FA3}" type="slidenum">
              <a:rPr lang="en-US" altLang="en-US"/>
              <a:pPr>
                <a:defRPr/>
              </a:pPr>
              <a:t>‹#›</a:t>
            </a:fld>
            <a:endParaRPr lang="en-US" altLang="en-US"/>
          </a:p>
        </p:txBody>
      </p:sp>
      <p:sp>
        <p:nvSpPr>
          <p:cNvPr id="12" name="Footer Placeholder 9">
            <a:extLst>
              <a:ext uri="{FF2B5EF4-FFF2-40B4-BE49-F238E27FC236}">
                <a16:creationId xmlns:a16="http://schemas.microsoft.com/office/drawing/2014/main" id="{35454F5E-C949-6F4E-AF56-AF0C4FEF46ED}"/>
              </a:ext>
            </a:extLst>
          </p:cNvPr>
          <p:cNvSpPr>
            <a:spLocks noGrp="1"/>
          </p:cNvSpPr>
          <p:nvPr>
            <p:ph type="ftr" sz="quarter" idx="1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8771237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a:extLst>
              <a:ext uri="{FF2B5EF4-FFF2-40B4-BE49-F238E27FC236}">
                <a16:creationId xmlns:a16="http://schemas.microsoft.com/office/drawing/2014/main" id="{8C26E02F-56C9-A842-9594-876A7CE1FEF8}"/>
              </a:ext>
            </a:extLst>
          </p:cNvPr>
          <p:cNvSpPr>
            <a:spLocks noGrp="1"/>
          </p:cNvSpPr>
          <p:nvPr>
            <p:ph type="sldNum" sz="quarter" idx="19"/>
          </p:nvPr>
        </p:nvSpPr>
        <p:spPr/>
        <p:txBody>
          <a:bodyPr/>
          <a:lstStyle>
            <a:lvl1pPr algn="l">
              <a:defRPr/>
            </a:lvl1pPr>
          </a:lstStyle>
          <a:p>
            <a:pPr>
              <a:defRPr/>
            </a:pPr>
            <a:fld id="{AF9CC1D5-9985-8045-BBA9-B728A1C78B61}"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FD93BA97-5C7A-B540-8EC9-89562014AE6F}"/>
              </a:ext>
            </a:extLst>
          </p:cNvPr>
          <p:cNvSpPr>
            <a:spLocks noGrp="1"/>
          </p:cNvSpPr>
          <p:nvPr>
            <p:ph type="ftr" sz="quarter" idx="20"/>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105955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a:extLst>
              <a:ext uri="{FF2B5EF4-FFF2-40B4-BE49-F238E27FC236}">
                <a16:creationId xmlns:a16="http://schemas.microsoft.com/office/drawing/2014/main" id="{58F763F2-9030-164C-B559-7A0545D2364C}"/>
              </a:ext>
            </a:extLst>
          </p:cNvPr>
          <p:cNvSpPr>
            <a:spLocks noGrp="1"/>
          </p:cNvSpPr>
          <p:nvPr>
            <p:ph type="sldNum" sz="quarter" idx="10"/>
          </p:nvPr>
        </p:nvSpPr>
        <p:spPr/>
        <p:txBody>
          <a:bodyPr/>
          <a:lstStyle>
            <a:lvl1pPr algn="l">
              <a:defRPr/>
            </a:lvl1pPr>
          </a:lstStyle>
          <a:p>
            <a:pPr>
              <a:defRPr/>
            </a:pPr>
            <a:fld id="{147CC2E7-3DE2-6448-A596-9611D429FB96}" type="slidenum">
              <a:rPr lang="en-US" altLang="en-US"/>
              <a:pPr>
                <a:defRPr/>
              </a:pPr>
              <a:t>‹#›</a:t>
            </a:fld>
            <a:endParaRPr lang="en-US" altLang="en-US"/>
          </a:p>
        </p:txBody>
      </p:sp>
      <p:sp>
        <p:nvSpPr>
          <p:cNvPr id="6" name="Footer Placeholder 12">
            <a:extLst>
              <a:ext uri="{FF2B5EF4-FFF2-40B4-BE49-F238E27FC236}">
                <a16:creationId xmlns:a16="http://schemas.microsoft.com/office/drawing/2014/main" id="{01B10961-D5C0-544A-B389-2791677FD8AE}"/>
              </a:ext>
            </a:extLst>
          </p:cNvPr>
          <p:cNvSpPr>
            <a:spLocks noGrp="1"/>
          </p:cNvSpPr>
          <p:nvPr>
            <p:ph type="ftr" sz="quarter" idx="1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8210805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1D0109D5-693C-1C4E-8BE9-C06A6164B5BA}"/>
              </a:ext>
            </a:extLst>
          </p:cNvPr>
          <p:cNvSpPr>
            <a:spLocks noGrp="1"/>
          </p:cNvSpPr>
          <p:nvPr>
            <p:ph type="sldNum" sz="quarter" idx="10"/>
          </p:nvPr>
        </p:nvSpPr>
        <p:spPr/>
        <p:txBody>
          <a:bodyPr/>
          <a:lstStyle>
            <a:lvl1pPr algn="l">
              <a:defRPr/>
            </a:lvl1pPr>
          </a:lstStyle>
          <a:p>
            <a:pPr>
              <a:defRPr/>
            </a:pPr>
            <a:fld id="{4C74A507-26F8-1142-A856-93201DF2BD46}"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77ABE06B-78E5-9140-9D47-CDD8F49C28D1}"/>
              </a:ext>
            </a:extLst>
          </p:cNvPr>
          <p:cNvSpPr>
            <a:spLocks noGrp="1"/>
          </p:cNvSpPr>
          <p:nvPr>
            <p:ph type="ftr" sz="quarter" idx="1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4156640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DA9C7854-5168-DC4B-956D-DF5A5BCDA72D}"/>
              </a:ext>
            </a:extLst>
          </p:cNvPr>
          <p:cNvSpPr>
            <a:spLocks noGrp="1"/>
          </p:cNvSpPr>
          <p:nvPr>
            <p:ph type="sldNum" sz="quarter" idx="10"/>
          </p:nvPr>
        </p:nvSpPr>
        <p:spPr/>
        <p:txBody>
          <a:bodyPr/>
          <a:lstStyle>
            <a:lvl1pPr algn="l">
              <a:defRPr/>
            </a:lvl1pPr>
          </a:lstStyle>
          <a:p>
            <a:pPr>
              <a:defRPr/>
            </a:pPr>
            <a:fld id="{D691E93E-9F73-564C-B814-F581E833C79F}"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2EF1CCF9-D4D1-5F43-9A71-EC53EC0A5961}"/>
              </a:ext>
            </a:extLst>
          </p:cNvPr>
          <p:cNvSpPr>
            <a:spLocks noGrp="1"/>
          </p:cNvSpPr>
          <p:nvPr>
            <p:ph type="ftr" sz="quarter" idx="1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4220455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a:extLst>
              <a:ext uri="{FF2B5EF4-FFF2-40B4-BE49-F238E27FC236}">
                <a16:creationId xmlns:a16="http://schemas.microsoft.com/office/drawing/2014/main" id="{DC0FFC69-A712-7841-8BC1-7D491A36D9F9}"/>
              </a:ext>
            </a:extLst>
          </p:cNvPr>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3" name="TextBox 13">
            <a:extLst>
              <a:ext uri="{FF2B5EF4-FFF2-40B4-BE49-F238E27FC236}">
                <a16:creationId xmlns:a16="http://schemas.microsoft.com/office/drawing/2014/main" id="{D2B37BE4-C3D8-B74D-8A46-04B048063B4D}"/>
              </a:ext>
            </a:extLst>
          </p:cNvPr>
          <p:cNvSpPr txBox="1">
            <a:spLocks noChangeArrowheads="1"/>
          </p:cNvSpPr>
          <p:nvPr userDrawn="1"/>
        </p:nvSpPr>
        <p:spPr bwMode="auto">
          <a:xfrm>
            <a:off x="2066925" y="1108075"/>
            <a:ext cx="32004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a:extLst>
              <a:ext uri="{FF2B5EF4-FFF2-40B4-BE49-F238E27FC236}">
                <a16:creationId xmlns:a16="http://schemas.microsoft.com/office/drawing/2014/main" id="{839928CE-6949-4D48-8933-DCFDDB8A5177}"/>
              </a:ext>
            </a:extLst>
          </p:cNvPr>
          <p:cNvSpPr txBox="1">
            <a:spLocks noChangeArrowheads="1"/>
          </p:cNvSpPr>
          <p:nvPr userDrawn="1"/>
        </p:nvSpPr>
        <p:spPr bwMode="auto">
          <a:xfrm>
            <a:off x="5505450" y="1108075"/>
            <a:ext cx="32004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a:extLst>
              <a:ext uri="{FF2B5EF4-FFF2-40B4-BE49-F238E27FC236}">
                <a16:creationId xmlns:a16="http://schemas.microsoft.com/office/drawing/2014/main" id="{6AA03CE7-866F-D545-87C0-CA474AC5826A}"/>
              </a:ext>
            </a:extLst>
          </p:cNvPr>
          <p:cNvSpPr>
            <a:spLocks noGrp="1"/>
          </p:cNvSpPr>
          <p:nvPr>
            <p:ph type="sldNum" sz="quarter" idx="44"/>
          </p:nvPr>
        </p:nvSpPr>
        <p:spPr/>
        <p:txBody>
          <a:bodyPr/>
          <a:lstStyle>
            <a:lvl1pPr algn="l">
              <a:defRPr/>
            </a:lvl1pPr>
          </a:lstStyle>
          <a:p>
            <a:pPr>
              <a:defRPr/>
            </a:pPr>
            <a:fld id="{F90BF6AE-2761-A140-ADEC-413FECFFDFC5}"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1AB33A6B-862E-1F4E-BC8D-4F624F117CBE}"/>
              </a:ext>
            </a:extLst>
          </p:cNvPr>
          <p:cNvSpPr>
            <a:spLocks noGrp="1"/>
          </p:cNvSpPr>
          <p:nvPr>
            <p:ph type="ftr" sz="quarter" idx="4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895479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a:extLst>
              <a:ext uri="{FF2B5EF4-FFF2-40B4-BE49-F238E27FC236}">
                <a16:creationId xmlns:a16="http://schemas.microsoft.com/office/drawing/2014/main" id="{F652C452-9626-C94F-9E50-F8FF42C42354}"/>
              </a:ext>
            </a:extLst>
          </p:cNvPr>
          <p:cNvSpPr>
            <a:spLocks noGrp="1"/>
          </p:cNvSpPr>
          <p:nvPr>
            <p:ph type="sldNum" sz="quarter" idx="34"/>
          </p:nvPr>
        </p:nvSpPr>
        <p:spPr/>
        <p:txBody>
          <a:bodyPr/>
          <a:lstStyle>
            <a:lvl1pPr algn="l">
              <a:defRPr/>
            </a:lvl1pPr>
          </a:lstStyle>
          <a:p>
            <a:pPr>
              <a:defRPr/>
            </a:pPr>
            <a:fld id="{799274F2-4605-EE49-810B-5A62744A01B3}" type="slidenum">
              <a:rPr lang="en-US" altLang="en-US"/>
              <a:pPr>
                <a:defRPr/>
              </a:pPr>
              <a:t>‹#›</a:t>
            </a:fld>
            <a:endParaRPr lang="en-US" altLang="en-US"/>
          </a:p>
        </p:txBody>
      </p:sp>
      <p:sp>
        <p:nvSpPr>
          <p:cNvPr id="28" name="Footer Placeholder 12">
            <a:extLst>
              <a:ext uri="{FF2B5EF4-FFF2-40B4-BE49-F238E27FC236}">
                <a16:creationId xmlns:a16="http://schemas.microsoft.com/office/drawing/2014/main" id="{8FFF7FCA-607C-AA43-8D20-4F34AC224E77}"/>
              </a:ext>
            </a:extLst>
          </p:cNvPr>
          <p:cNvSpPr>
            <a:spLocks noGrp="1"/>
          </p:cNvSpPr>
          <p:nvPr>
            <p:ph type="ftr" sz="quarter" idx="3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036029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a:extLst>
              <a:ext uri="{FF2B5EF4-FFF2-40B4-BE49-F238E27FC236}">
                <a16:creationId xmlns:a16="http://schemas.microsoft.com/office/drawing/2014/main" id="{604FEA5A-1E0A-1B4A-9D65-086D0611FB12}"/>
              </a:ext>
            </a:extLst>
          </p:cNvPr>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PARTNERS</a:t>
            </a:r>
          </a:p>
        </p:txBody>
      </p:sp>
      <p:sp>
        <p:nvSpPr>
          <p:cNvPr id="11" name="Line 22">
            <a:extLst>
              <a:ext uri="{FF2B5EF4-FFF2-40B4-BE49-F238E27FC236}">
                <a16:creationId xmlns:a16="http://schemas.microsoft.com/office/drawing/2014/main" id="{A0E62CB1-5CF7-5345-858E-30A7D7FD20BF}"/>
              </a:ext>
            </a:extLst>
          </p:cNvPr>
          <p:cNvSpPr>
            <a:spLocks noChangeShapeType="1"/>
          </p:cNvSpPr>
          <p:nvPr/>
        </p:nvSpPr>
        <p:spPr bwMode="auto">
          <a:xfrm>
            <a:off x="438150"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2" name="Text Box 23">
            <a:extLst>
              <a:ext uri="{FF2B5EF4-FFF2-40B4-BE49-F238E27FC236}">
                <a16:creationId xmlns:a16="http://schemas.microsoft.com/office/drawing/2014/main" id="{8DB6EFD1-8CC3-F047-ABA9-064D9BC35863}"/>
              </a:ext>
            </a:extLst>
          </p:cNvPr>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ASSOCIATES</a:t>
            </a:r>
          </a:p>
        </p:txBody>
      </p:sp>
      <p:sp>
        <p:nvSpPr>
          <p:cNvPr id="13" name="Line 24">
            <a:extLst>
              <a:ext uri="{FF2B5EF4-FFF2-40B4-BE49-F238E27FC236}">
                <a16:creationId xmlns:a16="http://schemas.microsoft.com/office/drawing/2014/main" id="{2F9D9F2B-F3BF-0C41-B48F-7B311862C636}"/>
              </a:ext>
            </a:extLst>
          </p:cNvPr>
          <p:cNvSpPr>
            <a:spLocks noChangeShapeType="1"/>
          </p:cNvSpPr>
          <p:nvPr/>
        </p:nvSpPr>
        <p:spPr bwMode="auto">
          <a:xfrm>
            <a:off x="438150"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a:extLst>
              <a:ext uri="{FF2B5EF4-FFF2-40B4-BE49-F238E27FC236}">
                <a16:creationId xmlns:a16="http://schemas.microsoft.com/office/drawing/2014/main" id="{A34D96B7-537C-C047-8761-BDDCC604206A}"/>
              </a:ext>
            </a:extLst>
          </p:cNvPr>
          <p:cNvSpPr>
            <a:spLocks noGrp="1"/>
          </p:cNvSpPr>
          <p:nvPr>
            <p:ph type="sldNum" sz="quarter" idx="21"/>
          </p:nvPr>
        </p:nvSpPr>
        <p:spPr/>
        <p:txBody>
          <a:bodyPr/>
          <a:lstStyle>
            <a:lvl1pPr algn="l">
              <a:defRPr/>
            </a:lvl1pPr>
          </a:lstStyle>
          <a:p>
            <a:pPr>
              <a:defRPr/>
            </a:pPr>
            <a:fld id="{ADA030DC-FDC3-BA45-B88A-C8BCFAF5D9BF}"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372D378E-C97D-8B44-84B7-1377028AA19F}"/>
              </a:ext>
            </a:extLst>
          </p:cNvPr>
          <p:cNvSpPr>
            <a:spLocks noGrp="1"/>
          </p:cNvSpPr>
          <p:nvPr>
            <p:ph type="ftr" sz="quarter" idx="2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423275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5D8AC58F-12CF-AA45-87B9-7CFF7D8264E3}"/>
              </a:ext>
            </a:extLst>
          </p:cNvPr>
          <p:cNvSpPr>
            <a:spLocks noGrp="1"/>
          </p:cNvSpPr>
          <p:nvPr>
            <p:ph type="sldNum" sz="quarter" idx="20"/>
          </p:nvPr>
        </p:nvSpPr>
        <p:spPr/>
        <p:txBody>
          <a:bodyPr/>
          <a:lstStyle>
            <a:lvl1pPr algn="l">
              <a:defRPr/>
            </a:lvl1pPr>
          </a:lstStyle>
          <a:p>
            <a:pPr>
              <a:defRPr/>
            </a:pPr>
            <a:fld id="{DF366CC4-E5F6-0A46-8414-AB3398B381EA}" type="slidenum">
              <a:rPr lang="en-US" altLang="en-US"/>
              <a:pPr>
                <a:defRPr/>
              </a:pPr>
              <a:t>‹#›</a:t>
            </a:fld>
            <a:endParaRPr lang="en-US" altLang="en-US"/>
          </a:p>
        </p:txBody>
      </p:sp>
      <p:sp>
        <p:nvSpPr>
          <p:cNvPr id="8" name="Footer Placeholder 12">
            <a:extLst>
              <a:ext uri="{FF2B5EF4-FFF2-40B4-BE49-F238E27FC236}">
                <a16:creationId xmlns:a16="http://schemas.microsoft.com/office/drawing/2014/main" id="{5F8DF560-7528-634E-BE51-B52A4D885136}"/>
              </a:ext>
            </a:extLst>
          </p:cNvPr>
          <p:cNvSpPr>
            <a:spLocks noGrp="1"/>
          </p:cNvSpPr>
          <p:nvPr>
            <p:ph type="ftr" sz="quarter" idx="2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0479821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079F0D0F-F8B4-F943-A389-4257CE4715B8}"/>
              </a:ext>
            </a:extLst>
          </p:cNvPr>
          <p:cNvSpPr>
            <a:spLocks noGrp="1"/>
          </p:cNvSpPr>
          <p:nvPr>
            <p:ph type="sldNum" sz="quarter" idx="132"/>
          </p:nvPr>
        </p:nvSpPr>
        <p:spPr/>
        <p:txBody>
          <a:bodyPr/>
          <a:lstStyle>
            <a:lvl1pPr algn="l">
              <a:defRPr/>
            </a:lvl1pPr>
          </a:lstStyle>
          <a:p>
            <a:pPr>
              <a:defRPr/>
            </a:pPr>
            <a:fld id="{FD88FBED-16A4-254B-A2C1-71B81D724BF4}"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7996A400-B189-4C40-A82D-5574650542F8}"/>
              </a:ext>
            </a:extLst>
          </p:cNvPr>
          <p:cNvSpPr>
            <a:spLocks noGrp="1"/>
          </p:cNvSpPr>
          <p:nvPr>
            <p:ph type="ftr" sz="quarter" idx="13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0424571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547AC1CC-989F-EF4F-883C-95EFB4AAB75A}"/>
              </a:ext>
            </a:extLst>
          </p:cNvPr>
          <p:cNvSpPr>
            <a:spLocks noGrp="1"/>
          </p:cNvSpPr>
          <p:nvPr>
            <p:ph type="sldNum" sz="quarter" idx="132"/>
          </p:nvPr>
        </p:nvSpPr>
        <p:spPr/>
        <p:txBody>
          <a:bodyPr/>
          <a:lstStyle>
            <a:lvl1pPr algn="l">
              <a:defRPr/>
            </a:lvl1pPr>
          </a:lstStyle>
          <a:p>
            <a:pPr>
              <a:defRPr/>
            </a:pPr>
            <a:fld id="{B2980DCB-17C2-6A4A-84AA-85D7AEE09889}"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B0D2AE8-4FC0-1A4F-B037-9A9F1579642F}"/>
              </a:ext>
            </a:extLst>
          </p:cNvPr>
          <p:cNvSpPr>
            <a:spLocks noGrp="1"/>
          </p:cNvSpPr>
          <p:nvPr>
            <p:ph type="ftr" sz="quarter" idx="13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4702139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F42440C5-AB64-6D41-895E-37A9319E8477}"/>
              </a:ext>
            </a:extLst>
          </p:cNvPr>
          <p:cNvSpPr>
            <a:spLocks noGrp="1"/>
          </p:cNvSpPr>
          <p:nvPr>
            <p:ph type="sldNum" sz="quarter" idx="131"/>
          </p:nvPr>
        </p:nvSpPr>
        <p:spPr/>
        <p:txBody>
          <a:bodyPr/>
          <a:lstStyle>
            <a:lvl1pPr algn="l">
              <a:defRPr/>
            </a:lvl1pPr>
          </a:lstStyle>
          <a:p>
            <a:pPr>
              <a:defRPr/>
            </a:pPr>
            <a:fld id="{C57BC95E-CD4F-DE41-AD25-B687E10699B1}"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DECAD609-2A9D-3E4C-AD77-DFE92DF80326}"/>
              </a:ext>
            </a:extLst>
          </p:cNvPr>
          <p:cNvSpPr>
            <a:spLocks noGrp="1"/>
          </p:cNvSpPr>
          <p:nvPr>
            <p:ph type="ftr" sz="quarter" idx="13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6175877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EDAD8F92-4C0A-D648-B0F1-F59F0731F4A9}"/>
              </a:ext>
            </a:extLst>
          </p:cNvPr>
          <p:cNvSpPr>
            <a:spLocks noGrp="1"/>
          </p:cNvSpPr>
          <p:nvPr>
            <p:ph type="sldNum" sz="quarter" idx="131"/>
          </p:nvPr>
        </p:nvSpPr>
        <p:spPr/>
        <p:txBody>
          <a:bodyPr/>
          <a:lstStyle>
            <a:lvl1pPr algn="l">
              <a:defRPr/>
            </a:lvl1pPr>
          </a:lstStyle>
          <a:p>
            <a:pPr>
              <a:defRPr/>
            </a:pPr>
            <a:fld id="{BDC8BE7A-C664-D04A-8598-4E5685E3174A}"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1B274BD-430A-844D-B842-7F1D383B2E3F}"/>
              </a:ext>
            </a:extLst>
          </p:cNvPr>
          <p:cNvSpPr>
            <a:spLocks noGrp="1"/>
          </p:cNvSpPr>
          <p:nvPr>
            <p:ph type="ftr" sz="quarter" idx="13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09908331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2A2ED45C-888B-1246-82B4-C7C831C82324}"/>
              </a:ext>
            </a:extLst>
          </p:cNvPr>
          <p:cNvSpPr>
            <a:spLocks noGrp="1"/>
          </p:cNvSpPr>
          <p:nvPr>
            <p:ph type="sldNum" sz="quarter" idx="131"/>
          </p:nvPr>
        </p:nvSpPr>
        <p:spPr/>
        <p:txBody>
          <a:bodyPr/>
          <a:lstStyle>
            <a:lvl1pPr algn="l">
              <a:defRPr/>
            </a:lvl1pPr>
          </a:lstStyle>
          <a:p>
            <a:pPr>
              <a:defRPr/>
            </a:pPr>
            <a:fld id="{DF7A95AD-5F8B-924D-8935-5ADADA9D42D6}"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66521D81-1BDB-0741-8AB7-05D637F2E829}"/>
              </a:ext>
            </a:extLst>
          </p:cNvPr>
          <p:cNvSpPr>
            <a:spLocks noGrp="1"/>
          </p:cNvSpPr>
          <p:nvPr>
            <p:ph type="ftr" sz="quarter" idx="13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9901993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5">
            <a:extLst>
              <a:ext uri="{FF2B5EF4-FFF2-40B4-BE49-F238E27FC236}">
                <a16:creationId xmlns:a16="http://schemas.microsoft.com/office/drawing/2014/main" id="{9885D879-F8A2-154B-97DC-20A4BB559C16}"/>
              </a:ext>
            </a:extLst>
          </p:cNvPr>
          <p:cNvSpPr>
            <a:spLocks noGrp="1" noChangeArrowheads="1"/>
          </p:cNvSpPr>
          <p:nvPr>
            <p:ph type="ftr" sz="quarter" idx="10"/>
          </p:nvPr>
        </p:nvSpPr>
        <p:spPr/>
        <p:txBody>
          <a:bodyPr/>
          <a:lstStyle>
            <a:lvl1pPr>
              <a:defRPr b="0"/>
            </a:lvl1pPr>
          </a:lstStyle>
          <a:p>
            <a:pPr>
              <a:defRPr/>
            </a:pPr>
            <a:r>
              <a:rPr lang="en-US"/>
              <a:t>Allocations</a:t>
            </a:r>
            <a:endParaRPr lang="en-US" dirty="0"/>
          </a:p>
        </p:txBody>
      </p:sp>
      <p:sp>
        <p:nvSpPr>
          <p:cNvPr id="5" name="Slide Number Placeholder 6">
            <a:extLst>
              <a:ext uri="{FF2B5EF4-FFF2-40B4-BE49-F238E27FC236}">
                <a16:creationId xmlns:a16="http://schemas.microsoft.com/office/drawing/2014/main" id="{AFE0BECD-A12F-E74F-B9CF-DD681B3E6436}"/>
              </a:ext>
            </a:extLst>
          </p:cNvPr>
          <p:cNvSpPr>
            <a:spLocks noGrp="1" noChangeArrowheads="1"/>
          </p:cNvSpPr>
          <p:nvPr>
            <p:ph type="sldNum" sz="quarter" idx="11"/>
          </p:nvPr>
        </p:nvSpPr>
        <p:spPr/>
        <p:txBody>
          <a:bodyPr/>
          <a:lstStyle>
            <a:lvl1pPr algn="l">
              <a:defRPr/>
            </a:lvl1pPr>
          </a:lstStyle>
          <a:p>
            <a:pPr>
              <a:defRPr/>
            </a:pPr>
            <a:endParaRPr lang="en-US"/>
          </a:p>
          <a:p>
            <a:pPr>
              <a:defRPr/>
            </a:pPr>
            <a:fld id="{B5B79ECD-265C-BB46-92EF-43484890C038}" type="slidenum">
              <a:rPr lang="en-US"/>
              <a:pPr>
                <a:defRPr/>
              </a:pPr>
              <a:t>‹#›</a:t>
            </a:fld>
            <a:endParaRPr lang="en-US"/>
          </a:p>
        </p:txBody>
      </p:sp>
    </p:spTree>
    <p:extLst>
      <p:ext uri="{BB962C8B-B14F-4D97-AF65-F5344CB8AC3E}">
        <p14:creationId xmlns:p14="http://schemas.microsoft.com/office/powerpoint/2010/main" val="40078329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A7359D8E-E112-C345-9903-2893FD0386F0}"/>
              </a:ext>
            </a:extLst>
          </p:cNvPr>
          <p:cNvSpPr>
            <a:spLocks noGrp="1" noChangeArrowheads="1"/>
          </p:cNvSpPr>
          <p:nvPr>
            <p:ph type="ftr" sz="quarter" idx="10"/>
          </p:nvPr>
        </p:nvSpPr>
        <p:spPr/>
        <p:txBody>
          <a:bodyPr/>
          <a:lstStyle>
            <a:lvl1pPr>
              <a:defRPr/>
            </a:lvl1pPr>
          </a:lstStyle>
          <a:p>
            <a:pPr>
              <a:defRPr/>
            </a:pPr>
            <a:r>
              <a:rPr lang="en-US"/>
              <a:t>Allocations</a:t>
            </a:r>
          </a:p>
        </p:txBody>
      </p:sp>
      <p:sp>
        <p:nvSpPr>
          <p:cNvPr id="7" name="Rectangle 5">
            <a:extLst>
              <a:ext uri="{FF2B5EF4-FFF2-40B4-BE49-F238E27FC236}">
                <a16:creationId xmlns:a16="http://schemas.microsoft.com/office/drawing/2014/main" id="{0C4001AB-DB1D-5946-9736-03D4B54E2C60}"/>
              </a:ext>
            </a:extLst>
          </p:cNvPr>
          <p:cNvSpPr>
            <a:spLocks noGrp="1" noChangeArrowheads="1"/>
          </p:cNvSpPr>
          <p:nvPr>
            <p:ph type="sldNum" sz="quarter" idx="11"/>
          </p:nvPr>
        </p:nvSpPr>
        <p:spPr/>
        <p:txBody>
          <a:bodyPr/>
          <a:lstStyle>
            <a:lvl1pPr algn="l">
              <a:defRPr/>
            </a:lvl1pPr>
          </a:lstStyle>
          <a:p>
            <a:pPr>
              <a:defRPr/>
            </a:pPr>
            <a:fld id="{6B4B8618-4A19-CB4D-A1ED-E327290BBB7A}" type="slidenum">
              <a:rPr lang="en-US" altLang="en-US"/>
              <a:pPr>
                <a:defRPr/>
              </a:pPr>
              <a:t>‹#›</a:t>
            </a:fld>
            <a:endParaRPr lang="en-US" altLang="en-US"/>
          </a:p>
        </p:txBody>
      </p:sp>
    </p:spTree>
    <p:extLst>
      <p:ext uri="{BB962C8B-B14F-4D97-AF65-F5344CB8AC3E}">
        <p14:creationId xmlns:p14="http://schemas.microsoft.com/office/powerpoint/2010/main" val="27573288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id="{8D36792D-32CC-2248-9D1D-323FEA404F6A}"/>
              </a:ext>
            </a:extLst>
          </p:cNvPr>
          <p:cNvSpPr>
            <a:spLocks noGrp="1" noChangeArrowheads="1"/>
          </p:cNvSpPr>
          <p:nvPr>
            <p:ph type="ftr" sz="quarter" idx="10"/>
          </p:nvPr>
        </p:nvSpPr>
        <p:spPr/>
        <p:txBody>
          <a:bodyPr/>
          <a:lstStyle>
            <a:lvl1pPr>
              <a:defRPr/>
            </a:lvl1pPr>
          </a:lstStyle>
          <a:p>
            <a:pPr>
              <a:defRPr/>
            </a:pPr>
            <a:r>
              <a:rPr lang="en-US"/>
              <a:t>Allocations</a:t>
            </a:r>
          </a:p>
        </p:txBody>
      </p:sp>
      <p:sp>
        <p:nvSpPr>
          <p:cNvPr id="6" name="Slide Number Placeholder 6">
            <a:extLst>
              <a:ext uri="{FF2B5EF4-FFF2-40B4-BE49-F238E27FC236}">
                <a16:creationId xmlns:a16="http://schemas.microsoft.com/office/drawing/2014/main" id="{0578B703-4DAA-DA4F-94DA-174EAFB37330}"/>
              </a:ext>
            </a:extLst>
          </p:cNvPr>
          <p:cNvSpPr>
            <a:spLocks noGrp="1" noChangeArrowheads="1"/>
          </p:cNvSpPr>
          <p:nvPr>
            <p:ph type="sldNum" sz="quarter" idx="11"/>
          </p:nvPr>
        </p:nvSpPr>
        <p:spPr/>
        <p:txBody>
          <a:bodyPr/>
          <a:lstStyle>
            <a:lvl1pPr algn="l">
              <a:defRPr/>
            </a:lvl1pPr>
          </a:lstStyle>
          <a:p>
            <a:pPr>
              <a:defRPr/>
            </a:pPr>
            <a:fld id="{20A85829-7B02-0F41-93DA-41792B6B4937}" type="slidenum">
              <a:rPr lang="en-US" altLang="en-US"/>
              <a:pPr>
                <a:defRPr/>
              </a:pPr>
              <a:t>‹#›</a:t>
            </a:fld>
            <a:endParaRPr lang="en-US" altLang="en-US"/>
          </a:p>
        </p:txBody>
      </p:sp>
    </p:spTree>
    <p:extLst>
      <p:ext uri="{BB962C8B-B14F-4D97-AF65-F5344CB8AC3E}">
        <p14:creationId xmlns:p14="http://schemas.microsoft.com/office/powerpoint/2010/main" val="19549972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t>Allocations</a:t>
            </a:r>
          </a:p>
        </p:txBody>
      </p:sp>
      <p:sp>
        <p:nvSpPr>
          <p:cNvPr id="6" name="Rectangle 5"/>
          <p:cNvSpPr>
            <a:spLocks noGrp="1" noChangeArrowheads="1"/>
          </p:cNvSpPr>
          <p:nvPr>
            <p:ph type="sldNum" sz="quarter" idx="11"/>
          </p:nvPr>
        </p:nvSpPr>
        <p:spPr>
          <a:ln/>
        </p:spPr>
        <p:txBody>
          <a:bodyPr/>
          <a:lstStyle>
            <a:lvl1pPr>
              <a:defRPr/>
            </a:lvl1pPr>
          </a:lstStyle>
          <a:p>
            <a:fld id="{F507D8FA-3A4D-4F06-95F9-AF158D855021}" type="slidenum">
              <a:rPr lang="en-US"/>
              <a:pPr/>
              <a:t>‹#›</a:t>
            </a:fld>
            <a:endParaRPr lang="en-US"/>
          </a:p>
        </p:txBody>
      </p:sp>
    </p:spTree>
    <p:extLst>
      <p:ext uri="{BB962C8B-B14F-4D97-AF65-F5344CB8AC3E}">
        <p14:creationId xmlns:p14="http://schemas.microsoft.com/office/powerpoint/2010/main" val="358236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a:extLst>
              <a:ext uri="{FF2B5EF4-FFF2-40B4-BE49-F238E27FC236}">
                <a16:creationId xmlns:a16="http://schemas.microsoft.com/office/drawing/2014/main" id="{20FDBE43-6368-D340-BAF8-74F94E9581AE}"/>
              </a:ext>
            </a:extLst>
          </p:cNvPr>
          <p:cNvSpPr>
            <a:spLocks noGrp="1"/>
          </p:cNvSpPr>
          <p:nvPr>
            <p:ph type="sldNum" sz="quarter" idx="10"/>
          </p:nvPr>
        </p:nvSpPr>
        <p:spPr/>
        <p:txBody>
          <a:bodyPr/>
          <a:lstStyle>
            <a:lvl1pPr algn="l">
              <a:defRPr/>
            </a:lvl1pPr>
          </a:lstStyle>
          <a:p>
            <a:pPr>
              <a:defRPr/>
            </a:pPr>
            <a:fld id="{2FA1A9D3-0EF0-EE47-996A-83C0C42DB0DF}" type="slidenum">
              <a:rPr lang="en-US" altLang="en-US"/>
              <a:pPr>
                <a:defRPr/>
              </a:pPr>
              <a:t>‹#›</a:t>
            </a:fld>
            <a:endParaRPr lang="en-US" altLang="en-US"/>
          </a:p>
        </p:txBody>
      </p:sp>
      <p:sp>
        <p:nvSpPr>
          <p:cNvPr id="4" name="Footer Placeholder 12">
            <a:extLst>
              <a:ext uri="{FF2B5EF4-FFF2-40B4-BE49-F238E27FC236}">
                <a16:creationId xmlns:a16="http://schemas.microsoft.com/office/drawing/2014/main" id="{B10AE3CD-00D6-2F49-A382-168C08DE0216}"/>
              </a:ext>
            </a:extLst>
          </p:cNvPr>
          <p:cNvSpPr>
            <a:spLocks noGrp="1"/>
          </p:cNvSpPr>
          <p:nvPr>
            <p:ph type="ftr" sz="quarter" idx="1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076443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4C571E-9B85-0743-A10B-C02DAAFC1694}"/>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10" name="Slide Number Placeholder 9">
            <a:extLst>
              <a:ext uri="{FF2B5EF4-FFF2-40B4-BE49-F238E27FC236}">
                <a16:creationId xmlns:a16="http://schemas.microsoft.com/office/drawing/2014/main" id="{90078C46-DEDD-6143-8EDC-5358ACA73D4B}"/>
              </a:ext>
            </a:extLst>
          </p:cNvPr>
          <p:cNvSpPr>
            <a:spLocks noGrp="1"/>
          </p:cNvSpPr>
          <p:nvPr>
            <p:ph type="sldNum" sz="quarter" idx="22"/>
          </p:nvPr>
        </p:nvSpPr>
        <p:spPr/>
        <p:txBody>
          <a:bodyPr/>
          <a:lstStyle>
            <a:lvl1pPr algn="l">
              <a:defRPr/>
            </a:lvl1pPr>
          </a:lstStyle>
          <a:p>
            <a:pPr>
              <a:defRPr/>
            </a:pPr>
            <a:fld id="{DB041CF3-6AE7-4D4F-9500-39AA37C0034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26D17645-D126-D445-8791-447DD4BA92AA}"/>
              </a:ext>
            </a:extLst>
          </p:cNvPr>
          <p:cNvSpPr>
            <a:spLocks noGrp="1"/>
          </p:cNvSpPr>
          <p:nvPr>
            <p:ph type="ftr" sz="quarter" idx="2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485219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a:extLst>
              <a:ext uri="{FF2B5EF4-FFF2-40B4-BE49-F238E27FC236}">
                <a16:creationId xmlns:a16="http://schemas.microsoft.com/office/drawing/2014/main" id="{36251B5E-27FB-8342-ACEB-833D59209246}"/>
              </a:ext>
            </a:extLst>
          </p:cNvPr>
          <p:cNvSpPr>
            <a:spLocks noGrp="1"/>
          </p:cNvSpPr>
          <p:nvPr>
            <p:ph type="sldNum" sz="quarter" idx="22"/>
          </p:nvPr>
        </p:nvSpPr>
        <p:spPr/>
        <p:txBody>
          <a:bodyPr/>
          <a:lstStyle>
            <a:lvl1pPr algn="l">
              <a:defRPr/>
            </a:lvl1pPr>
          </a:lstStyle>
          <a:p>
            <a:pPr>
              <a:defRPr/>
            </a:pPr>
            <a:fld id="{54FF2C14-282E-E74A-B7C9-720C67E35E76}"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466E3049-0B35-354E-95D8-7ABA6CE46BB4}"/>
              </a:ext>
            </a:extLst>
          </p:cNvPr>
          <p:cNvSpPr>
            <a:spLocks noGrp="1"/>
          </p:cNvSpPr>
          <p:nvPr>
            <p:ph type="ftr" sz="quarter" idx="2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979439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831A18DE-AB1B-0D43-8522-E0A79B146DE1}"/>
              </a:ext>
            </a:extLst>
          </p:cNvPr>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a:extLst>
              <a:ext uri="{FF2B5EF4-FFF2-40B4-BE49-F238E27FC236}">
                <a16:creationId xmlns:a16="http://schemas.microsoft.com/office/drawing/2014/main" id="{61BA002E-A7CC-7C46-8BBA-4B5C18732335}"/>
              </a:ext>
            </a:extLst>
          </p:cNvPr>
          <p:cNvSpPr>
            <a:spLocks noGrp="1"/>
          </p:cNvSpPr>
          <p:nvPr>
            <p:ph type="sldNum" sz="quarter" idx="22"/>
          </p:nvPr>
        </p:nvSpPr>
        <p:spPr/>
        <p:txBody>
          <a:bodyPr/>
          <a:lstStyle>
            <a:lvl1pPr algn="l">
              <a:defRPr/>
            </a:lvl1pPr>
          </a:lstStyle>
          <a:p>
            <a:pPr>
              <a:defRPr/>
            </a:pPr>
            <a:fld id="{F7774EA3-C7A4-5D42-B465-5BE92637672B}" type="slidenum">
              <a:rPr lang="en-US" altLang="en-US"/>
              <a:pPr>
                <a:defRPr/>
              </a:pPr>
              <a:t>‹#›</a:t>
            </a:fld>
            <a:endParaRPr lang="en-US" altLang="en-US"/>
          </a:p>
        </p:txBody>
      </p:sp>
      <p:sp>
        <p:nvSpPr>
          <p:cNvPr id="14" name="Footer Placeholder 9">
            <a:extLst>
              <a:ext uri="{FF2B5EF4-FFF2-40B4-BE49-F238E27FC236}">
                <a16:creationId xmlns:a16="http://schemas.microsoft.com/office/drawing/2014/main" id="{6364E92B-4AA7-8D4B-8146-686FEE2D15EE}"/>
              </a:ext>
            </a:extLst>
          </p:cNvPr>
          <p:cNvSpPr>
            <a:spLocks noGrp="1"/>
          </p:cNvSpPr>
          <p:nvPr>
            <p:ph type="ftr" sz="quarter" idx="2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410637387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88">
            <a:extLst>
              <a:ext uri="{FF2B5EF4-FFF2-40B4-BE49-F238E27FC236}">
                <a16:creationId xmlns:a16="http://schemas.microsoft.com/office/drawing/2014/main" id="{BD5F6FDD-DD89-0A42-B8D9-68B2DF4548AA}"/>
              </a:ext>
            </a:extLst>
          </p:cNvPr>
          <p:cNvSpPr>
            <a:spLocks noChangeShapeType="1"/>
          </p:cNvSpPr>
          <p:nvPr/>
        </p:nvSpPr>
        <p:spPr bwMode="gray">
          <a:xfrm>
            <a:off x="0" y="6423025"/>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 name="Slide Number Placeholder 9">
            <a:extLst>
              <a:ext uri="{FF2B5EF4-FFF2-40B4-BE49-F238E27FC236}">
                <a16:creationId xmlns:a16="http://schemas.microsoft.com/office/drawing/2014/main" id="{22BED04A-BAAD-2848-9574-A899427890E8}"/>
              </a:ext>
            </a:extLst>
          </p:cNvPr>
          <p:cNvSpPr>
            <a:spLocks noGrp="1"/>
          </p:cNvSpPr>
          <p:nvPr>
            <p:ph type="sldNum" sz="quarter" idx="4"/>
          </p:nvPr>
        </p:nvSpPr>
        <p:spPr>
          <a:xfrm>
            <a:off x="8610600" y="6437313"/>
            <a:ext cx="457200" cy="365125"/>
          </a:xfrm>
          <a:prstGeom prst="rect">
            <a:avLst/>
          </a:prstGeom>
        </p:spPr>
        <p:txBody>
          <a:bodyPr vert="horz" wrap="square" lIns="91440" tIns="45720" rIns="91440" bIns="45720" numCol="1" anchor="ctr" anchorCtr="0" compatLnSpc="1">
            <a:prstTxWarp prst="textNoShape">
              <a:avLst/>
            </a:prstTxWarp>
          </a:bodyPr>
          <a:lstStyle>
            <a:lvl1pPr algn="r">
              <a:defRPr sz="600" b="0">
                <a:solidFill>
                  <a:schemeClr val="tx1">
                    <a:lumMod val="50000"/>
                    <a:lumOff val="50000"/>
                  </a:schemeClr>
                </a:solidFill>
                <a:latin typeface="+mn-lt"/>
              </a:defRPr>
            </a:lvl1pPr>
          </a:lstStyle>
          <a:p>
            <a:pPr>
              <a:defRPr/>
            </a:pPr>
            <a:fld id="{F1B63961-A176-3F4D-8365-029CC154962F}"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DDE277C3-6881-FD40-9F80-591B717301AD}"/>
              </a:ext>
            </a:extLst>
          </p:cNvPr>
          <p:cNvSpPr>
            <a:spLocks noGrp="1"/>
          </p:cNvSpPr>
          <p:nvPr>
            <p:ph type="ftr" sz="quarter" idx="3"/>
          </p:nvPr>
        </p:nvSpPr>
        <p:spPr>
          <a:xfrm>
            <a:off x="3124200" y="6442075"/>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a:solidFill>
                  <a:srgbClr val="898989"/>
                </a:solidFill>
                <a:latin typeface="+mn-lt"/>
                <a:ea typeface="+mn-ea"/>
              </a:defRPr>
            </a:lvl1pPr>
          </a:lstStyle>
          <a:p>
            <a:pPr>
              <a:defRPr/>
            </a:pPr>
            <a:r>
              <a:rPr lang="en-US" dirty="0"/>
              <a:t>Allocations</a:t>
            </a:r>
          </a:p>
        </p:txBody>
      </p:sp>
      <p:sp>
        <p:nvSpPr>
          <p:cNvPr id="9" name="Footer Placeholder 3">
            <a:extLst>
              <a:ext uri="{FF2B5EF4-FFF2-40B4-BE49-F238E27FC236}">
                <a16:creationId xmlns:a16="http://schemas.microsoft.com/office/drawing/2014/main" id="{334AE25E-6AD0-E44B-A71F-5684FB10D98D}"/>
              </a:ext>
            </a:extLst>
          </p:cNvPr>
          <p:cNvSpPr txBox="1">
            <a:spLocks/>
          </p:cNvSpPr>
          <p:nvPr userDrawn="1"/>
        </p:nvSpPr>
        <p:spPr>
          <a:xfrm>
            <a:off x="73025" y="6423025"/>
            <a:ext cx="2362200" cy="365125"/>
          </a:xfrm>
          <a:prstGeom prst="rect">
            <a:avLst/>
          </a:prstGeom>
        </p:spPr>
        <p:txBody>
          <a:bodyPr lIns="68580" tIns="34290" rIns="68580" bIns="34290" anchor="ct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PSH_Allocations_21</a:t>
            </a:r>
          </a:p>
        </p:txBody>
      </p:sp>
    </p:spTree>
    <p:extLst>
      <p:ext uri="{BB962C8B-B14F-4D97-AF65-F5344CB8AC3E}">
        <p14:creationId xmlns:p14="http://schemas.microsoft.com/office/powerpoint/2010/main" val="421493565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 id="2147483706" r:id="rId43"/>
    <p:sldLayoutId id="2147483707" r:id="rId44"/>
    <p:sldLayoutId id="2147483708" r:id="rId45"/>
    <p:sldLayoutId id="2147483709"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 id="2147483720" r:id="rId57"/>
    <p:sldLayoutId id="2147483721" r:id="rId58"/>
  </p:sldLayoutIdLst>
  <p:hf hdr="0" dt="0"/>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5" name="Rectangle 3"/>
          <p:cNvSpPr>
            <a:spLocks noGrp="1" noChangeArrowheads="1"/>
          </p:cNvSpPr>
          <p:nvPr>
            <p:ph idx="1"/>
          </p:nvPr>
        </p:nvSpPr>
        <p:spPr/>
        <p:txBody>
          <a:bodyPr/>
          <a:lstStyle/>
          <a:p>
            <a:pPr algn="just" eaLnBrk="1" hangingPunct="1"/>
            <a:r>
              <a:rPr lang="en-US" dirty="0"/>
              <a:t>A P’</a:t>
            </a:r>
            <a:r>
              <a:rPr lang="en-US" altLang="ja-JP" dirty="0"/>
              <a:t>s distributive share is determined by the PSH agreement. </a:t>
            </a:r>
          </a:p>
          <a:p>
            <a:pPr algn="just" eaLnBrk="1" hangingPunct="1"/>
            <a:r>
              <a:rPr lang="en-US" dirty="0"/>
              <a:t>If there is no PSH agreement, or the PSH agreement does </a:t>
            </a:r>
            <a:r>
              <a:rPr lang="en-US" i="1" dirty="0"/>
              <a:t>not</a:t>
            </a:r>
            <a:r>
              <a:rPr lang="en-US" dirty="0"/>
              <a:t> satisfy the </a:t>
            </a:r>
            <a:r>
              <a:rPr lang="en-US" i="1" dirty="0"/>
              <a:t>substantial economic effect</a:t>
            </a:r>
            <a:r>
              <a:rPr lang="en-US" dirty="0"/>
              <a:t> (SEE) test, a P’</a:t>
            </a:r>
            <a:r>
              <a:rPr lang="en-US" altLang="ja-JP" dirty="0"/>
              <a:t>s distributive share is determined in accordance with the </a:t>
            </a:r>
            <a:r>
              <a:rPr lang="en-US" altLang="ja-JP" i="1" dirty="0"/>
              <a:t>P’s interest in the PSH</a:t>
            </a:r>
            <a:r>
              <a:rPr lang="en-US" altLang="ja-JP" dirty="0"/>
              <a:t>. (§704(a) and (b))</a:t>
            </a:r>
          </a:p>
          <a:p>
            <a:pPr algn="just" eaLnBrk="1" hangingPunct="1"/>
            <a:r>
              <a:rPr lang="en-US" dirty="0"/>
              <a:t>In the absence of any limitations on the allocation of PSH income, what strategies could the Ps use to lower their aggregate tax liability?  </a:t>
            </a:r>
          </a:p>
          <a:p>
            <a:pPr lvl="1" algn="just" eaLnBrk="1" hangingPunct="1"/>
            <a:r>
              <a:rPr lang="en-US" sz="2000" dirty="0"/>
              <a:t>Consider Ps with different tax rates, tax attributes (NOLs, CL carryovers, etc.).</a:t>
            </a:r>
          </a:p>
          <a:p>
            <a:pPr eaLnBrk="1" hangingPunct="1"/>
            <a:endParaRPr lang="en-US" b="1" dirty="0"/>
          </a:p>
        </p:txBody>
      </p:sp>
      <p:sp>
        <p:nvSpPr>
          <p:cNvPr id="120834" name="Rectangle 2"/>
          <p:cNvSpPr>
            <a:spLocks noGrp="1" noChangeArrowheads="1"/>
          </p:cNvSpPr>
          <p:nvPr>
            <p:ph type="title"/>
          </p:nvPr>
        </p:nvSpPr>
        <p:spPr/>
        <p:txBody>
          <a:bodyPr/>
          <a:lstStyle/>
          <a:p>
            <a:pPr eaLnBrk="1" hangingPunct="1"/>
            <a:r>
              <a:rPr lang="en-US" b="1" dirty="0"/>
              <a:t>Allocation of PSH Income to Ps</a:t>
            </a:r>
            <a:endParaRPr lang="en-US" dirty="0"/>
          </a:p>
        </p:txBody>
      </p:sp>
      <p:sp>
        <p:nvSpPr>
          <p:cNvPr id="16386" name="Slide Number Placeholder 4"/>
          <p:cNvSpPr>
            <a:spLocks noGrp="1"/>
          </p:cNvSpPr>
          <p:nvPr>
            <p:ph type="sldNum" sz="quarter" idx="10"/>
          </p:nvPr>
        </p:nvSpPr>
        <p:spPr>
          <a:noFill/>
        </p:spPr>
        <p:txBody>
          <a:bodyPr/>
          <a:lstStyle/>
          <a:p>
            <a:fld id="{42BD5394-8236-469E-8841-809D5A38B732}" type="slidenum">
              <a:rPr lang="en-US"/>
              <a:pPr/>
              <a:t>1</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8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08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083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0835">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0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bldLvl="2" autoUpdateAnimBg="0"/>
      <p:bldP spid="12083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Content Placeholder 2"/>
          <p:cNvSpPr>
            <a:spLocks noGrp="1"/>
          </p:cNvSpPr>
          <p:nvPr>
            <p:ph idx="1"/>
          </p:nvPr>
        </p:nvSpPr>
        <p:spPr>
          <a:xfrm>
            <a:off x="316280" y="518318"/>
            <a:ext cx="4273677" cy="5806281"/>
          </a:xfrm>
          <a:ln>
            <a:solidFill>
              <a:schemeClr val="tx1"/>
            </a:solidFill>
          </a:ln>
        </p:spPr>
        <p:txBody>
          <a:bodyPr>
            <a:normAutofit/>
          </a:bodyPr>
          <a:lstStyle/>
          <a:p>
            <a:pPr algn="just" eaLnBrk="1" hangingPunct="1"/>
            <a:r>
              <a:rPr lang="en-US" sz="1800" dirty="0"/>
              <a:t>GP &amp; LP each contribute 100 to LPSH</a:t>
            </a:r>
          </a:p>
          <a:p>
            <a:pPr algn="just" eaLnBrk="1" hangingPunct="1"/>
            <a:r>
              <a:rPr lang="en-US" sz="1800" dirty="0"/>
              <a:t>Income and loss shared 50-50 but GP allocated all depreciation and gain to the extent of prior depreciation</a:t>
            </a:r>
          </a:p>
          <a:p>
            <a:pPr algn="just" eaLnBrk="1" hangingPunct="1"/>
            <a:r>
              <a:rPr lang="en-US" sz="1800" dirty="0"/>
              <a:t>CA maintained</a:t>
            </a:r>
          </a:p>
          <a:p>
            <a:pPr algn="just" eaLnBrk="1" hangingPunct="1"/>
            <a:r>
              <a:rPr lang="en-US" sz="1800" dirty="0"/>
              <a:t>Liquidation proceeds distributed according to positive CA balances</a:t>
            </a:r>
          </a:p>
          <a:p>
            <a:pPr algn="just" eaLnBrk="1" hangingPunct="1"/>
            <a:r>
              <a:rPr lang="en-US" sz="1800" dirty="0"/>
              <a:t>No DRO, but QIO</a:t>
            </a:r>
          </a:p>
          <a:p>
            <a:pPr algn="just" eaLnBrk="1" hangingPunct="1"/>
            <a:r>
              <a:rPr lang="en-US" sz="1800" dirty="0"/>
              <a:t>Under state law, GP obligated to restore CA deficit to extent necessary </a:t>
            </a:r>
            <a:r>
              <a:rPr lang="en-US" sz="1800" i="1" dirty="0"/>
              <a:t>to pay creditors but not other Ps</a:t>
            </a:r>
          </a:p>
          <a:p>
            <a:pPr algn="just" eaLnBrk="1" hangingPunct="1"/>
            <a:r>
              <a:rPr lang="en-US" sz="1800" dirty="0"/>
              <a:t>PSH purchases property for 1,000 (200 cash and 800 borrowed from bank); note is recourse to PSH</a:t>
            </a:r>
          </a:p>
          <a:p>
            <a:pPr algn="just" eaLnBrk="1" hangingPunct="1"/>
            <a:r>
              <a:rPr lang="en-US" sz="1800" dirty="0"/>
              <a:t>GP bears EROL for entire 800</a:t>
            </a:r>
          </a:p>
          <a:p>
            <a:pPr algn="just" eaLnBrk="1" hangingPunct="1"/>
            <a:r>
              <a:rPr lang="en-US" sz="1800" dirty="0"/>
              <a:t>PSH breaks even except for depreciation of 200/</a:t>
            </a:r>
            <a:r>
              <a:rPr lang="en-US" sz="1800" dirty="0" err="1"/>
              <a:t>yr</a:t>
            </a:r>
            <a:endParaRPr lang="en-US" sz="1800" dirty="0"/>
          </a:p>
          <a:p>
            <a:pPr algn="just" eaLnBrk="1" hangingPunct="1"/>
            <a:r>
              <a:rPr lang="en-US" sz="1800" dirty="0"/>
              <a:t>Value = book presumption</a:t>
            </a:r>
            <a:endParaRPr lang="en-US" sz="3200" dirty="0"/>
          </a:p>
        </p:txBody>
      </p:sp>
      <p:sp>
        <p:nvSpPr>
          <p:cNvPr id="37889" name="Title 1"/>
          <p:cNvSpPr>
            <a:spLocks noGrp="1"/>
          </p:cNvSpPr>
          <p:nvPr>
            <p:ph type="title"/>
          </p:nvPr>
        </p:nvSpPr>
        <p:spPr/>
        <p:txBody>
          <a:bodyPr/>
          <a:lstStyle/>
          <a:p>
            <a:pPr eaLnBrk="1" hangingPunct="1"/>
            <a:r>
              <a:rPr lang="en-US" b="1" dirty="0"/>
              <a:t>Rev. Rul. 97-38:  Limited </a:t>
            </a:r>
            <a:r>
              <a:rPr lang="en-US" b="1" dirty="0" err="1"/>
              <a:t>DRO</a:t>
            </a:r>
            <a:endParaRPr lang="en-US" b="1" dirty="0"/>
          </a:p>
        </p:txBody>
      </p:sp>
      <p:sp>
        <p:nvSpPr>
          <p:cNvPr id="37892" name="Slide Number Placeholder 4"/>
          <p:cNvSpPr>
            <a:spLocks noGrp="1"/>
          </p:cNvSpPr>
          <p:nvPr>
            <p:ph type="sldNum" sz="quarter" idx="10"/>
          </p:nvPr>
        </p:nvSpPr>
        <p:spPr>
          <a:noFill/>
        </p:spPr>
        <p:txBody>
          <a:bodyPr/>
          <a:lstStyle/>
          <a:p>
            <a:fld id="{B994CC2F-4A8C-4F8C-B737-66630B127003}" type="slidenum">
              <a:rPr lang="en-US"/>
              <a:pPr/>
              <a:t>10</a:t>
            </a:fld>
            <a:endParaRPr lang="en-US"/>
          </a:p>
        </p:txBody>
      </p:sp>
      <p:sp>
        <p:nvSpPr>
          <p:cNvPr id="4103" name="Oval 4"/>
          <p:cNvSpPr>
            <a:spLocks noChangeArrowheads="1"/>
          </p:cNvSpPr>
          <p:nvPr/>
        </p:nvSpPr>
        <p:spPr bwMode="auto">
          <a:xfrm>
            <a:off x="5972175" y="762000"/>
            <a:ext cx="504825" cy="442913"/>
          </a:xfrm>
          <a:prstGeom prst="ellipse">
            <a:avLst/>
          </a:prstGeom>
          <a:solidFill>
            <a:srgbClr val="E3B276"/>
          </a:solidFill>
          <a:ln w="9525">
            <a:solidFill>
              <a:schemeClr val="tx1"/>
            </a:solidFill>
            <a:round/>
            <a:headEnd/>
            <a:tailEnd/>
          </a:ln>
        </p:spPr>
        <p:txBody>
          <a:bodyPr wrap="none" anchor="ctr"/>
          <a:lstStyle/>
          <a:p>
            <a:pPr algn="ctr"/>
            <a:r>
              <a:rPr lang="en-US" sz="1800" b="1" dirty="0">
                <a:latin typeface="Calibri"/>
              </a:rPr>
              <a:t>GP</a:t>
            </a:r>
          </a:p>
        </p:txBody>
      </p:sp>
      <p:cxnSp>
        <p:nvCxnSpPr>
          <p:cNvPr id="4104" name="AutoShape 5"/>
          <p:cNvCxnSpPr>
            <a:cxnSpLocks noChangeShapeType="1"/>
            <a:stCxn id="4103" idx="4"/>
            <a:endCxn id="4107" idx="1"/>
          </p:cNvCxnSpPr>
          <p:nvPr/>
        </p:nvCxnSpPr>
        <p:spPr bwMode="auto">
          <a:xfrm rot="16200000" flipH="1">
            <a:off x="6119813" y="1309688"/>
            <a:ext cx="395287" cy="185737"/>
          </a:xfrm>
          <a:prstGeom prst="straightConnector1">
            <a:avLst/>
          </a:prstGeom>
          <a:noFill/>
          <a:ln w="9525">
            <a:solidFill>
              <a:schemeClr val="tx1"/>
            </a:solidFill>
            <a:round/>
            <a:headEnd/>
            <a:tailEnd type="triangle" w="med" len="med"/>
          </a:ln>
        </p:spPr>
      </p:cxnSp>
      <p:sp>
        <p:nvSpPr>
          <p:cNvPr id="4105" name="Oval 6"/>
          <p:cNvSpPr>
            <a:spLocks noChangeArrowheads="1"/>
          </p:cNvSpPr>
          <p:nvPr/>
        </p:nvSpPr>
        <p:spPr bwMode="auto">
          <a:xfrm>
            <a:off x="6886575" y="762000"/>
            <a:ext cx="504825" cy="442913"/>
          </a:xfrm>
          <a:prstGeom prst="ellipse">
            <a:avLst/>
          </a:prstGeom>
          <a:solidFill>
            <a:srgbClr val="E3B276"/>
          </a:solidFill>
          <a:ln w="9525">
            <a:solidFill>
              <a:schemeClr val="tx1"/>
            </a:solidFill>
            <a:round/>
            <a:headEnd/>
            <a:tailEnd/>
          </a:ln>
        </p:spPr>
        <p:txBody>
          <a:bodyPr wrap="none" anchor="ctr"/>
          <a:lstStyle/>
          <a:p>
            <a:pPr algn="ctr"/>
            <a:r>
              <a:rPr lang="en-US" b="1" dirty="0">
                <a:solidFill>
                  <a:schemeClr val="tx2"/>
                </a:solidFill>
                <a:latin typeface="Calibri"/>
              </a:rPr>
              <a:t>LP</a:t>
            </a:r>
          </a:p>
        </p:txBody>
      </p:sp>
      <p:cxnSp>
        <p:nvCxnSpPr>
          <p:cNvPr id="4106" name="AutoShape 7"/>
          <p:cNvCxnSpPr>
            <a:cxnSpLocks noChangeShapeType="1"/>
            <a:stCxn id="4105" idx="4"/>
            <a:endCxn id="4107" idx="5"/>
          </p:cNvCxnSpPr>
          <p:nvPr/>
        </p:nvCxnSpPr>
        <p:spPr bwMode="auto">
          <a:xfrm rot="5400000">
            <a:off x="6862763" y="1323975"/>
            <a:ext cx="395287" cy="157163"/>
          </a:xfrm>
          <a:prstGeom prst="straightConnector1">
            <a:avLst/>
          </a:prstGeom>
          <a:noFill/>
          <a:ln w="9525">
            <a:solidFill>
              <a:schemeClr val="tx1"/>
            </a:solidFill>
            <a:round/>
            <a:headEnd/>
            <a:tailEnd type="triangle" w="med" len="med"/>
          </a:ln>
        </p:spPr>
      </p:cxnSp>
      <p:sp>
        <p:nvSpPr>
          <p:cNvPr id="4107" name="AutoShape 8"/>
          <p:cNvSpPr>
            <a:spLocks noChangeArrowheads="1"/>
          </p:cNvSpPr>
          <p:nvPr/>
        </p:nvSpPr>
        <p:spPr bwMode="auto">
          <a:xfrm>
            <a:off x="6124575" y="1295400"/>
            <a:ext cx="1143000" cy="609600"/>
          </a:xfrm>
          <a:prstGeom prst="triangle">
            <a:avLst>
              <a:gd name="adj" fmla="val 50000"/>
            </a:avLst>
          </a:prstGeom>
          <a:solidFill>
            <a:srgbClr val="FFFFCC"/>
          </a:solidFill>
          <a:ln w="9525">
            <a:solidFill>
              <a:schemeClr val="tx1"/>
            </a:solidFill>
            <a:miter lim="800000"/>
            <a:headEnd/>
            <a:tailEnd/>
          </a:ln>
        </p:spPr>
        <p:txBody>
          <a:bodyPr wrap="none" anchor="ctr"/>
          <a:lstStyle/>
          <a:p>
            <a:pPr algn="ctr"/>
            <a:r>
              <a:rPr lang="en-US" sz="1800" b="1" dirty="0">
                <a:latin typeface="Calibri"/>
              </a:rPr>
              <a:t>PSH</a:t>
            </a:r>
            <a:endParaRPr lang="en-US" sz="1800" dirty="0">
              <a:latin typeface="Calibri"/>
            </a:endParaRPr>
          </a:p>
        </p:txBody>
      </p:sp>
      <p:graphicFrame>
        <p:nvGraphicFramePr>
          <p:cNvPr id="4098" name="Object 2"/>
          <p:cNvGraphicFramePr>
            <a:graphicFrameLocks noChangeAspect="1"/>
          </p:cNvGraphicFramePr>
          <p:nvPr>
            <p:extLst>
              <p:ext uri="{D42A27DB-BD31-4B8C-83A1-F6EECF244321}">
                <p14:modId xmlns:p14="http://schemas.microsoft.com/office/powerpoint/2010/main" val="3264833680"/>
              </p:ext>
            </p:extLst>
          </p:nvPr>
        </p:nvGraphicFramePr>
        <p:xfrm>
          <a:off x="4902993" y="2179815"/>
          <a:ext cx="4157663" cy="1404938"/>
        </p:xfrm>
        <a:graphic>
          <a:graphicData uri="http://schemas.openxmlformats.org/presentationml/2006/ole">
            <mc:AlternateContent xmlns:mc="http://schemas.openxmlformats.org/markup-compatibility/2006">
              <mc:Choice xmlns:v="urn:schemas-microsoft-com:vml" Requires="v">
                <p:oleObj spid="_x0000_s4097" name="Worksheet" r:id="rId3" imgW="4153030" imgH="1409733" progId="Excel.Sheet.12">
                  <p:embed/>
                </p:oleObj>
              </mc:Choice>
              <mc:Fallback>
                <p:oleObj name="Worksheet" r:id="rId3" imgW="4153030" imgH="1409733" progId="Excel.Sheet.12">
                  <p:embed/>
                  <p:pic>
                    <p:nvPicPr>
                      <p:cNvPr id="409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2993" y="2179815"/>
                        <a:ext cx="4157663" cy="1404938"/>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4108" name="TextBox 25"/>
          <p:cNvSpPr txBox="1">
            <a:spLocks noChangeArrowheads="1"/>
          </p:cNvSpPr>
          <p:nvPr/>
        </p:nvSpPr>
        <p:spPr bwMode="auto">
          <a:xfrm>
            <a:off x="4664914" y="3868205"/>
            <a:ext cx="4267200" cy="2308225"/>
          </a:xfrm>
          <a:prstGeom prst="rect">
            <a:avLst/>
          </a:prstGeom>
          <a:noFill/>
          <a:ln w="9525">
            <a:solidFill>
              <a:schemeClr val="tx1"/>
            </a:solidFill>
            <a:miter lim="800000"/>
            <a:headEnd/>
            <a:tailEnd/>
          </a:ln>
        </p:spPr>
        <p:txBody>
          <a:bodyPr>
            <a:spAutoFit/>
          </a:bodyPr>
          <a:lstStyle/>
          <a:p>
            <a:pPr marL="119063" indent="-119063">
              <a:buFont typeface="Arial" pitchFamily="34" charset="0"/>
              <a:buChar char="•"/>
            </a:pPr>
            <a:r>
              <a:rPr lang="en-US" dirty="0">
                <a:latin typeface="Calibri"/>
              </a:rPr>
              <a:t>What will PSH’</a:t>
            </a:r>
            <a:r>
              <a:rPr lang="en-US" altLang="ja-JP" dirty="0">
                <a:latin typeface="Calibri"/>
              </a:rPr>
              <a:t>s balance sheet look like at the end of Y1 if the depreciation is allocated to GP?  If the PSH is liquidated, will GP have to contribute $ to the PSH?</a:t>
            </a:r>
          </a:p>
          <a:p>
            <a:pPr marL="119063" indent="-119063">
              <a:buFont typeface="Arial" pitchFamily="34" charset="0"/>
              <a:buChar char="•"/>
            </a:pPr>
            <a:r>
              <a:rPr lang="en-US" dirty="0">
                <a:latin typeface="Calibri"/>
              </a:rPr>
              <a:t>If depreciation is allocated 100 to GP and 100 to LP in Y1, what will PSH’</a:t>
            </a:r>
            <a:r>
              <a:rPr lang="en-US" altLang="ja-JP" dirty="0">
                <a:latin typeface="Calibri"/>
              </a:rPr>
              <a:t>s BS look like at the end of Y2 if all depreciation is allocated in Y2 to GP? If the PSH is liquidated, will GP have to contribute $ to the PSH?</a:t>
            </a:r>
            <a:endParaRPr lang="en-US" dirty="0">
              <a:latin typeface="Calibri"/>
            </a:endParaRPr>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0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0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100">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100">
                                            <p:txEl>
                                              <p:pRg st="1" end="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100">
                                            <p:txEl>
                                              <p:pRg st="2" end="2"/>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100">
                                            <p:txEl>
                                              <p:pRg st="3" end="3"/>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4100">
                                            <p:txEl>
                                              <p:pRg st="4" end="4"/>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4100">
                                            <p:txEl>
                                              <p:pRg st="5" end="5"/>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4100">
                                            <p:txEl>
                                              <p:pRg st="6" end="6"/>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4100">
                                            <p:txEl>
                                              <p:pRg st="7" end="7"/>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4100">
                                            <p:txEl>
                                              <p:pRg st="8" end="8"/>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4100">
                                            <p:txEl>
                                              <p:pRg st="9" end="9"/>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4108">
                                            <p:txEl>
                                              <p:pRg st="0" end="0"/>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410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animBg="1"/>
      <p:bldP spid="4105" grpId="0" animBg="1"/>
      <p:bldP spid="410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p:txBody>
          <a:bodyPr/>
          <a:lstStyle/>
          <a:p>
            <a:pPr algn="just"/>
            <a:r>
              <a:rPr lang="en-US" sz="2400" i="1" dirty="0"/>
              <a:t>Allocations made to a partner that do not otherwise have economic effect under [the EE safe harbor] shall nevertheless be deemed to have economic effect, provided that as of the end of each PSH taxable year a liquidation of the PSH at the end of such year or at the end of any future year would produce the same economic results to the Ps as would occur if [the big 3 requirements] had been satisfied, regardless of the economic performance of the PSH. See examples (4)(ii) and (iii) of paragraph (b)(5) of this section.  </a:t>
            </a:r>
            <a:r>
              <a:rPr lang="en-US" sz="2400" dirty="0"/>
              <a:t>Reg. 1.704-1(b)(2)(ii)(</a:t>
            </a:r>
            <a:r>
              <a:rPr lang="en-US" sz="2400" i="1" dirty="0" err="1"/>
              <a:t>i</a:t>
            </a:r>
            <a:r>
              <a:rPr lang="en-US" sz="2400" dirty="0"/>
              <a:t>).</a:t>
            </a:r>
            <a:endParaRPr lang="en-US" b="1" i="1" dirty="0"/>
          </a:p>
        </p:txBody>
      </p:sp>
      <p:sp>
        <p:nvSpPr>
          <p:cNvPr id="36865" name="Title 1"/>
          <p:cNvSpPr>
            <a:spLocks noGrp="1"/>
          </p:cNvSpPr>
          <p:nvPr>
            <p:ph type="title"/>
          </p:nvPr>
        </p:nvSpPr>
        <p:spPr/>
        <p:txBody>
          <a:bodyPr/>
          <a:lstStyle/>
          <a:p>
            <a:r>
              <a:rPr lang="en-US" b="1" dirty="0"/>
              <a:t>Economic Effect Equivalence Test</a:t>
            </a:r>
          </a:p>
        </p:txBody>
      </p:sp>
      <p:sp>
        <p:nvSpPr>
          <p:cNvPr id="36868" name="Slide Number Placeholder 4"/>
          <p:cNvSpPr>
            <a:spLocks noGrp="1"/>
          </p:cNvSpPr>
          <p:nvPr>
            <p:ph type="sldNum" sz="quarter" idx="10"/>
          </p:nvPr>
        </p:nvSpPr>
        <p:spPr>
          <a:noFill/>
        </p:spPr>
        <p:txBody>
          <a:bodyPr/>
          <a:lstStyle/>
          <a:p>
            <a:fld id="{FEFEDB68-5DD7-4FA1-9876-511C17C03919}" type="slidenum">
              <a:rPr lang="en-US"/>
              <a:pPr/>
              <a:t>11</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3"/>
          <p:cNvSpPr>
            <a:spLocks noGrp="1" noChangeArrowheads="1"/>
          </p:cNvSpPr>
          <p:nvPr>
            <p:ph idx="1"/>
          </p:nvPr>
        </p:nvSpPr>
        <p:spPr/>
        <p:txBody>
          <a:bodyPr/>
          <a:lstStyle/>
          <a:p>
            <a:pPr algn="just" eaLnBrk="1" hangingPunct="1">
              <a:lnSpc>
                <a:spcPct val="80000"/>
              </a:lnSpc>
            </a:pPr>
            <a:r>
              <a:rPr lang="en-US" dirty="0"/>
              <a:t>If allocation lacks SEE, PSH item reallocated </a:t>
            </a:r>
            <a:r>
              <a:rPr lang="en-US" i="1" dirty="0"/>
              <a:t>in accordance with P’s</a:t>
            </a:r>
            <a:r>
              <a:rPr lang="en-US" altLang="ja-JP" i="1" dirty="0"/>
              <a:t> interest in the PSH</a:t>
            </a:r>
            <a:r>
              <a:rPr lang="en-US" altLang="ja-JP" dirty="0"/>
              <a:t> (who bears the burden or enjoys the benefit of an allocation)</a:t>
            </a:r>
          </a:p>
          <a:p>
            <a:pPr algn="just" eaLnBrk="1" hangingPunct="1">
              <a:lnSpc>
                <a:spcPct val="80000"/>
              </a:lnSpc>
            </a:pPr>
            <a:endParaRPr lang="en-US" altLang="ja-JP" dirty="0"/>
          </a:p>
          <a:p>
            <a:pPr algn="just" eaLnBrk="1" hangingPunct="1">
              <a:lnSpc>
                <a:spcPct val="80000"/>
              </a:lnSpc>
            </a:pPr>
            <a:r>
              <a:rPr lang="en-US" dirty="0"/>
              <a:t>Factors to be considered:</a:t>
            </a:r>
          </a:p>
          <a:p>
            <a:pPr lvl="1" algn="just" eaLnBrk="1" hangingPunct="1">
              <a:lnSpc>
                <a:spcPct val="80000"/>
              </a:lnSpc>
            </a:pPr>
            <a:r>
              <a:rPr lang="en-US" dirty="0"/>
              <a:t>Relative contributions</a:t>
            </a:r>
          </a:p>
          <a:p>
            <a:pPr lvl="1" algn="just" eaLnBrk="1" hangingPunct="1">
              <a:lnSpc>
                <a:spcPct val="80000"/>
              </a:lnSpc>
            </a:pPr>
            <a:r>
              <a:rPr lang="en-US" dirty="0"/>
              <a:t>Interest in economic P&amp;Ls (if different from taxable income and loss)</a:t>
            </a:r>
          </a:p>
          <a:p>
            <a:pPr lvl="1" algn="just" eaLnBrk="1" hangingPunct="1">
              <a:lnSpc>
                <a:spcPct val="80000"/>
              </a:lnSpc>
            </a:pPr>
            <a:r>
              <a:rPr lang="en-US" dirty="0"/>
              <a:t>Interest in CF and other distributions</a:t>
            </a:r>
          </a:p>
          <a:p>
            <a:pPr lvl="1" algn="just" eaLnBrk="1" hangingPunct="1">
              <a:lnSpc>
                <a:spcPct val="80000"/>
              </a:lnSpc>
            </a:pPr>
            <a:r>
              <a:rPr lang="en-US" dirty="0"/>
              <a:t>Rights to distribution on liquidation.  Reg. §1.704-1(b)(3)(</a:t>
            </a:r>
            <a:r>
              <a:rPr lang="en-US" dirty="0" err="1"/>
              <a:t>i</a:t>
            </a:r>
            <a:r>
              <a:rPr lang="en-US" dirty="0"/>
              <a:t>) and (ii).</a:t>
            </a:r>
          </a:p>
          <a:p>
            <a:pPr lvl="1" algn="just" eaLnBrk="1" hangingPunct="1">
              <a:lnSpc>
                <a:spcPct val="80000"/>
              </a:lnSpc>
            </a:pPr>
            <a:endParaRPr lang="en-US" dirty="0"/>
          </a:p>
          <a:p>
            <a:pPr algn="just" eaLnBrk="1" hangingPunct="1">
              <a:lnSpc>
                <a:spcPct val="80000"/>
              </a:lnSpc>
            </a:pPr>
            <a:r>
              <a:rPr lang="en-US" dirty="0"/>
              <a:t>If PSH satisfies the first 2 SEE requirements (but doesn’</a:t>
            </a:r>
            <a:r>
              <a:rPr lang="en-US" altLang="ja-JP" dirty="0"/>
              <a:t>t have a DRO provision), PIP determined by examining annual changes in CAs assuming property was sold for book value and the PSH was liquidated. Reg. §1.704-1(b)(3)(iii). </a:t>
            </a:r>
            <a:endParaRPr lang="en-US" dirty="0"/>
          </a:p>
        </p:txBody>
      </p:sp>
      <p:sp>
        <p:nvSpPr>
          <p:cNvPr id="48131" name="Rectangle 2"/>
          <p:cNvSpPr>
            <a:spLocks noGrp="1" noChangeArrowheads="1"/>
          </p:cNvSpPr>
          <p:nvPr>
            <p:ph type="title"/>
          </p:nvPr>
        </p:nvSpPr>
        <p:spPr/>
        <p:txBody>
          <a:bodyPr/>
          <a:lstStyle/>
          <a:p>
            <a:pPr eaLnBrk="1" hangingPunct="1"/>
            <a:r>
              <a:rPr lang="en-US" b="1" dirty="0"/>
              <a:t>Partner’</a:t>
            </a:r>
            <a:r>
              <a:rPr lang="en-US" altLang="ja-JP" b="1" dirty="0"/>
              <a:t>s Interest in </a:t>
            </a:r>
            <a:r>
              <a:rPr lang="en-US" altLang="ja-JP" b="1" dirty="0" err="1"/>
              <a:t>PSH</a:t>
            </a:r>
            <a:r>
              <a:rPr lang="en-US" altLang="ja-JP" b="1" dirty="0"/>
              <a:t> (PIP)</a:t>
            </a:r>
            <a:endParaRPr lang="en-US" dirty="0"/>
          </a:p>
        </p:txBody>
      </p:sp>
      <p:sp>
        <p:nvSpPr>
          <p:cNvPr id="48130" name="Slide Number Placeholder 4"/>
          <p:cNvSpPr>
            <a:spLocks noGrp="1"/>
          </p:cNvSpPr>
          <p:nvPr>
            <p:ph type="sldNum" sz="quarter" idx="10"/>
          </p:nvPr>
        </p:nvSpPr>
        <p:spPr>
          <a:noFill/>
        </p:spPr>
        <p:txBody>
          <a:bodyPr/>
          <a:lstStyle/>
          <a:p>
            <a:fld id="{08FA6DC1-1116-479D-A08B-39CAFB439E62}" type="slidenum">
              <a:rPr lang="en-US"/>
              <a:pPr/>
              <a:t>12</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p:txBody>
          <a:bodyPr/>
          <a:lstStyle/>
          <a:p>
            <a:r>
              <a:rPr lang="en-US" sz="1600" dirty="0"/>
              <a:t>In GL, a 50-50 GPSH, L is specially allocated 100% of the depreciation.  L will insist that any gain realized on the sale of the property subject to depreciation will first be allocated (charged back) to him to the extent of prior depreciation taken.  Why?  </a:t>
            </a:r>
          </a:p>
          <a:p>
            <a:r>
              <a:rPr lang="en-US" sz="1600" dirty="0"/>
              <a:t>Without a GCB, L potentially suffers an economic loss of $1 for each $1 of depreciation allocated to him.  Why? His CA is reduced by the depreciation, but if the property is sold for a gain, L will receive only 50% of the gain attributable to the prior depreciation</a:t>
            </a:r>
            <a:r>
              <a:rPr lang="en-US" sz="1800" dirty="0"/>
              <a:t>.</a:t>
            </a:r>
          </a:p>
          <a:p>
            <a:r>
              <a:rPr lang="en-US" sz="1600" dirty="0"/>
              <a:t>Assume G &amp; L form PSH, each contributing 50.  PSH buys building for 1,000 (100 cash &amp; 900 debt).  The building breaks even (rev=exp), but for 100 of depreciation that is specially allocated to L.  The building is sold at the beginning of Y2.</a:t>
            </a:r>
          </a:p>
          <a:p>
            <a:endParaRPr lang="en-US" sz="1600" dirty="0"/>
          </a:p>
        </p:txBody>
      </p:sp>
      <p:sp>
        <p:nvSpPr>
          <p:cNvPr id="38913" name="Title 1"/>
          <p:cNvSpPr>
            <a:spLocks noGrp="1"/>
          </p:cNvSpPr>
          <p:nvPr>
            <p:ph type="title"/>
          </p:nvPr>
        </p:nvSpPr>
        <p:spPr/>
        <p:txBody>
          <a:bodyPr/>
          <a:lstStyle/>
          <a:p>
            <a:r>
              <a:rPr lang="en-US" b="1" dirty="0"/>
              <a:t>Gain Chargeback Provisions</a:t>
            </a:r>
          </a:p>
        </p:txBody>
      </p:sp>
      <p:sp>
        <p:nvSpPr>
          <p:cNvPr id="38916" name="Slide Number Placeholder 4"/>
          <p:cNvSpPr>
            <a:spLocks noGrp="1"/>
          </p:cNvSpPr>
          <p:nvPr>
            <p:ph type="sldNum" sz="quarter" idx="10"/>
          </p:nvPr>
        </p:nvSpPr>
        <p:spPr>
          <a:noFill/>
        </p:spPr>
        <p:txBody>
          <a:bodyPr/>
          <a:lstStyle/>
          <a:p>
            <a:fld id="{4C91841A-A3F3-43C0-97FC-C94FD4703438}" type="slidenum">
              <a:rPr lang="en-US"/>
              <a:pPr/>
              <a:t>13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83750082"/>
              </p:ext>
            </p:extLst>
          </p:nvPr>
        </p:nvGraphicFramePr>
        <p:xfrm>
          <a:off x="384048" y="2895600"/>
          <a:ext cx="8763002" cy="3189797"/>
        </p:xfrm>
        <a:graphic>
          <a:graphicData uri="http://schemas.openxmlformats.org/drawingml/2006/table">
            <a:tbl>
              <a:tblPr/>
              <a:tblGrid>
                <a:gridCol w="1095375">
                  <a:extLst>
                    <a:ext uri="{9D8B030D-6E8A-4147-A177-3AD203B41FA5}">
                      <a16:colId xmlns:a16="http://schemas.microsoft.com/office/drawing/2014/main" val="20000"/>
                    </a:ext>
                  </a:extLst>
                </a:gridCol>
                <a:gridCol w="1368238">
                  <a:extLst>
                    <a:ext uri="{9D8B030D-6E8A-4147-A177-3AD203B41FA5}">
                      <a16:colId xmlns:a16="http://schemas.microsoft.com/office/drawing/2014/main" val="20001"/>
                    </a:ext>
                  </a:extLst>
                </a:gridCol>
                <a:gridCol w="1370200">
                  <a:extLst>
                    <a:ext uri="{9D8B030D-6E8A-4147-A177-3AD203B41FA5}">
                      <a16:colId xmlns:a16="http://schemas.microsoft.com/office/drawing/2014/main" val="20002"/>
                    </a:ext>
                  </a:extLst>
                </a:gridCol>
                <a:gridCol w="145265">
                  <a:extLst>
                    <a:ext uri="{9D8B030D-6E8A-4147-A177-3AD203B41FA5}">
                      <a16:colId xmlns:a16="http://schemas.microsoft.com/office/drawing/2014/main" val="20003"/>
                    </a:ext>
                  </a:extLst>
                </a:gridCol>
                <a:gridCol w="1150340">
                  <a:extLst>
                    <a:ext uri="{9D8B030D-6E8A-4147-A177-3AD203B41FA5}">
                      <a16:colId xmlns:a16="http://schemas.microsoft.com/office/drawing/2014/main" val="20004"/>
                    </a:ext>
                  </a:extLst>
                </a:gridCol>
                <a:gridCol w="1005076">
                  <a:extLst>
                    <a:ext uri="{9D8B030D-6E8A-4147-A177-3AD203B41FA5}">
                      <a16:colId xmlns:a16="http://schemas.microsoft.com/office/drawing/2014/main" val="20005"/>
                    </a:ext>
                  </a:extLst>
                </a:gridCol>
                <a:gridCol w="272862">
                  <a:extLst>
                    <a:ext uri="{9D8B030D-6E8A-4147-A177-3AD203B41FA5}">
                      <a16:colId xmlns:a16="http://schemas.microsoft.com/office/drawing/2014/main" val="20006"/>
                    </a:ext>
                  </a:extLst>
                </a:gridCol>
                <a:gridCol w="639951">
                  <a:extLst>
                    <a:ext uri="{9D8B030D-6E8A-4147-A177-3AD203B41FA5}">
                      <a16:colId xmlns:a16="http://schemas.microsoft.com/office/drawing/2014/main" val="20007"/>
                    </a:ext>
                  </a:extLst>
                </a:gridCol>
                <a:gridCol w="1715695">
                  <a:extLst>
                    <a:ext uri="{9D8B030D-6E8A-4147-A177-3AD203B41FA5}">
                      <a16:colId xmlns:a16="http://schemas.microsoft.com/office/drawing/2014/main" val="20008"/>
                    </a:ext>
                  </a:extLst>
                </a:gridCol>
              </a:tblGrid>
              <a:tr h="30544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Without GCB Provision</a:t>
                      </a:r>
                    </a:p>
                  </a:txBody>
                  <a:tcPr marL="12700" marR="12700" marT="12698" marB="0" anchor="b" horzOverflow="overflow">
                    <a:lnL>
                      <a:noFill/>
                    </a:lnL>
                    <a:lnR>
                      <a:noFill/>
                    </a:lnR>
                    <a:lnT>
                      <a:noFill/>
                    </a:lnT>
                    <a:lnB>
                      <a:noFill/>
                    </a:lnB>
                    <a:lnTlToBr>
                      <a:noFill/>
                    </a:lnTlToBr>
                    <a:lnBlToTr>
                      <a:noFill/>
                    </a:lnBlToTr>
                    <a:noFill/>
                  </a:tcPr>
                </a:tc>
                <a:tc hMerge="1">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Verdana" charset="0"/>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0544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Sale for 800</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Sale for 1100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0544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200 Gain</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4">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 of Loss, allocated 50-50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Allocated 50-50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G</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L</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G</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L</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Balance Y2</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Balance Y2</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156774">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err="1">
                          <a:ln>
                            <a:noFill/>
                          </a:ln>
                          <a:solidFill>
                            <a:schemeClr val="tx1"/>
                          </a:solidFill>
                          <a:effectLst/>
                          <a:latin typeface="Calibri"/>
                          <a:ea typeface="ＭＳ Ｐゴシック" charset="-128"/>
                        </a:rPr>
                        <a:t>Alloc</a:t>
                      </a:r>
                      <a:r>
                        <a:rPr kumimoji="0" lang="en-US" sz="1000" b="1" i="0" u="none" strike="noStrike" cap="none" normalizeH="0" baseline="0" dirty="0">
                          <a:ln>
                            <a:noFill/>
                          </a:ln>
                          <a:solidFill>
                            <a:schemeClr val="tx1"/>
                          </a:solidFill>
                          <a:effectLst/>
                          <a:latin typeface="Calibri"/>
                          <a:ea typeface="ＭＳ Ｐゴシック" charset="-128"/>
                        </a:rPr>
                        <a:t> Loss</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err="1">
                          <a:ln>
                            <a:noFill/>
                          </a:ln>
                          <a:solidFill>
                            <a:schemeClr val="tx1"/>
                          </a:solidFill>
                          <a:effectLst/>
                          <a:latin typeface="Calibri"/>
                          <a:ea typeface="ＭＳ Ｐゴシック" charset="-128"/>
                        </a:rPr>
                        <a:t>Alloc</a:t>
                      </a:r>
                      <a:r>
                        <a:rPr kumimoji="0" lang="en-US" sz="1000" b="1" i="0" u="none" strike="noStrike" cap="none" normalizeH="0" baseline="0" dirty="0">
                          <a:ln>
                            <a:noFill/>
                          </a:ln>
                          <a:solidFill>
                            <a:schemeClr val="tx1"/>
                          </a:solidFill>
                          <a:effectLst/>
                          <a:latin typeface="Calibri"/>
                          <a:ea typeface="ＭＳ Ｐゴシック" charset="-128"/>
                        </a:rPr>
                        <a:t> Gain</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Final CA</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Final CA</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150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With GCB Provision</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4">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200 of gain, first 100 allocated to L</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4">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 of Loss, allocated 50-50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Remaining 100 allocated 50-50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G</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L</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G</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L</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2"/>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Balance Y2</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Balance Y2</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3"/>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err="1">
                          <a:ln>
                            <a:noFill/>
                          </a:ln>
                          <a:solidFill>
                            <a:schemeClr val="tx1"/>
                          </a:solidFill>
                          <a:effectLst/>
                          <a:latin typeface="Calibri"/>
                          <a:ea typeface="ＭＳ Ｐゴシック" charset="-128"/>
                        </a:rPr>
                        <a:t>Alloc</a:t>
                      </a:r>
                      <a:r>
                        <a:rPr kumimoji="0" lang="en-US" sz="1000" b="1" i="0" u="none" strike="noStrike" cap="none" normalizeH="0" baseline="0" dirty="0">
                          <a:ln>
                            <a:noFill/>
                          </a:ln>
                          <a:solidFill>
                            <a:schemeClr val="tx1"/>
                          </a:solidFill>
                          <a:effectLst/>
                          <a:latin typeface="Calibri"/>
                          <a:ea typeface="ＭＳ Ｐゴシック" charset="-128"/>
                        </a:rPr>
                        <a:t> Loss</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err="1">
                          <a:ln>
                            <a:noFill/>
                          </a:ln>
                          <a:solidFill>
                            <a:schemeClr val="tx1"/>
                          </a:solidFill>
                          <a:effectLst/>
                          <a:latin typeface="Calibri"/>
                          <a:ea typeface="ＭＳ Ｐゴシック" charset="-128"/>
                        </a:rPr>
                        <a:t>Alloc</a:t>
                      </a:r>
                      <a:r>
                        <a:rPr kumimoji="0" lang="en-US" sz="1000" b="1" i="0" u="none" strike="noStrike" cap="none" normalizeH="0" baseline="0" dirty="0">
                          <a:ln>
                            <a:noFill/>
                          </a:ln>
                          <a:solidFill>
                            <a:schemeClr val="tx1"/>
                          </a:solidFill>
                          <a:effectLst/>
                          <a:latin typeface="Calibri"/>
                          <a:ea typeface="ＭＳ Ｐゴシック" charset="-128"/>
                        </a:rPr>
                        <a:t> Gain</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4"/>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Final CA</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Final CA</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5"/>
                  </a:ext>
                </a:extLst>
              </a:tr>
            </a:tbl>
          </a:graphicData>
        </a:graphic>
      </p:graphicFrame>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normAutofit/>
          </a:bodyPr>
          <a:lstStyle/>
          <a:p>
            <a:pPr algn="just" eaLnBrk="1" hangingPunct="1"/>
            <a:r>
              <a:rPr lang="en-US" dirty="0"/>
              <a:t>Special allocations of PSH gain, loss, expense, credits, must have </a:t>
            </a:r>
            <a:r>
              <a:rPr lang="en-US" b="1" dirty="0"/>
              <a:t>EE</a:t>
            </a:r>
            <a:r>
              <a:rPr lang="en-US" dirty="0"/>
              <a:t> </a:t>
            </a:r>
            <a:r>
              <a:rPr lang="en-US" u="sng" dirty="0"/>
              <a:t>and</a:t>
            </a:r>
            <a:r>
              <a:rPr lang="en-US" dirty="0"/>
              <a:t> be </a:t>
            </a:r>
            <a:r>
              <a:rPr lang="en-US" b="1" dirty="0"/>
              <a:t>Substantial</a:t>
            </a:r>
            <a:endParaRPr lang="en-US" dirty="0"/>
          </a:p>
          <a:p>
            <a:pPr algn="just" eaLnBrk="1" hangingPunct="1"/>
            <a:endParaRPr lang="en-US" i="1" dirty="0"/>
          </a:p>
          <a:p>
            <a:pPr algn="just" eaLnBrk="1" hangingPunct="1"/>
            <a:r>
              <a:rPr lang="en-US" b="1" i="1" dirty="0"/>
              <a:t>General Pre-Tax Test</a:t>
            </a:r>
            <a:r>
              <a:rPr lang="en-US" dirty="0"/>
              <a:t>:  </a:t>
            </a:r>
            <a:r>
              <a:rPr lang="ja-JP" altLang="en-US" dirty="0"/>
              <a:t>“</a:t>
            </a:r>
            <a:r>
              <a:rPr lang="en-US" altLang="ja-JP" dirty="0"/>
              <a:t>The EE of an allocation is substantial if there is a </a:t>
            </a:r>
            <a:r>
              <a:rPr lang="en-US" altLang="ja-JP" i="1" dirty="0"/>
              <a:t>reasonable possibility </a:t>
            </a:r>
            <a:r>
              <a:rPr lang="en-US" altLang="ja-JP" dirty="0"/>
              <a:t>that the allocation will affect substantially the dollar amounts to be received by the Ps from the PSH, </a:t>
            </a:r>
            <a:r>
              <a:rPr lang="en-US" altLang="ja-JP" i="1" dirty="0"/>
              <a:t>independent of tax consequences</a:t>
            </a:r>
            <a:r>
              <a:rPr lang="en-US" altLang="ja-JP" dirty="0"/>
              <a:t>.</a:t>
            </a:r>
            <a:r>
              <a:rPr lang="ja-JP" altLang="en-US" dirty="0"/>
              <a:t>”</a:t>
            </a:r>
            <a:r>
              <a:rPr lang="en-US" altLang="ja-JP" dirty="0"/>
              <a:t> Reg. §1.704-1(b)(2)(iii)(a).</a:t>
            </a:r>
          </a:p>
          <a:p>
            <a:pPr algn="just" eaLnBrk="1" hangingPunct="1"/>
            <a:endParaRPr lang="en-US" dirty="0"/>
          </a:p>
          <a:p>
            <a:pPr algn="just" eaLnBrk="1" hangingPunct="1"/>
            <a:r>
              <a:rPr lang="en-US" dirty="0"/>
              <a:t>An allocation is </a:t>
            </a:r>
            <a:r>
              <a:rPr lang="en-US" i="1" dirty="0"/>
              <a:t>not</a:t>
            </a:r>
            <a:r>
              <a:rPr lang="en-US" dirty="0"/>
              <a:t> substantial in two specific circumstances:</a:t>
            </a:r>
          </a:p>
          <a:p>
            <a:pPr lvl="1" algn="just" eaLnBrk="1" hangingPunct="1"/>
            <a:r>
              <a:rPr lang="en-US" dirty="0"/>
              <a:t>The allocation results in </a:t>
            </a:r>
            <a:r>
              <a:rPr lang="en-US" b="1" i="1" dirty="0"/>
              <a:t>shifting </a:t>
            </a:r>
            <a:r>
              <a:rPr lang="en-US" i="1" dirty="0"/>
              <a:t>tax consequences</a:t>
            </a:r>
          </a:p>
          <a:p>
            <a:pPr lvl="1" algn="just" eaLnBrk="1" hangingPunct="1"/>
            <a:r>
              <a:rPr lang="en-US" dirty="0"/>
              <a:t>The allocation is </a:t>
            </a:r>
            <a:r>
              <a:rPr lang="en-US" b="1" i="1" dirty="0"/>
              <a:t>transitory</a:t>
            </a:r>
          </a:p>
          <a:p>
            <a:pPr algn="just" eaLnBrk="1" hangingPunct="1"/>
            <a:endParaRPr lang="en-US" sz="2400" i="1" dirty="0"/>
          </a:p>
        </p:txBody>
      </p:sp>
      <p:sp>
        <p:nvSpPr>
          <p:cNvPr id="39939" name="Rectangle 2"/>
          <p:cNvSpPr>
            <a:spLocks noGrp="1" noChangeArrowheads="1"/>
          </p:cNvSpPr>
          <p:nvPr>
            <p:ph type="title"/>
          </p:nvPr>
        </p:nvSpPr>
        <p:spPr/>
        <p:txBody>
          <a:bodyPr/>
          <a:lstStyle/>
          <a:p>
            <a:pPr eaLnBrk="1" hangingPunct="1"/>
            <a:r>
              <a:rPr lang="en-US" b="1" dirty="0"/>
              <a:t>Substantiality: Pre-Tax Test</a:t>
            </a:r>
            <a:endParaRPr lang="en-US" dirty="0"/>
          </a:p>
        </p:txBody>
      </p:sp>
      <p:sp>
        <p:nvSpPr>
          <p:cNvPr id="39938" name="Slide Number Placeholder 4"/>
          <p:cNvSpPr>
            <a:spLocks noGrp="1"/>
          </p:cNvSpPr>
          <p:nvPr>
            <p:ph type="sldNum" sz="quarter" idx="10"/>
          </p:nvPr>
        </p:nvSpPr>
        <p:spPr>
          <a:noFill/>
        </p:spPr>
        <p:txBody>
          <a:bodyPr/>
          <a:lstStyle/>
          <a:p>
            <a:fld id="{150D3571-BAC2-4681-BFE7-9177A0E8BA4B}" type="slidenum">
              <a:rPr lang="en-US"/>
              <a:pPr/>
              <a:t>14</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2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62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662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p:txBody>
          <a:bodyPr>
            <a:normAutofit/>
          </a:bodyPr>
          <a:lstStyle/>
          <a:p>
            <a:pPr algn="just" eaLnBrk="1" hangingPunct="1">
              <a:lnSpc>
                <a:spcPct val="80000"/>
              </a:lnSpc>
            </a:pPr>
            <a:endParaRPr lang="en-US" sz="2600" i="1" dirty="0"/>
          </a:p>
          <a:p>
            <a:pPr algn="just" eaLnBrk="1" hangingPunct="1">
              <a:lnSpc>
                <a:spcPct val="80000"/>
              </a:lnSpc>
            </a:pPr>
            <a:r>
              <a:rPr lang="en-US" sz="2600" b="1" i="1" dirty="0"/>
              <a:t>Shifting Tax Consequences</a:t>
            </a:r>
            <a:r>
              <a:rPr lang="en-US" sz="2600" i="1" dirty="0"/>
              <a:t>:  </a:t>
            </a:r>
            <a:r>
              <a:rPr lang="en-US" sz="2600" dirty="0"/>
              <a:t>An allocation will not be respected if there is a </a:t>
            </a:r>
            <a:r>
              <a:rPr lang="en-US" sz="2600" i="1" dirty="0"/>
              <a:t>strong likelihood </a:t>
            </a:r>
            <a:r>
              <a:rPr lang="en-US" sz="2600" dirty="0"/>
              <a:t>that:</a:t>
            </a:r>
          </a:p>
          <a:p>
            <a:pPr lvl="1" algn="just" eaLnBrk="1" hangingPunct="1">
              <a:lnSpc>
                <a:spcPct val="80000"/>
              </a:lnSpc>
            </a:pPr>
            <a:r>
              <a:rPr lang="en-US" sz="2200" dirty="0"/>
              <a:t>Net effect on CAs will not be significantly different from what it would be in the absence of the allocations, AND</a:t>
            </a:r>
          </a:p>
          <a:p>
            <a:pPr lvl="1" algn="just" eaLnBrk="1" hangingPunct="1">
              <a:lnSpc>
                <a:spcPct val="80000"/>
              </a:lnSpc>
            </a:pPr>
            <a:r>
              <a:rPr lang="en-US" sz="2200" dirty="0"/>
              <a:t>Total </a:t>
            </a:r>
            <a:r>
              <a:rPr lang="en-US" sz="2200" i="1" dirty="0"/>
              <a:t>tax liability </a:t>
            </a:r>
            <a:r>
              <a:rPr lang="en-US" sz="2200" dirty="0"/>
              <a:t>of </a:t>
            </a:r>
            <a:r>
              <a:rPr lang="en-US" sz="2200" i="1" dirty="0"/>
              <a:t>all</a:t>
            </a:r>
            <a:r>
              <a:rPr lang="en-US" sz="2200" dirty="0"/>
              <a:t> Ps (taking into account their individual circumstances) will be less than it would be in the absence of the allocation.  Reg. §1.704-1(b)(2)(iii)(</a:t>
            </a:r>
            <a:r>
              <a:rPr lang="en-US" sz="2200" i="1" dirty="0"/>
              <a:t>b</a:t>
            </a:r>
            <a:r>
              <a:rPr lang="en-US" sz="2200" dirty="0"/>
              <a:t>)(1) and (2).</a:t>
            </a:r>
          </a:p>
          <a:p>
            <a:pPr algn="just" eaLnBrk="1" hangingPunct="1">
              <a:lnSpc>
                <a:spcPct val="80000"/>
              </a:lnSpc>
            </a:pPr>
            <a:endParaRPr lang="en-US" sz="2600" i="1" dirty="0"/>
          </a:p>
          <a:p>
            <a:pPr algn="just" eaLnBrk="1" hangingPunct="1">
              <a:lnSpc>
                <a:spcPct val="80000"/>
              </a:lnSpc>
            </a:pPr>
            <a:endParaRPr lang="en-US" sz="2600" i="1" dirty="0"/>
          </a:p>
          <a:p>
            <a:pPr algn="just" eaLnBrk="1" hangingPunct="1">
              <a:lnSpc>
                <a:spcPct val="80000"/>
              </a:lnSpc>
            </a:pPr>
            <a:r>
              <a:rPr lang="en-US" sz="2600" i="1" dirty="0"/>
              <a:t>Rebuttable presumption</a:t>
            </a:r>
            <a:r>
              <a:rPr lang="en-US" sz="2600" dirty="0"/>
              <a:t>: if at the end of the year, the CAs don</a:t>
            </a:r>
            <a:r>
              <a:rPr lang="en-US" altLang="en-US" sz="2600" dirty="0"/>
              <a:t>’</a:t>
            </a:r>
            <a:r>
              <a:rPr lang="en-US" altLang="ja-JP" sz="2600" dirty="0"/>
              <a:t>t differ from what they would have been had the special allocation </a:t>
            </a:r>
            <a:r>
              <a:rPr lang="en-US" altLang="ja-JP" sz="2600" i="1" dirty="0"/>
              <a:t>not</a:t>
            </a:r>
            <a:r>
              <a:rPr lang="en-US" altLang="ja-JP" sz="2600" dirty="0"/>
              <a:t> been in the PSH agreement, it is presumed that there was a strong likelihood that these results would occur. Reg. §1.704-1(b)(2)(iii)(</a:t>
            </a:r>
            <a:r>
              <a:rPr lang="en-US" altLang="ja-JP" sz="2600" i="1" dirty="0"/>
              <a:t>b</a:t>
            </a:r>
            <a:r>
              <a:rPr lang="en-US" altLang="ja-JP" sz="2600" dirty="0"/>
              <a:t>)(2). </a:t>
            </a:r>
          </a:p>
          <a:p>
            <a:pPr>
              <a:lnSpc>
                <a:spcPct val="80000"/>
              </a:lnSpc>
            </a:pPr>
            <a:endParaRPr lang="en-US" sz="2600" dirty="0"/>
          </a:p>
        </p:txBody>
      </p:sp>
      <p:sp>
        <p:nvSpPr>
          <p:cNvPr id="41985" name="Title 1"/>
          <p:cNvSpPr>
            <a:spLocks noGrp="1"/>
          </p:cNvSpPr>
          <p:nvPr>
            <p:ph type="title"/>
          </p:nvPr>
        </p:nvSpPr>
        <p:spPr/>
        <p:txBody>
          <a:bodyPr/>
          <a:lstStyle/>
          <a:p>
            <a:r>
              <a:rPr lang="en-US" b="1" dirty="0"/>
              <a:t>Substantiality:  Shifting Tax Consequences</a:t>
            </a:r>
          </a:p>
        </p:txBody>
      </p:sp>
      <p:sp>
        <p:nvSpPr>
          <p:cNvPr id="41988" name="Slide Number Placeholder 4"/>
          <p:cNvSpPr>
            <a:spLocks noGrp="1"/>
          </p:cNvSpPr>
          <p:nvPr>
            <p:ph type="sldNum" sz="quarter" idx="10"/>
          </p:nvPr>
        </p:nvSpPr>
        <p:spPr>
          <a:noFill/>
        </p:spPr>
        <p:txBody>
          <a:bodyPr/>
          <a:lstStyle/>
          <a:p>
            <a:fld id="{4FDAAE4E-92A5-43C4-BA04-5944086EDE5F}" type="slidenum">
              <a:rPr lang="en-US"/>
              <a:pPr/>
              <a:t>15</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400" dirty="0"/>
              <a:t>K and L form 50-50 KL PSH.  K is in the 40% tax bracket and L is in the 0% tax bracket.  KL satisfies the Big 3.  KL invests in taxable and tax-exempt securities.  </a:t>
            </a:r>
          </a:p>
          <a:p>
            <a:pPr algn="just">
              <a:buNone/>
            </a:pPr>
            <a:endParaRPr lang="en-US" sz="2400" dirty="0"/>
          </a:p>
          <a:p>
            <a:pPr algn="just"/>
            <a:r>
              <a:rPr lang="en-US" sz="2400" dirty="0"/>
              <a:t>The PSH agreement is amended (at the beginning of the year) to specially allocate all of the tax-exempt income to K up to 50% of PSH income, including tax-exempt income.  During the current year, KL earns 200 of income, 110 tax exempt and 90 taxable.  </a:t>
            </a:r>
          </a:p>
          <a:p>
            <a:pPr algn="just"/>
            <a:endParaRPr lang="en-US" sz="2400" dirty="0"/>
          </a:p>
          <a:p>
            <a:pPr algn="just"/>
            <a:r>
              <a:rPr lang="en-US" sz="2400" dirty="0"/>
              <a:t>How much income is K allocated, and what is its character?  How much income is L allocated, and what is its character?</a:t>
            </a:r>
          </a:p>
          <a:p>
            <a:pPr algn="just"/>
            <a:endParaRPr lang="en-US" sz="2400" dirty="0"/>
          </a:p>
          <a:p>
            <a:pPr algn="just"/>
            <a:r>
              <a:rPr lang="en-US" sz="2400" dirty="0"/>
              <a:t>What do K’s and L’s capital accounts look like with and without the special allocation?</a:t>
            </a:r>
          </a:p>
        </p:txBody>
      </p:sp>
      <p:sp>
        <p:nvSpPr>
          <p:cNvPr id="2" name="Title 1"/>
          <p:cNvSpPr>
            <a:spLocks noGrp="1"/>
          </p:cNvSpPr>
          <p:nvPr>
            <p:ph type="title"/>
          </p:nvPr>
        </p:nvSpPr>
        <p:spPr/>
        <p:txBody>
          <a:bodyPr/>
          <a:lstStyle/>
          <a:p>
            <a:r>
              <a:rPr lang="en-US" b="1" dirty="0"/>
              <a:t>Substantiality:  Shifting Example</a:t>
            </a:r>
            <a:endParaRPr lang="en-US" dirty="0"/>
          </a:p>
        </p:txBody>
      </p:sp>
      <p:sp>
        <p:nvSpPr>
          <p:cNvPr id="5" name="Slide Number Placeholder 4"/>
          <p:cNvSpPr>
            <a:spLocks noGrp="1"/>
          </p:cNvSpPr>
          <p:nvPr>
            <p:ph type="sldNum" sz="quarter" idx="10"/>
          </p:nvPr>
        </p:nvSpPr>
        <p:spPr/>
        <p:txBody>
          <a:bodyPr/>
          <a:lstStyle/>
          <a:p>
            <a:fld id="{6D3F0D04-398F-4EBD-B158-50DD41BF6717}" type="slidenum">
              <a:rPr lang="en-US" smtClean="0"/>
              <a:pPr/>
              <a:t>16</a:t>
            </a:fld>
            <a:endParaRPr lang="en-US"/>
          </a:p>
        </p:txBody>
      </p:sp>
      <p:sp>
        <p:nvSpPr>
          <p:cNvPr id="6" name="Footer Placeholder 5"/>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idx="1"/>
          </p:nvPr>
        </p:nvSpPr>
        <p:spPr/>
        <p:txBody>
          <a:bodyPr>
            <a:normAutofit/>
          </a:bodyPr>
          <a:lstStyle/>
          <a:p>
            <a:pPr algn="just" eaLnBrk="1" hangingPunct="1">
              <a:lnSpc>
                <a:spcPct val="90000"/>
              </a:lnSpc>
              <a:tabLst>
                <a:tab pos="1766888" algn="l"/>
              </a:tabLst>
            </a:pPr>
            <a:r>
              <a:rPr lang="en-US" b="1" i="1" dirty="0"/>
              <a:t>Transitory Allocation</a:t>
            </a:r>
            <a:r>
              <a:rPr lang="en-US" i="1" dirty="0"/>
              <a:t>: </a:t>
            </a:r>
            <a:r>
              <a:rPr lang="en-US" dirty="0"/>
              <a:t> An allocation will not be substantial</a:t>
            </a:r>
            <a:r>
              <a:rPr lang="en-US" i="1" dirty="0"/>
              <a:t> </a:t>
            </a:r>
            <a:r>
              <a:rPr lang="en-US" dirty="0"/>
              <a:t>if the PSH Agreement provides for the possibility that 1 or more original allocations will be largely offset by one or more other offsetting allocations and there is a </a:t>
            </a:r>
            <a:r>
              <a:rPr lang="en-US" i="1" dirty="0"/>
              <a:t>strong likelihood</a:t>
            </a:r>
            <a:r>
              <a:rPr lang="en-US" dirty="0"/>
              <a:t> that:</a:t>
            </a:r>
          </a:p>
          <a:p>
            <a:pPr lvl="1" algn="just" eaLnBrk="1" hangingPunct="1">
              <a:lnSpc>
                <a:spcPct val="90000"/>
              </a:lnSpc>
              <a:tabLst>
                <a:tab pos="1766888" algn="l"/>
              </a:tabLst>
            </a:pPr>
            <a:r>
              <a:rPr lang="en-US" dirty="0"/>
              <a:t>Net effect on CAs will not be significantly different from what it would be in the absence of the special allocations, AND</a:t>
            </a:r>
          </a:p>
          <a:p>
            <a:pPr lvl="1" algn="just" eaLnBrk="1" hangingPunct="1">
              <a:lnSpc>
                <a:spcPct val="90000"/>
              </a:lnSpc>
              <a:tabLst>
                <a:tab pos="1766888" algn="l"/>
              </a:tabLst>
            </a:pPr>
            <a:r>
              <a:rPr lang="en-US" dirty="0"/>
              <a:t>Total tax liability of </a:t>
            </a:r>
            <a:r>
              <a:rPr lang="en-US" u="sng" dirty="0"/>
              <a:t>all</a:t>
            </a:r>
            <a:r>
              <a:rPr lang="en-US" dirty="0"/>
              <a:t> Ps (taking into account their individual circumstances) will be less than it would be in the absence of the allocation. Reg. §1.704-1(b)(2)(iii)(</a:t>
            </a:r>
            <a:r>
              <a:rPr lang="en-US" i="1" dirty="0"/>
              <a:t>c</a:t>
            </a:r>
            <a:r>
              <a:rPr lang="en-US" dirty="0"/>
              <a:t>).</a:t>
            </a:r>
          </a:p>
          <a:p>
            <a:pPr algn="just" eaLnBrk="1" hangingPunct="1">
              <a:lnSpc>
                <a:spcPct val="90000"/>
              </a:lnSpc>
              <a:tabLst>
                <a:tab pos="1766888" algn="l"/>
              </a:tabLst>
            </a:pPr>
            <a:endParaRPr lang="en-US" i="1" dirty="0"/>
          </a:p>
          <a:p>
            <a:pPr algn="just" eaLnBrk="1" hangingPunct="1">
              <a:lnSpc>
                <a:spcPct val="90000"/>
              </a:lnSpc>
              <a:tabLst>
                <a:tab pos="1766888" algn="l"/>
              </a:tabLst>
            </a:pPr>
            <a:r>
              <a:rPr lang="en-US" i="1" dirty="0"/>
              <a:t>Five-Year Rule</a:t>
            </a:r>
            <a:r>
              <a:rPr lang="en-US" dirty="0"/>
              <a:t>: Projections for events to occur after 5 years are disregarded.  </a:t>
            </a:r>
            <a:r>
              <a:rPr lang="en-US" sz="2400" dirty="0"/>
              <a:t>Reg. §1.704-1(b)(2)(iii)(</a:t>
            </a:r>
            <a:r>
              <a:rPr lang="en-US" sz="2400" i="1" dirty="0"/>
              <a:t>c</a:t>
            </a:r>
            <a:r>
              <a:rPr lang="en-US" sz="2400" dirty="0"/>
              <a:t>)(2).</a:t>
            </a:r>
          </a:p>
          <a:p>
            <a:pPr algn="just" eaLnBrk="1" hangingPunct="1">
              <a:lnSpc>
                <a:spcPct val="90000"/>
              </a:lnSpc>
              <a:tabLst>
                <a:tab pos="1766888" algn="l"/>
              </a:tabLst>
            </a:pPr>
            <a:endParaRPr lang="en-US" i="1" dirty="0"/>
          </a:p>
          <a:p>
            <a:pPr algn="just" eaLnBrk="1" hangingPunct="1">
              <a:lnSpc>
                <a:spcPct val="90000"/>
              </a:lnSpc>
              <a:tabLst>
                <a:tab pos="1766888" algn="l"/>
              </a:tabLst>
            </a:pPr>
            <a:r>
              <a:rPr lang="en-US" i="1" dirty="0"/>
              <a:t>Value-Equals-Basis Rule</a:t>
            </a:r>
            <a:r>
              <a:rPr lang="en-US" dirty="0"/>
              <a:t>: Book value of property deemed equal to its FMV. </a:t>
            </a:r>
            <a:r>
              <a:rPr lang="en-US" sz="2400" i="1" dirty="0"/>
              <a:t>Id.</a:t>
            </a:r>
            <a:r>
              <a:rPr lang="en-US" sz="2400" i="1" dirty="0">
                <a:sym typeface="Wingdings" pitchFamily="2" charset="2"/>
              </a:rPr>
              <a:t>---------</a:t>
            </a:r>
            <a:r>
              <a:rPr lang="en-US" sz="2400" b="1" i="1" dirty="0">
                <a:sym typeface="Wingdings" pitchFamily="2" charset="2"/>
              </a:rPr>
              <a:t>IMPORTANT</a:t>
            </a:r>
            <a:endParaRPr lang="en-US" sz="2400" b="1" dirty="0"/>
          </a:p>
          <a:p>
            <a:pPr lvl="1" algn="just" eaLnBrk="1" hangingPunct="1">
              <a:lnSpc>
                <a:spcPct val="90000"/>
              </a:lnSpc>
              <a:tabLst>
                <a:tab pos="1766888" algn="l"/>
              </a:tabLst>
            </a:pPr>
            <a:endParaRPr lang="en-US" dirty="0"/>
          </a:p>
          <a:p>
            <a:pPr lvl="1" eaLnBrk="1" hangingPunct="1">
              <a:lnSpc>
                <a:spcPct val="90000"/>
              </a:lnSpc>
            </a:pPr>
            <a:endParaRPr lang="en-US" sz="2000" dirty="0"/>
          </a:p>
        </p:txBody>
      </p:sp>
      <p:sp>
        <p:nvSpPr>
          <p:cNvPr id="43011" name="Rectangle 2"/>
          <p:cNvSpPr>
            <a:spLocks noGrp="1" noChangeArrowheads="1"/>
          </p:cNvSpPr>
          <p:nvPr>
            <p:ph type="title"/>
          </p:nvPr>
        </p:nvSpPr>
        <p:spPr/>
        <p:txBody>
          <a:bodyPr/>
          <a:lstStyle/>
          <a:p>
            <a:pPr eaLnBrk="1" hangingPunct="1"/>
            <a:r>
              <a:rPr lang="en-US" b="1" dirty="0"/>
              <a:t>Substantiality:  Transitory Allocations</a:t>
            </a:r>
            <a:endParaRPr lang="en-US" dirty="0"/>
          </a:p>
        </p:txBody>
      </p:sp>
      <p:sp>
        <p:nvSpPr>
          <p:cNvPr id="43010" name="Slide Number Placeholder 4"/>
          <p:cNvSpPr>
            <a:spLocks noGrp="1"/>
          </p:cNvSpPr>
          <p:nvPr>
            <p:ph type="sldNum" sz="quarter" idx="10"/>
          </p:nvPr>
        </p:nvSpPr>
        <p:spPr>
          <a:noFill/>
        </p:spPr>
        <p:txBody>
          <a:bodyPr/>
          <a:lstStyle/>
          <a:p>
            <a:fld id="{F32C6C6E-BB10-4D83-825C-D20FB682890A}" type="slidenum">
              <a:rPr lang="en-US"/>
              <a:pPr/>
              <a:t>17</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8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t>A and B are Ps in the AB PSH, which has stable net income of 100/year.  A has a 200 NOL that will expire this year.  After expiration of the NOL, A and B will be in the 40% tax bracket.  AB amends the PSH agreement to allocate all income to A this year and all income to B next year.</a:t>
            </a:r>
          </a:p>
          <a:p>
            <a:pPr algn="just"/>
            <a:endParaRPr lang="en-US" dirty="0"/>
          </a:p>
          <a:p>
            <a:pPr algn="just"/>
            <a:r>
              <a:rPr lang="en-US" dirty="0"/>
              <a:t>If a PSH agreement contains a gain chargeback provision, are the allocations potentially transitory if the property is expected to appreciate?  </a:t>
            </a:r>
            <a:r>
              <a:rPr lang="en-US" i="1" dirty="0"/>
              <a:t>See </a:t>
            </a:r>
            <a:r>
              <a:rPr lang="en-US" dirty="0"/>
              <a:t>Reg. §1.704-1(b)(5), </a:t>
            </a:r>
            <a:r>
              <a:rPr lang="en-US" i="1" dirty="0"/>
              <a:t>Ex. 1(xi)</a:t>
            </a:r>
            <a:r>
              <a:rPr lang="en-US" dirty="0"/>
              <a:t>.</a:t>
            </a:r>
          </a:p>
          <a:p>
            <a:pPr lvl="1" algn="just"/>
            <a:r>
              <a:rPr lang="en-US" dirty="0"/>
              <a:t>Note: the importance of the “value=basis rule”</a:t>
            </a:r>
          </a:p>
          <a:p>
            <a:pPr algn="just"/>
            <a:endParaRPr lang="en-US" dirty="0"/>
          </a:p>
        </p:txBody>
      </p:sp>
      <p:sp>
        <p:nvSpPr>
          <p:cNvPr id="2" name="Title 1"/>
          <p:cNvSpPr>
            <a:spLocks noGrp="1"/>
          </p:cNvSpPr>
          <p:nvPr>
            <p:ph type="title"/>
          </p:nvPr>
        </p:nvSpPr>
        <p:spPr/>
        <p:txBody>
          <a:bodyPr/>
          <a:lstStyle/>
          <a:p>
            <a:r>
              <a:rPr lang="en-US" b="1" dirty="0"/>
              <a:t>Substantiality:  Transitory Example</a:t>
            </a:r>
            <a:endParaRPr lang="en-US" dirty="0"/>
          </a:p>
        </p:txBody>
      </p:sp>
      <p:sp>
        <p:nvSpPr>
          <p:cNvPr id="5" name="Slide Number Placeholder 4"/>
          <p:cNvSpPr>
            <a:spLocks noGrp="1"/>
          </p:cNvSpPr>
          <p:nvPr>
            <p:ph type="sldNum" sz="quarter" idx="10"/>
          </p:nvPr>
        </p:nvSpPr>
        <p:spPr/>
        <p:txBody>
          <a:bodyPr/>
          <a:lstStyle/>
          <a:p>
            <a:fld id="{6D3F0D04-398F-4EBD-B158-50DD41BF6717}" type="slidenum">
              <a:rPr lang="en-US" smtClean="0"/>
              <a:pPr/>
              <a:t>18</a:t>
            </a:fld>
            <a:endParaRPr lang="en-US"/>
          </a:p>
        </p:txBody>
      </p:sp>
      <p:sp>
        <p:nvSpPr>
          <p:cNvPr id="6" name="Footer Placeholder 5"/>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p:cNvSpPr>
            <a:spLocks noGrp="1" noChangeArrowheads="1"/>
          </p:cNvSpPr>
          <p:nvPr>
            <p:ph idx="1"/>
          </p:nvPr>
        </p:nvSpPr>
        <p:spPr/>
        <p:txBody>
          <a:bodyPr/>
          <a:lstStyle/>
          <a:p>
            <a:pPr eaLnBrk="1" hangingPunct="1"/>
            <a:r>
              <a:rPr lang="en-US" sz="2400" dirty="0"/>
              <a:t>Substantiality </a:t>
            </a:r>
            <a:r>
              <a:rPr lang="en-US" sz="2400" i="1" dirty="0"/>
              <a:t>not</a:t>
            </a:r>
            <a:r>
              <a:rPr lang="en-US" sz="2400" dirty="0"/>
              <a:t> satisfied if </a:t>
            </a:r>
            <a:r>
              <a:rPr lang="en-US" sz="2400" i="1" dirty="0"/>
              <a:t>at the time the allocation becomes part of the PSH agreement</a:t>
            </a:r>
            <a:r>
              <a:rPr lang="en-US" sz="2400" dirty="0"/>
              <a:t>:</a:t>
            </a:r>
          </a:p>
          <a:p>
            <a:pPr lvl="1" eaLnBrk="1" hangingPunct="1"/>
            <a:r>
              <a:rPr lang="en-US" sz="2000" dirty="0"/>
              <a:t>The allocation may enhance the </a:t>
            </a:r>
            <a:r>
              <a:rPr lang="en-US" sz="2000" i="1" dirty="0"/>
              <a:t>after-tax</a:t>
            </a:r>
            <a:r>
              <a:rPr lang="en-US" sz="2000" dirty="0"/>
              <a:t> economic consequences of one P, in </a:t>
            </a:r>
            <a:r>
              <a:rPr lang="en-US" sz="2000" i="1" dirty="0"/>
              <a:t>present value</a:t>
            </a:r>
            <a:r>
              <a:rPr lang="en-US" sz="2000" dirty="0"/>
              <a:t> terms, </a:t>
            </a:r>
            <a:r>
              <a:rPr lang="en-US" sz="2000" b="1" dirty="0"/>
              <a:t>AND</a:t>
            </a:r>
          </a:p>
          <a:p>
            <a:pPr lvl="1" eaLnBrk="1" hangingPunct="1"/>
            <a:r>
              <a:rPr lang="en-US" sz="2000" dirty="0"/>
              <a:t>There is a </a:t>
            </a:r>
            <a:r>
              <a:rPr lang="en-US" sz="2000" i="1" dirty="0"/>
              <a:t>strong likelihood </a:t>
            </a:r>
            <a:r>
              <a:rPr lang="en-US" sz="2000" dirty="0"/>
              <a:t>that the after-tax economic consequences of no P, </a:t>
            </a:r>
            <a:r>
              <a:rPr lang="en-US" sz="2000" i="1" dirty="0"/>
              <a:t>in present value terms</a:t>
            </a:r>
            <a:r>
              <a:rPr lang="en-US" sz="2000" dirty="0"/>
              <a:t>, will be diminished. </a:t>
            </a:r>
            <a:r>
              <a:rPr lang="en-US" sz="1800" dirty="0"/>
              <a:t>(-1(b)(2)(iii)(a))</a:t>
            </a:r>
          </a:p>
          <a:p>
            <a:pPr lvl="2" eaLnBrk="1" hangingPunct="1"/>
            <a:r>
              <a:rPr lang="en-US" sz="1800" dirty="0"/>
              <a:t>5-year rule does not apply to the after-tax exception</a:t>
            </a:r>
            <a:endParaRPr lang="en-US" sz="1400" dirty="0"/>
          </a:p>
          <a:p>
            <a:pPr algn="ctr" eaLnBrk="1" hangingPunct="1">
              <a:buFontTx/>
              <a:buNone/>
            </a:pPr>
            <a:r>
              <a:rPr lang="en-US" sz="2400" b="1" u="sng" dirty="0"/>
              <a:t>Example</a:t>
            </a:r>
          </a:p>
          <a:p>
            <a:pPr algn="just" eaLnBrk="1" hangingPunct="1">
              <a:buFontTx/>
              <a:buNone/>
            </a:pPr>
            <a:r>
              <a:rPr lang="en-US" sz="2400" dirty="0"/>
              <a:t>	A and B are Ps in AB PSH, which generates 1000 of net TI/year.  A and B generally share allocations 50-50, but A has an NOL of 2000 that will expire at the end of Y2.  Both A and B have MTRs of 40%.  The PSH agreement is amended so that A is allocated all income for the next two years and B allocated all of the income for the next </a:t>
            </a:r>
            <a:r>
              <a:rPr lang="en-US" sz="2400" i="1" dirty="0"/>
              <a:t>three</a:t>
            </a:r>
            <a:r>
              <a:rPr lang="en-US" sz="2400" dirty="0"/>
              <a:t> years.  Afterwards each will share income equally.  O.K.?</a:t>
            </a:r>
            <a:endParaRPr lang="en-US" dirty="0"/>
          </a:p>
        </p:txBody>
      </p:sp>
      <p:sp>
        <p:nvSpPr>
          <p:cNvPr id="45059" name="Rectangle 2"/>
          <p:cNvSpPr>
            <a:spLocks noGrp="1" noChangeArrowheads="1"/>
          </p:cNvSpPr>
          <p:nvPr>
            <p:ph type="title"/>
          </p:nvPr>
        </p:nvSpPr>
        <p:spPr/>
        <p:txBody>
          <a:bodyPr/>
          <a:lstStyle/>
          <a:p>
            <a:pPr eaLnBrk="1" hangingPunct="1"/>
            <a:r>
              <a:rPr lang="en-US" b="1" dirty="0"/>
              <a:t>After-Tax Exception (General Restriction)</a:t>
            </a:r>
          </a:p>
        </p:txBody>
      </p:sp>
      <p:sp>
        <p:nvSpPr>
          <p:cNvPr id="45058" name="Slide Number Placeholder 4"/>
          <p:cNvSpPr>
            <a:spLocks noGrp="1"/>
          </p:cNvSpPr>
          <p:nvPr>
            <p:ph type="sldNum" sz="quarter" idx="10"/>
          </p:nvPr>
        </p:nvSpPr>
        <p:spPr>
          <a:noFill/>
        </p:spPr>
        <p:txBody>
          <a:bodyPr/>
          <a:lstStyle/>
          <a:p>
            <a:fld id="{36CF345B-E561-4DE3-95A6-C97A42BACC30}" type="slidenum">
              <a:rPr lang="en-US"/>
              <a:pPr/>
              <a:t>19</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3"/>
          <p:cNvSpPr>
            <a:spLocks noGrp="1" noChangeArrowheads="1"/>
          </p:cNvSpPr>
          <p:nvPr>
            <p:ph idx="1"/>
          </p:nvPr>
        </p:nvSpPr>
        <p:spPr/>
        <p:txBody>
          <a:bodyPr/>
          <a:lstStyle/>
          <a:p>
            <a:pPr eaLnBrk="1" hangingPunct="1"/>
            <a:endParaRPr lang="en-US" dirty="0"/>
          </a:p>
          <a:p>
            <a:pPr eaLnBrk="1" hangingPunct="1"/>
            <a:r>
              <a:rPr lang="en-US" dirty="0"/>
              <a:t>What was the original deal among the Ps in the OC PSH?</a:t>
            </a:r>
          </a:p>
          <a:p>
            <a:pPr eaLnBrk="1" hangingPunct="1"/>
            <a:r>
              <a:rPr lang="en-US" dirty="0"/>
              <a:t>How and why did it switch in ‘</a:t>
            </a:r>
            <a:r>
              <a:rPr lang="en-US" altLang="ja-JP" dirty="0"/>
              <a:t>66?</a:t>
            </a:r>
          </a:p>
          <a:p>
            <a:pPr eaLnBrk="1" hangingPunct="1"/>
            <a:r>
              <a:rPr lang="en-US" dirty="0"/>
              <a:t>What’</a:t>
            </a:r>
            <a:r>
              <a:rPr lang="en-US" altLang="ja-JP" dirty="0"/>
              <a:t>s a Gain Chargeback Provision and how does it work?</a:t>
            </a:r>
          </a:p>
          <a:p>
            <a:pPr eaLnBrk="1" hangingPunct="1"/>
            <a:r>
              <a:rPr lang="en-US" dirty="0"/>
              <a:t>How did the court determine that the special allocation of depreciation did </a:t>
            </a:r>
            <a:r>
              <a:rPr lang="en-US" i="1" dirty="0"/>
              <a:t>not</a:t>
            </a:r>
            <a:r>
              <a:rPr lang="en-US" dirty="0"/>
              <a:t> have SEE?</a:t>
            </a:r>
          </a:p>
          <a:p>
            <a:pPr lvl="1" eaLnBrk="1" hangingPunct="1">
              <a:buFont typeface="Wingdings" pitchFamily="2" charset="2"/>
              <a:buNone/>
            </a:pPr>
            <a:endParaRPr lang="en-US" dirty="0"/>
          </a:p>
        </p:txBody>
      </p:sp>
      <p:sp>
        <p:nvSpPr>
          <p:cNvPr id="18435" name="Rectangle 2"/>
          <p:cNvSpPr>
            <a:spLocks noGrp="1" noChangeArrowheads="1"/>
          </p:cNvSpPr>
          <p:nvPr>
            <p:ph type="title"/>
          </p:nvPr>
        </p:nvSpPr>
        <p:spPr/>
        <p:txBody>
          <a:bodyPr/>
          <a:lstStyle/>
          <a:p>
            <a:pPr eaLnBrk="1" hangingPunct="1"/>
            <a:r>
              <a:rPr lang="en-US" b="1" i="1" dirty="0" err="1"/>
              <a:t>Orrisch</a:t>
            </a:r>
            <a:r>
              <a:rPr lang="en-US" b="1" i="1" dirty="0"/>
              <a:t> v. CIR </a:t>
            </a:r>
            <a:r>
              <a:rPr lang="en-US" b="1" dirty="0"/>
              <a:t>and SEE</a:t>
            </a:r>
            <a:endParaRPr lang="en-US" dirty="0"/>
          </a:p>
        </p:txBody>
      </p:sp>
      <p:sp>
        <p:nvSpPr>
          <p:cNvPr id="18434" name="Slide Number Placeholder 4"/>
          <p:cNvSpPr>
            <a:spLocks noGrp="1"/>
          </p:cNvSpPr>
          <p:nvPr>
            <p:ph type="sldNum" sz="quarter" idx="10"/>
          </p:nvPr>
        </p:nvSpPr>
        <p:spPr>
          <a:noFill/>
        </p:spPr>
        <p:txBody>
          <a:bodyPr/>
          <a:lstStyle/>
          <a:p>
            <a:fld id="{1934C33E-9D93-4EB1-A990-A34672490E9F}" type="slidenum">
              <a:rPr lang="en-US"/>
              <a:pPr/>
              <a:t>2</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8" name="Picture 343"/>
          <p:cNvPicPr>
            <a:picLocks noGrp="1" noChangeAspect="1" noChangeArrowheads="1"/>
          </p:cNvPicPr>
          <p:nvPr>
            <p:ph idx="1"/>
          </p:nvPr>
        </p:nvPicPr>
        <p:blipFill>
          <a:blip r:embed="rId2" cstate="print"/>
          <a:stretch>
            <a:fillRect/>
          </a:stretch>
        </p:blipFill>
        <p:spPr>
          <a:xfrm>
            <a:off x="1066800" y="645186"/>
            <a:ext cx="6172200" cy="4739614"/>
          </a:xfrm>
          <a:noFill/>
        </p:spPr>
      </p:pic>
      <p:sp>
        <p:nvSpPr>
          <p:cNvPr id="47107" name="Rectangle 2"/>
          <p:cNvSpPr>
            <a:spLocks noGrp="1" noChangeArrowheads="1"/>
          </p:cNvSpPr>
          <p:nvPr>
            <p:ph type="title"/>
          </p:nvPr>
        </p:nvSpPr>
        <p:spPr/>
        <p:txBody>
          <a:bodyPr/>
          <a:lstStyle/>
          <a:p>
            <a:pPr eaLnBrk="1" hangingPunct="1"/>
            <a:r>
              <a:rPr lang="en-US" b="1" dirty="0"/>
              <a:t>Example Continued</a:t>
            </a:r>
          </a:p>
        </p:txBody>
      </p:sp>
      <p:sp>
        <p:nvSpPr>
          <p:cNvPr id="47106" name="Slide Number Placeholder 4"/>
          <p:cNvSpPr>
            <a:spLocks noGrp="1"/>
          </p:cNvSpPr>
          <p:nvPr>
            <p:ph type="sldNum" sz="quarter" idx="10"/>
          </p:nvPr>
        </p:nvSpPr>
        <p:spPr>
          <a:noFill/>
        </p:spPr>
        <p:txBody>
          <a:bodyPr/>
          <a:lstStyle/>
          <a:p>
            <a:fld id="{B7534B94-D2CA-43AC-BB56-961D92E8CC36}" type="slidenum">
              <a:rPr lang="en-US"/>
              <a:pPr/>
              <a:t>20</a:t>
            </a:fld>
            <a:endParaRPr lang="en-US"/>
          </a:p>
        </p:txBody>
      </p:sp>
      <p:sp>
        <p:nvSpPr>
          <p:cNvPr id="47109" name="Text Box 344"/>
          <p:cNvSpPr txBox="1">
            <a:spLocks noChangeArrowheads="1"/>
          </p:cNvSpPr>
          <p:nvPr/>
        </p:nvSpPr>
        <p:spPr bwMode="auto">
          <a:xfrm>
            <a:off x="365125" y="5622925"/>
            <a:ext cx="7712075" cy="338554"/>
          </a:xfrm>
          <a:prstGeom prst="rect">
            <a:avLst/>
          </a:prstGeom>
          <a:noFill/>
          <a:ln w="9525">
            <a:noFill/>
            <a:miter lim="800000"/>
            <a:headEnd/>
            <a:tailEnd/>
          </a:ln>
        </p:spPr>
        <p:txBody>
          <a:bodyPr wrap="square">
            <a:spAutoFit/>
          </a:bodyPr>
          <a:lstStyle/>
          <a:p>
            <a:r>
              <a:rPr lang="en-US" dirty="0">
                <a:latin typeface="Calibri"/>
              </a:rPr>
              <a:t>Note:  With the special allocation, </a:t>
            </a:r>
            <a:r>
              <a:rPr lang="en-US" b="1" dirty="0">
                <a:latin typeface="Calibri"/>
              </a:rPr>
              <a:t>both</a:t>
            </a:r>
            <a:r>
              <a:rPr lang="en-US" dirty="0">
                <a:latin typeface="Calibri"/>
              </a:rPr>
              <a:t> A and B are better off on an </a:t>
            </a:r>
            <a:r>
              <a:rPr lang="en-US" b="1" dirty="0">
                <a:latin typeface="Calibri"/>
              </a:rPr>
              <a:t>after-tax</a:t>
            </a:r>
            <a:r>
              <a:rPr lang="en-US" dirty="0">
                <a:latin typeface="Calibri"/>
              </a:rPr>
              <a:t> basis. </a:t>
            </a:r>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73AE0C-36F5-DB42-96BC-1684ACA90BF6}"/>
              </a:ext>
            </a:extLst>
          </p:cNvPr>
          <p:cNvSpPr>
            <a:spLocks noGrp="1"/>
          </p:cNvSpPr>
          <p:nvPr>
            <p:ph idx="1"/>
          </p:nvPr>
        </p:nvSpPr>
        <p:spPr/>
        <p:txBody>
          <a:bodyPr/>
          <a:lstStyle/>
          <a:p>
            <a:r>
              <a:rPr lang="en-US" dirty="0"/>
              <a:t>Assume that O and C each contributed 1,000 to the OC PSH, which bought the property for 2,000, and each year the depreciation deduction is 200, which is allocated solely to O.  If revenues equal expenses (except  for depreciation), at the end of Y1, the OC PSH accounts would be:</a:t>
            </a:r>
          </a:p>
          <a:p>
            <a:endParaRPr lang="en-US" dirty="0"/>
          </a:p>
          <a:p>
            <a:endParaRPr lang="en-US" dirty="0"/>
          </a:p>
          <a:p>
            <a:endParaRPr lang="en-US" dirty="0"/>
          </a:p>
          <a:p>
            <a:endParaRPr lang="en-US" dirty="0"/>
          </a:p>
          <a:p>
            <a:r>
              <a:rPr lang="en-US" dirty="0"/>
              <a:t>If OC sold the building for 2200, how much would each P receive? (Don’</a:t>
            </a:r>
            <a:r>
              <a:rPr lang="en-US" altLang="ja-JP" dirty="0"/>
              <a:t>t forget about the gain chargeback provision.)</a:t>
            </a:r>
          </a:p>
          <a:p>
            <a:r>
              <a:rPr lang="en-US" dirty="0"/>
              <a:t>If OC sold the building for 1800, how did O and C </a:t>
            </a:r>
            <a:r>
              <a:rPr lang="en-US" i="1" dirty="0"/>
              <a:t>probably</a:t>
            </a:r>
            <a:r>
              <a:rPr lang="en-US" dirty="0"/>
              <a:t> agree to share the proceeds?</a:t>
            </a:r>
          </a:p>
          <a:p>
            <a:pPr lvl="1"/>
            <a:r>
              <a:rPr lang="en-US" dirty="0"/>
              <a:t>In such case, how is the loss from depreciation economically borne?</a:t>
            </a:r>
          </a:p>
          <a:p>
            <a:endParaRPr lang="en-US" altLang="ja-JP" dirty="0"/>
          </a:p>
          <a:p>
            <a:endParaRPr lang="en-US" dirty="0"/>
          </a:p>
          <a:p>
            <a:endParaRPr lang="en-US" dirty="0"/>
          </a:p>
        </p:txBody>
      </p:sp>
      <p:sp>
        <p:nvSpPr>
          <p:cNvPr id="3" name="Title 2">
            <a:extLst>
              <a:ext uri="{FF2B5EF4-FFF2-40B4-BE49-F238E27FC236}">
                <a16:creationId xmlns:a16="http://schemas.microsoft.com/office/drawing/2014/main" id="{A80A31E8-BC4B-4E4C-81DD-1F3F74CBEE94}"/>
              </a:ext>
            </a:extLst>
          </p:cNvPr>
          <p:cNvSpPr>
            <a:spLocks noGrp="1"/>
          </p:cNvSpPr>
          <p:nvPr>
            <p:ph type="title"/>
          </p:nvPr>
        </p:nvSpPr>
        <p:spPr/>
        <p:txBody>
          <a:bodyPr/>
          <a:lstStyle/>
          <a:p>
            <a:r>
              <a:rPr lang="en-US" i="1" dirty="0" err="1"/>
              <a:t>Orrisch</a:t>
            </a:r>
            <a:r>
              <a:rPr lang="en-US" i="1" dirty="0"/>
              <a:t> v. CIR </a:t>
            </a:r>
            <a:r>
              <a:rPr lang="en-US" dirty="0"/>
              <a:t>and SEE</a:t>
            </a:r>
          </a:p>
        </p:txBody>
      </p:sp>
      <p:sp>
        <p:nvSpPr>
          <p:cNvPr id="4" name="Slide Number Placeholder 3">
            <a:extLst>
              <a:ext uri="{FF2B5EF4-FFF2-40B4-BE49-F238E27FC236}">
                <a16:creationId xmlns:a16="http://schemas.microsoft.com/office/drawing/2014/main" id="{ED7734AC-9E3A-654F-BF10-35034D90266F}"/>
              </a:ext>
            </a:extLst>
          </p:cNvPr>
          <p:cNvSpPr>
            <a:spLocks noGrp="1"/>
          </p:cNvSpPr>
          <p:nvPr>
            <p:ph type="sldNum" sz="quarter" idx="10"/>
          </p:nvPr>
        </p:nvSpPr>
        <p:spPr/>
        <p:txBody>
          <a:bodyPr/>
          <a:lstStyle/>
          <a:p>
            <a:pPr>
              <a:defRPr/>
            </a:pPr>
            <a:fld id="{A889C299-EA3D-2B4E-A3DD-F5D85D19A74B}" type="slidenum">
              <a:rPr lang="en-US" altLang="en-US" smtClean="0"/>
              <a:pPr>
                <a:defRPr/>
              </a:pPr>
              <a:t>3</a:t>
            </a:fld>
            <a:endParaRPr lang="en-US" altLang="en-US" dirty="0"/>
          </a:p>
        </p:txBody>
      </p:sp>
      <p:sp>
        <p:nvSpPr>
          <p:cNvPr id="5" name="Footer Placeholder 4">
            <a:extLst>
              <a:ext uri="{FF2B5EF4-FFF2-40B4-BE49-F238E27FC236}">
                <a16:creationId xmlns:a16="http://schemas.microsoft.com/office/drawing/2014/main" id="{9E1F1603-2978-CB40-9BE2-846BCC5238F8}"/>
              </a:ext>
            </a:extLst>
          </p:cNvPr>
          <p:cNvSpPr>
            <a:spLocks noGrp="1"/>
          </p:cNvSpPr>
          <p:nvPr>
            <p:ph type="ftr" sz="quarter" idx="11"/>
          </p:nvPr>
        </p:nvSpPr>
        <p:spPr/>
        <p:txBody>
          <a:bodyPr/>
          <a:lstStyle/>
          <a:p>
            <a:pPr>
              <a:defRPr/>
            </a:pPr>
            <a:r>
              <a:rPr lang="en-US"/>
              <a:t>Allocations</a:t>
            </a:r>
            <a:endParaRPr lang="en-US" dirty="0"/>
          </a:p>
        </p:txBody>
      </p:sp>
      <p:graphicFrame>
        <p:nvGraphicFramePr>
          <p:cNvPr id="6" name="Object 4">
            <a:extLst>
              <a:ext uri="{FF2B5EF4-FFF2-40B4-BE49-F238E27FC236}">
                <a16:creationId xmlns:a16="http://schemas.microsoft.com/office/drawing/2014/main" id="{4B0F4BF7-FECF-DD44-B5F1-FD55EBAB81DB}"/>
              </a:ext>
            </a:extLst>
          </p:cNvPr>
          <p:cNvGraphicFramePr>
            <a:graphicFrameLocks noChangeAspect="1"/>
          </p:cNvGraphicFramePr>
          <p:nvPr>
            <p:extLst>
              <p:ext uri="{D42A27DB-BD31-4B8C-83A1-F6EECF244321}">
                <p14:modId xmlns:p14="http://schemas.microsoft.com/office/powerpoint/2010/main" val="2668924668"/>
              </p:ext>
            </p:extLst>
          </p:nvPr>
        </p:nvGraphicFramePr>
        <p:xfrm>
          <a:off x="1560385" y="2514600"/>
          <a:ext cx="6105525" cy="1619250"/>
        </p:xfrm>
        <a:graphic>
          <a:graphicData uri="http://schemas.openxmlformats.org/presentationml/2006/ole">
            <mc:AlternateContent xmlns:mc="http://schemas.openxmlformats.org/markup-compatibility/2006">
              <mc:Choice xmlns:v="urn:schemas-microsoft-com:vml" Requires="v">
                <p:oleObj spid="_x0000_s1025" name="Worksheet" r:id="rId3" imgW="6105406" imgH="1619098" progId="Excel.Sheet.8">
                  <p:embed/>
                </p:oleObj>
              </mc:Choice>
              <mc:Fallback>
                <p:oleObj name="Worksheet" r:id="rId3" imgW="6105406" imgH="1619098" progId="Excel.Sheet.8">
                  <p:embed/>
                  <p:pic>
                    <p:nvPicPr>
                      <p:cNvPr id="6" name="Object 4">
                        <a:extLst>
                          <a:ext uri="{FF2B5EF4-FFF2-40B4-BE49-F238E27FC236}">
                            <a16:creationId xmlns:a16="http://schemas.microsoft.com/office/drawing/2014/main" id="{4B0F4BF7-FECF-DD44-B5F1-FD55EBAB81DB}"/>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0385" y="2514600"/>
                        <a:ext cx="6105525" cy="1619250"/>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422682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pPr eaLnBrk="1" hangingPunct="1"/>
            <a:r>
              <a:rPr lang="en-US" sz="2800" b="1" dirty="0"/>
              <a:t>3 Ways</a:t>
            </a:r>
            <a:r>
              <a:rPr lang="en-US" sz="2800" dirty="0"/>
              <a:t> in which an allocation will be respected as having substantial economic effect (</a:t>
            </a:r>
            <a:r>
              <a:rPr lang="en-US" sz="2800" b="1" dirty="0"/>
              <a:t>SEE)</a:t>
            </a:r>
            <a:r>
              <a:rPr lang="en-US" sz="2800" dirty="0"/>
              <a:t> under section 704(b)</a:t>
            </a:r>
          </a:p>
          <a:p>
            <a:pPr lvl="1" eaLnBrk="1" hangingPunct="1"/>
            <a:r>
              <a:rPr lang="en-US" sz="2400" dirty="0"/>
              <a:t>Allocation satisfies the </a:t>
            </a:r>
            <a:r>
              <a:rPr lang="en-US" sz="2400" b="1" dirty="0"/>
              <a:t>SEE</a:t>
            </a:r>
            <a:r>
              <a:rPr lang="en-US" sz="2400" dirty="0"/>
              <a:t> definition in </a:t>
            </a:r>
            <a:r>
              <a:rPr lang="en-US" altLang="ja-JP" sz="2400" dirty="0"/>
              <a:t>§</a:t>
            </a:r>
            <a:r>
              <a:rPr lang="en-US" sz="2400" dirty="0"/>
              <a:t>1.704-1(b)(2)</a:t>
            </a:r>
          </a:p>
          <a:p>
            <a:pPr lvl="1" eaLnBrk="1" hangingPunct="1"/>
            <a:r>
              <a:rPr lang="en-US" sz="2400" dirty="0"/>
              <a:t>Allocation is in accordance with the P’s</a:t>
            </a:r>
            <a:r>
              <a:rPr lang="en-US" altLang="ja-JP" sz="2400" dirty="0"/>
              <a:t> interest in the PSH (</a:t>
            </a:r>
            <a:r>
              <a:rPr lang="en-US" altLang="ja-JP" sz="2400" b="1" dirty="0"/>
              <a:t>PIP</a:t>
            </a:r>
            <a:r>
              <a:rPr lang="en-US" altLang="ja-JP" sz="2400" dirty="0"/>
              <a:t>) in §1.704-1(</a:t>
            </a:r>
            <a:r>
              <a:rPr lang="en-US" sz="2400" dirty="0"/>
              <a:t>b)(3)</a:t>
            </a:r>
            <a:endParaRPr lang="en-US" altLang="ja-JP" sz="2400" dirty="0"/>
          </a:p>
          <a:p>
            <a:pPr lvl="1" eaLnBrk="1" hangingPunct="1"/>
            <a:r>
              <a:rPr lang="en-US" sz="2400" dirty="0"/>
              <a:t>Allocation can be </a:t>
            </a:r>
            <a:r>
              <a:rPr lang="en-US" sz="2400" b="1" i="1" dirty="0"/>
              <a:t>deemed</a:t>
            </a:r>
            <a:r>
              <a:rPr lang="en-US" sz="2400" i="1" dirty="0"/>
              <a:t> </a:t>
            </a:r>
            <a:r>
              <a:rPr lang="en-US" sz="2400" dirty="0"/>
              <a:t>in accordance with the P’s</a:t>
            </a:r>
            <a:r>
              <a:rPr lang="en-US" altLang="ja-JP" sz="2400" dirty="0"/>
              <a:t> interest in the PSH pursuant to special rules, the most important being the rules applicable to </a:t>
            </a:r>
            <a:r>
              <a:rPr lang="en-US" altLang="ja-JP" sz="2400" b="1" dirty="0"/>
              <a:t>nonrecourse indebtedness </a:t>
            </a:r>
            <a:r>
              <a:rPr lang="en-US" altLang="ja-JP" sz="2400" dirty="0"/>
              <a:t>in §1.704-2 and </a:t>
            </a:r>
            <a:r>
              <a:rPr lang="en-US" altLang="ja-JP" sz="2400" b="1" dirty="0"/>
              <a:t>revaluations of PSH assets </a:t>
            </a:r>
            <a:r>
              <a:rPr lang="en-US" altLang="ja-JP" sz="2400" dirty="0"/>
              <a:t>§1.704-1(b)(4). </a:t>
            </a:r>
          </a:p>
          <a:p>
            <a:pPr marL="457200" lvl="1" indent="0" algn="just" eaLnBrk="1" hangingPunct="1">
              <a:buNone/>
            </a:pPr>
            <a:r>
              <a:rPr lang="en-US" altLang="ja-JP" sz="2400" dirty="0"/>
              <a:t>    Reg. §1.704-1(b)(1)(</a:t>
            </a:r>
            <a:r>
              <a:rPr lang="en-US" altLang="ja-JP" sz="2400" dirty="0" err="1"/>
              <a:t>i</a:t>
            </a:r>
            <a:r>
              <a:rPr lang="en-US" altLang="ja-JP" sz="2400" dirty="0"/>
              <a:t>). </a:t>
            </a:r>
          </a:p>
          <a:p>
            <a:pPr lvl="1" algn="just" eaLnBrk="1" hangingPunct="1"/>
            <a:endParaRPr lang="en-US" dirty="0"/>
          </a:p>
        </p:txBody>
      </p:sp>
      <p:sp>
        <p:nvSpPr>
          <p:cNvPr id="22531" name="Rectangle 2"/>
          <p:cNvSpPr>
            <a:spLocks noGrp="1" noChangeArrowheads="1"/>
          </p:cNvSpPr>
          <p:nvPr>
            <p:ph type="title"/>
          </p:nvPr>
        </p:nvSpPr>
        <p:spPr/>
        <p:txBody>
          <a:bodyPr/>
          <a:lstStyle/>
          <a:p>
            <a:pPr eaLnBrk="1" hangingPunct="1"/>
            <a:r>
              <a:rPr lang="en-US" b="1" dirty="0"/>
              <a:t>704(b) Allocations</a:t>
            </a:r>
            <a:endParaRPr lang="en-US" dirty="0"/>
          </a:p>
        </p:txBody>
      </p:sp>
      <p:sp>
        <p:nvSpPr>
          <p:cNvPr id="22530" name="Slide Number Placeholder 4"/>
          <p:cNvSpPr>
            <a:spLocks noGrp="1"/>
          </p:cNvSpPr>
          <p:nvPr>
            <p:ph type="sldNum" sz="quarter" idx="10"/>
          </p:nvPr>
        </p:nvSpPr>
        <p:spPr>
          <a:noFill/>
        </p:spPr>
        <p:txBody>
          <a:bodyPr/>
          <a:lstStyle/>
          <a:p>
            <a:fld id="{F2452957-3C91-40BA-9CA8-BC21521FEEB9}" type="slidenum">
              <a:rPr lang="en-US"/>
              <a:pPr/>
              <a:t>4</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normAutofit/>
          </a:bodyPr>
          <a:lstStyle/>
          <a:p>
            <a:pPr eaLnBrk="1" hangingPunct="1">
              <a:buFontTx/>
              <a:buNone/>
            </a:pPr>
            <a:r>
              <a:rPr lang="en-US" dirty="0"/>
              <a:t>				</a:t>
            </a:r>
            <a:r>
              <a:rPr lang="ja-JP" altLang="en-US" sz="1800" i="1" dirty="0"/>
              <a:t>“</a:t>
            </a:r>
            <a:r>
              <a:rPr lang="en-US" altLang="ja-JP" sz="1800" i="1" dirty="0"/>
              <a:t>Tax follows Book</a:t>
            </a:r>
            <a:r>
              <a:rPr lang="ja-JP" altLang="en-US" sz="1800" i="1" dirty="0"/>
              <a:t>”</a:t>
            </a:r>
            <a:endParaRPr lang="en-US" altLang="ja-JP" sz="1800" i="1" dirty="0"/>
          </a:p>
          <a:p>
            <a:pPr algn="just" eaLnBrk="1" hangingPunct="1"/>
            <a:r>
              <a:rPr lang="en-US" dirty="0"/>
              <a:t>Allocation must have:</a:t>
            </a:r>
          </a:p>
          <a:p>
            <a:pPr lvl="1" algn="just" eaLnBrk="1" hangingPunct="1"/>
            <a:r>
              <a:rPr lang="en-US" i="1" dirty="0"/>
              <a:t>Economic effect</a:t>
            </a:r>
            <a:r>
              <a:rPr lang="en-US" dirty="0"/>
              <a:t>, </a:t>
            </a:r>
            <a:r>
              <a:rPr lang="en-US" u="sng" dirty="0"/>
              <a:t>and</a:t>
            </a:r>
          </a:p>
          <a:p>
            <a:pPr lvl="1" algn="just" eaLnBrk="1" hangingPunct="1"/>
            <a:r>
              <a:rPr lang="en-US" dirty="0"/>
              <a:t>Economic effect must be </a:t>
            </a:r>
            <a:r>
              <a:rPr lang="en-US" i="1" dirty="0"/>
              <a:t>substantial</a:t>
            </a:r>
            <a:r>
              <a:rPr lang="en-US" dirty="0"/>
              <a:t>. </a:t>
            </a:r>
            <a:r>
              <a:rPr lang="en-US" altLang="ja-JP" dirty="0"/>
              <a:t>Reg. §1.704-1(b)(2)(</a:t>
            </a:r>
            <a:r>
              <a:rPr lang="en-US" altLang="ja-JP" dirty="0" err="1"/>
              <a:t>i</a:t>
            </a:r>
            <a:r>
              <a:rPr lang="en-US" altLang="ja-JP" dirty="0"/>
              <a:t>)</a:t>
            </a:r>
            <a:endParaRPr lang="en-US" dirty="0"/>
          </a:p>
          <a:p>
            <a:pPr algn="just" eaLnBrk="1" hangingPunct="1"/>
            <a:endParaRPr lang="en-US" i="1" dirty="0"/>
          </a:p>
          <a:p>
            <a:pPr algn="just" eaLnBrk="1" hangingPunct="1"/>
            <a:r>
              <a:rPr lang="en-US" b="1" i="1" dirty="0"/>
              <a:t>Economic Effect</a:t>
            </a:r>
            <a:r>
              <a:rPr lang="en-US" dirty="0"/>
              <a:t>:  </a:t>
            </a:r>
            <a:r>
              <a:rPr lang="ja-JP" altLang="en-US" sz="2400" dirty="0"/>
              <a:t>“</a:t>
            </a:r>
            <a:r>
              <a:rPr lang="en-US" altLang="ja-JP" sz="2400" dirty="0"/>
              <a:t>In order for an allocation to have economic effect, it must be consistent with the underlying economic arrangement of the partners.  This means that in the event there is an economic benefit or burden that corresponds to an allocation, the partner to whom the allocation is made must receive such economic benefit or bear such economic burden.</a:t>
            </a:r>
            <a:r>
              <a:rPr lang="ja-JP" altLang="en-US" sz="2400" dirty="0"/>
              <a:t>”</a:t>
            </a:r>
            <a:r>
              <a:rPr lang="en-US" altLang="ja-JP" sz="2400" dirty="0"/>
              <a:t>  Reg. §1.704-1(b)(2)(ii).</a:t>
            </a:r>
            <a:r>
              <a:rPr lang="en-US" altLang="ja-JP" sz="2000" dirty="0"/>
              <a:t> </a:t>
            </a:r>
            <a:endParaRPr lang="en-US" dirty="0"/>
          </a:p>
        </p:txBody>
      </p:sp>
      <p:sp>
        <p:nvSpPr>
          <p:cNvPr id="24579" name="Rectangle 2"/>
          <p:cNvSpPr>
            <a:spLocks noGrp="1" noChangeArrowheads="1"/>
          </p:cNvSpPr>
          <p:nvPr>
            <p:ph type="title"/>
          </p:nvPr>
        </p:nvSpPr>
        <p:spPr/>
        <p:txBody>
          <a:bodyPr/>
          <a:lstStyle/>
          <a:p>
            <a:pPr eaLnBrk="1" hangingPunct="1"/>
            <a:r>
              <a:rPr lang="en-US" b="1" dirty="0"/>
              <a:t>704(b) Allocations and EE </a:t>
            </a:r>
            <a:r>
              <a:rPr lang="en-US" b="1" i="1" dirty="0"/>
              <a:t>Safe Harbor</a:t>
            </a:r>
          </a:p>
        </p:txBody>
      </p:sp>
      <p:sp>
        <p:nvSpPr>
          <p:cNvPr id="24578" name="Slide Number Placeholder 4"/>
          <p:cNvSpPr>
            <a:spLocks noGrp="1"/>
          </p:cNvSpPr>
          <p:nvPr>
            <p:ph type="sldNum" sz="quarter" idx="10"/>
          </p:nvPr>
        </p:nvSpPr>
        <p:spPr>
          <a:noFill/>
        </p:spPr>
        <p:txBody>
          <a:bodyPr/>
          <a:lstStyle/>
          <a:p>
            <a:fld id="{B152B4E8-55D6-4F17-B433-EF5A4264AF9C}" type="slidenum">
              <a:rPr lang="en-US"/>
              <a:pPr/>
              <a:t>5</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3"/>
          <p:cNvSpPr>
            <a:spLocks noGrp="1" noChangeArrowheads="1"/>
          </p:cNvSpPr>
          <p:nvPr>
            <p:ph idx="1"/>
          </p:nvPr>
        </p:nvSpPr>
        <p:spPr/>
        <p:txBody>
          <a:bodyPr/>
          <a:lstStyle/>
          <a:p>
            <a:pPr algn="ctr" eaLnBrk="1" hangingPunct="1">
              <a:lnSpc>
                <a:spcPct val="80000"/>
              </a:lnSpc>
              <a:buFontTx/>
              <a:buNone/>
            </a:pPr>
            <a:r>
              <a:rPr lang="ja-JP" altLang="en-US" sz="1400" i="1" dirty="0"/>
              <a:t>“</a:t>
            </a:r>
            <a:r>
              <a:rPr lang="en-US" altLang="ja-JP" sz="1400" i="1" dirty="0"/>
              <a:t>Tax follows Book</a:t>
            </a:r>
            <a:r>
              <a:rPr lang="ja-JP" altLang="en-US" sz="1400" i="1" dirty="0"/>
              <a:t>”</a:t>
            </a:r>
            <a:endParaRPr lang="en-US" altLang="ja-JP" sz="1800" i="1" dirty="0"/>
          </a:p>
          <a:p>
            <a:pPr algn="ctr" eaLnBrk="1" hangingPunct="1">
              <a:lnSpc>
                <a:spcPct val="80000"/>
              </a:lnSpc>
              <a:buFontTx/>
              <a:buNone/>
            </a:pPr>
            <a:endParaRPr lang="en-US" b="1" u="sng" dirty="0"/>
          </a:p>
          <a:p>
            <a:pPr algn="ctr" eaLnBrk="1" hangingPunct="1">
              <a:lnSpc>
                <a:spcPct val="80000"/>
              </a:lnSpc>
              <a:buFontTx/>
              <a:buNone/>
            </a:pPr>
            <a:r>
              <a:rPr lang="en-US" b="1" u="sng" dirty="0"/>
              <a:t>3 Requirements of Basic EE Test</a:t>
            </a:r>
          </a:p>
          <a:p>
            <a:pPr algn="ctr" eaLnBrk="1" hangingPunct="1">
              <a:lnSpc>
                <a:spcPct val="80000"/>
              </a:lnSpc>
              <a:buFontTx/>
              <a:buNone/>
              <a:tabLst>
                <a:tab pos="2797175" algn="l"/>
              </a:tabLst>
            </a:pPr>
            <a:endParaRPr lang="en-US" b="1" u="sng" dirty="0"/>
          </a:p>
          <a:p>
            <a:pPr algn="just" eaLnBrk="1" hangingPunct="1">
              <a:lnSpc>
                <a:spcPct val="80000"/>
              </a:lnSpc>
            </a:pPr>
            <a:r>
              <a:rPr lang="en-US" b="1" i="1" dirty="0"/>
              <a:t>Capital Account Requirement</a:t>
            </a:r>
            <a:r>
              <a:rPr lang="en-US" i="1" dirty="0"/>
              <a:t>.</a:t>
            </a:r>
            <a:r>
              <a:rPr lang="en-US" dirty="0"/>
              <a:t>  CAs have to be maintained in accordance with the CA rules in Reg. §1.704-1(b)(2)(iv).</a:t>
            </a:r>
          </a:p>
          <a:p>
            <a:pPr algn="just" eaLnBrk="1" hangingPunct="1">
              <a:lnSpc>
                <a:spcPct val="80000"/>
              </a:lnSpc>
            </a:pPr>
            <a:r>
              <a:rPr lang="en-US" b="1" i="1" dirty="0"/>
              <a:t>Liquidation Requirement</a:t>
            </a:r>
            <a:r>
              <a:rPr lang="en-US" dirty="0"/>
              <a:t>. Liquidating distributions must be made in accordance with positive CA balances, taking into account all CA adjustments for the PSH year in which the liquidation occurs.</a:t>
            </a:r>
          </a:p>
          <a:p>
            <a:pPr algn="just" eaLnBrk="1" hangingPunct="1">
              <a:lnSpc>
                <a:spcPct val="80000"/>
              </a:lnSpc>
            </a:pPr>
            <a:r>
              <a:rPr lang="en-US" b="1" i="1" dirty="0"/>
              <a:t>Deficit Makeup Requirement</a:t>
            </a:r>
            <a:r>
              <a:rPr lang="en-US" dirty="0"/>
              <a:t>.  If after liquidation, any P has a deficit in its CA, the P must be unconditionally obligated to restore that deficit. </a:t>
            </a:r>
            <a:r>
              <a:rPr lang="en-US" sz="2400" dirty="0"/>
              <a:t>Reg. §1.704-1(b)(2)(ii)(</a:t>
            </a:r>
            <a:r>
              <a:rPr lang="en-US" sz="2400" i="1" dirty="0"/>
              <a:t>b</a:t>
            </a:r>
            <a:r>
              <a:rPr lang="en-US" sz="2400" dirty="0"/>
              <a:t>).</a:t>
            </a:r>
            <a:endParaRPr lang="en-US" dirty="0"/>
          </a:p>
          <a:p>
            <a:pPr lvl="1" algn="just" eaLnBrk="1" hangingPunct="1">
              <a:lnSpc>
                <a:spcPct val="80000"/>
              </a:lnSpc>
            </a:pPr>
            <a:r>
              <a:rPr lang="en-US" dirty="0"/>
              <a:t>Express obligation in PSH agreement,</a:t>
            </a:r>
          </a:p>
          <a:p>
            <a:pPr lvl="1" algn="just" eaLnBrk="1" hangingPunct="1">
              <a:lnSpc>
                <a:spcPct val="80000"/>
              </a:lnSpc>
            </a:pPr>
            <a:r>
              <a:rPr lang="en-US" dirty="0"/>
              <a:t>Promissory note, or</a:t>
            </a:r>
          </a:p>
          <a:p>
            <a:pPr lvl="1" algn="just" eaLnBrk="1" hangingPunct="1">
              <a:lnSpc>
                <a:spcPct val="80000"/>
              </a:lnSpc>
            </a:pPr>
            <a:r>
              <a:rPr lang="en-US" dirty="0"/>
              <a:t>Any unconditional obligation imposed under State/local law. Reg. §1.704-1(b)(2)(ii)(</a:t>
            </a:r>
            <a:r>
              <a:rPr lang="en-US" i="1" dirty="0"/>
              <a:t>c</a:t>
            </a:r>
            <a:r>
              <a:rPr lang="en-US" dirty="0"/>
              <a:t>).</a:t>
            </a:r>
          </a:p>
          <a:p>
            <a:pPr lvl="1" algn="just" eaLnBrk="1" hangingPunct="1">
              <a:lnSpc>
                <a:spcPct val="80000"/>
              </a:lnSpc>
            </a:pPr>
            <a:endParaRPr lang="en-US" sz="1500" dirty="0"/>
          </a:p>
        </p:txBody>
      </p:sp>
      <p:sp>
        <p:nvSpPr>
          <p:cNvPr id="26627" name="Rectangle 2"/>
          <p:cNvSpPr>
            <a:spLocks noGrp="1" noChangeArrowheads="1"/>
          </p:cNvSpPr>
          <p:nvPr>
            <p:ph type="title"/>
          </p:nvPr>
        </p:nvSpPr>
        <p:spPr/>
        <p:txBody>
          <a:bodyPr/>
          <a:lstStyle/>
          <a:p>
            <a:pPr eaLnBrk="1" hangingPunct="1"/>
            <a:r>
              <a:rPr lang="en-US" b="1" dirty="0"/>
              <a:t>704(b) Allocations and EE Safe Harbor</a:t>
            </a:r>
          </a:p>
        </p:txBody>
      </p:sp>
      <p:sp>
        <p:nvSpPr>
          <p:cNvPr id="26626" name="Slide Number Placeholder 4"/>
          <p:cNvSpPr>
            <a:spLocks noGrp="1"/>
          </p:cNvSpPr>
          <p:nvPr>
            <p:ph type="sldNum" sz="quarter" idx="10"/>
          </p:nvPr>
        </p:nvSpPr>
        <p:spPr>
          <a:noFill/>
        </p:spPr>
        <p:txBody>
          <a:bodyPr/>
          <a:lstStyle/>
          <a:p>
            <a:fld id="{24B3478E-E7CD-4C62-8B2A-BD914122901E}" type="slidenum">
              <a:rPr lang="en-US"/>
              <a:pPr/>
              <a:t>6</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53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53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53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3"/>
          <p:cNvSpPr>
            <a:spLocks noGrp="1" noChangeArrowheads="1"/>
          </p:cNvSpPr>
          <p:nvPr>
            <p:ph idx="1"/>
          </p:nvPr>
        </p:nvSpPr>
        <p:spPr/>
        <p:txBody>
          <a:bodyPr/>
          <a:lstStyle/>
          <a:p>
            <a:pPr marL="228600" indent="-228600" algn="just" eaLnBrk="1" hangingPunct="1"/>
            <a:r>
              <a:rPr lang="en-US" sz="2400" dirty="0"/>
              <a:t>A and B form the AB PSH, each contributing 100.  AB satisfies all of the 3 EE requirements.  For Y1, AB has a 120 loss, which is allocated all to B.</a:t>
            </a:r>
          </a:p>
          <a:p>
            <a:pPr marL="228600" indent="-228600" algn="just" eaLnBrk="1" hangingPunct="1"/>
            <a:endParaRPr lang="en-US" sz="2400" dirty="0"/>
          </a:p>
          <a:p>
            <a:pPr marL="228600" indent="-228600" algn="just" eaLnBrk="1" hangingPunct="1"/>
            <a:endParaRPr lang="en-US" sz="2400" dirty="0"/>
          </a:p>
          <a:p>
            <a:pPr marL="228600" indent="-228600" algn="just" eaLnBrk="1" hangingPunct="1"/>
            <a:endParaRPr lang="en-US" sz="2400" dirty="0"/>
          </a:p>
          <a:p>
            <a:pPr marL="228600" indent="-228600" algn="just" eaLnBrk="1" hangingPunct="1"/>
            <a:endParaRPr lang="en-US" sz="2400" dirty="0"/>
          </a:p>
          <a:p>
            <a:pPr marL="228600" indent="-228600" algn="just" eaLnBrk="1" hangingPunct="1"/>
            <a:endParaRPr lang="en-US" sz="2400" dirty="0"/>
          </a:p>
          <a:p>
            <a:pPr marL="228600" indent="-228600" algn="just" eaLnBrk="1" hangingPunct="1"/>
            <a:endParaRPr lang="en-US" sz="2400" dirty="0"/>
          </a:p>
          <a:p>
            <a:pPr marL="228600" indent="-228600" algn="just" eaLnBrk="1" hangingPunct="1"/>
            <a:r>
              <a:rPr lang="en-US" sz="2400" dirty="0"/>
              <a:t>Same facts as previous example, but B is a LP, and the PSH agreement doesn</a:t>
            </a:r>
            <a:r>
              <a:rPr lang="en-US" altLang="en-US" sz="2400" dirty="0"/>
              <a:t>’</a:t>
            </a:r>
            <a:r>
              <a:rPr lang="en-US" sz="2400" dirty="0"/>
              <a:t>t contain a DRO.</a:t>
            </a:r>
          </a:p>
        </p:txBody>
      </p:sp>
      <p:sp>
        <p:nvSpPr>
          <p:cNvPr id="28675" name="Rectangle 2"/>
          <p:cNvSpPr>
            <a:spLocks noGrp="1" noChangeArrowheads="1"/>
          </p:cNvSpPr>
          <p:nvPr>
            <p:ph type="title"/>
          </p:nvPr>
        </p:nvSpPr>
        <p:spPr/>
        <p:txBody>
          <a:bodyPr/>
          <a:lstStyle/>
          <a:p>
            <a:pPr eaLnBrk="1" hangingPunct="1"/>
            <a:r>
              <a:rPr lang="en-US" b="1" dirty="0"/>
              <a:t>704(b) Allocations and EE Safe Harbor</a:t>
            </a:r>
          </a:p>
        </p:txBody>
      </p:sp>
      <p:sp>
        <p:nvSpPr>
          <p:cNvPr id="28674" name="Slide Number Placeholder 4"/>
          <p:cNvSpPr>
            <a:spLocks noGrp="1"/>
          </p:cNvSpPr>
          <p:nvPr>
            <p:ph type="sldNum" sz="quarter" idx="10"/>
          </p:nvPr>
        </p:nvSpPr>
        <p:spPr>
          <a:noFill/>
        </p:spPr>
        <p:txBody>
          <a:bodyPr/>
          <a:lstStyle/>
          <a:p>
            <a:fld id="{9153F3D9-54B7-4B21-8BF5-A2700CCB0865}" type="slidenum">
              <a:rPr lang="en-US"/>
              <a:pPr/>
              <a:t>7</a:t>
            </a:fld>
            <a:endParaRPr lang="en-US"/>
          </a:p>
        </p:txBody>
      </p:sp>
      <p:graphicFrame>
        <p:nvGraphicFramePr>
          <p:cNvPr id="2050" name="Object 4"/>
          <p:cNvGraphicFramePr>
            <a:graphicFrameLocks noChangeAspect="1"/>
          </p:cNvGraphicFramePr>
          <p:nvPr>
            <p:extLst>
              <p:ext uri="{D42A27DB-BD31-4B8C-83A1-F6EECF244321}">
                <p14:modId xmlns:p14="http://schemas.microsoft.com/office/powerpoint/2010/main" val="1663832126"/>
              </p:ext>
            </p:extLst>
          </p:nvPr>
        </p:nvGraphicFramePr>
        <p:xfrm>
          <a:off x="1600200" y="2209800"/>
          <a:ext cx="5645150" cy="1981200"/>
        </p:xfrm>
        <a:graphic>
          <a:graphicData uri="http://schemas.openxmlformats.org/presentationml/2006/ole">
            <mc:AlternateContent xmlns:mc="http://schemas.openxmlformats.org/markup-compatibility/2006">
              <mc:Choice xmlns:v="urn:schemas-microsoft-com:vml" Requires="v">
                <p:oleObj spid="_x0000_s2049" name="Worksheet" r:id="rId4" imgW="3711960" imgH="1298160" progId="Excel.Sheet.8">
                  <p:embed/>
                </p:oleObj>
              </mc:Choice>
              <mc:Fallback>
                <p:oleObj name="Worksheet" r:id="rId4" imgW="3711960" imgH="1298160" progId="Excel.Sheet.8">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2209800"/>
                        <a:ext cx="5645150" cy="1981200"/>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Grp="1" noChangeArrowheads="1"/>
          </p:cNvSpPr>
          <p:nvPr>
            <p:ph idx="1"/>
          </p:nvPr>
        </p:nvSpPr>
        <p:spPr/>
        <p:txBody>
          <a:bodyPr>
            <a:normAutofit/>
          </a:bodyPr>
          <a:lstStyle/>
          <a:p>
            <a:pPr algn="just" eaLnBrk="1" hangingPunct="1">
              <a:lnSpc>
                <a:spcPct val="90000"/>
              </a:lnSpc>
            </a:pPr>
            <a:r>
              <a:rPr lang="en-US" dirty="0"/>
              <a:t>PSH Agreement that doesn</a:t>
            </a:r>
            <a:r>
              <a:rPr lang="en-US" altLang="en-US" dirty="0"/>
              <a:t>’</a:t>
            </a:r>
            <a:r>
              <a:rPr lang="en-US" dirty="0"/>
              <a:t>t contain a DRO (or contains a limited DRO) will still have economic effect if it:</a:t>
            </a:r>
          </a:p>
          <a:p>
            <a:pPr lvl="1" algn="just" eaLnBrk="1" hangingPunct="1">
              <a:lnSpc>
                <a:spcPct val="90000"/>
              </a:lnSpc>
            </a:pPr>
            <a:r>
              <a:rPr lang="en-US" dirty="0"/>
              <a:t>Satisfies </a:t>
            </a:r>
            <a:r>
              <a:rPr lang="en-US" i="1" dirty="0"/>
              <a:t>Capital Account Maintenance </a:t>
            </a:r>
            <a:r>
              <a:rPr lang="en-US" dirty="0"/>
              <a:t>requirement,</a:t>
            </a:r>
          </a:p>
          <a:p>
            <a:pPr lvl="1" algn="just" eaLnBrk="1" hangingPunct="1">
              <a:lnSpc>
                <a:spcPct val="90000"/>
              </a:lnSpc>
            </a:pPr>
            <a:r>
              <a:rPr lang="en-US" dirty="0"/>
              <a:t>Satisfies </a:t>
            </a:r>
            <a:r>
              <a:rPr lang="en-US" i="1" dirty="0"/>
              <a:t>Liquidation</a:t>
            </a:r>
            <a:r>
              <a:rPr lang="en-US" dirty="0"/>
              <a:t> requirement, </a:t>
            </a:r>
          </a:p>
          <a:p>
            <a:pPr lvl="1" algn="just" eaLnBrk="1" hangingPunct="1">
              <a:lnSpc>
                <a:spcPct val="90000"/>
              </a:lnSpc>
            </a:pPr>
            <a:r>
              <a:rPr lang="en-US" dirty="0"/>
              <a:t>Contains a </a:t>
            </a:r>
            <a:r>
              <a:rPr lang="en-US" i="1" dirty="0"/>
              <a:t>Qualified Income Offset</a:t>
            </a:r>
            <a:r>
              <a:rPr lang="en-US" dirty="0"/>
              <a:t> (</a:t>
            </a:r>
            <a:r>
              <a:rPr lang="ja-JP" altLang="en-US" dirty="0"/>
              <a:t>“</a:t>
            </a:r>
            <a:r>
              <a:rPr lang="en-US" altLang="ja-JP" dirty="0"/>
              <a:t>QIO</a:t>
            </a:r>
            <a:r>
              <a:rPr lang="ja-JP" altLang="en-US" dirty="0"/>
              <a:t>”</a:t>
            </a:r>
            <a:r>
              <a:rPr lang="en-US" altLang="ja-JP" dirty="0"/>
              <a:t>) provision, </a:t>
            </a:r>
            <a:r>
              <a:rPr lang="en-US" altLang="ja-JP" u="sng" dirty="0"/>
              <a:t>and</a:t>
            </a:r>
          </a:p>
          <a:p>
            <a:pPr lvl="1" algn="just" eaLnBrk="1" hangingPunct="1">
              <a:lnSpc>
                <a:spcPct val="90000"/>
              </a:lnSpc>
            </a:pPr>
            <a:r>
              <a:rPr lang="en-US" dirty="0"/>
              <a:t>The allocation does not create (or increase) a deficit in a P</a:t>
            </a:r>
            <a:r>
              <a:rPr lang="en-US" altLang="en-US" dirty="0"/>
              <a:t>’</a:t>
            </a:r>
            <a:r>
              <a:rPr lang="en-US" dirty="0"/>
              <a:t>s capital account in excess of the P</a:t>
            </a:r>
            <a:r>
              <a:rPr lang="en-US" altLang="en-US" dirty="0"/>
              <a:t>’</a:t>
            </a:r>
            <a:r>
              <a:rPr lang="en-US" dirty="0"/>
              <a:t>s obligation to restore a deficit. Reg. §1.704-1(b)(2)(ii)(</a:t>
            </a:r>
            <a:r>
              <a:rPr lang="en-US" i="1" dirty="0"/>
              <a:t>d)(1)-(6). </a:t>
            </a:r>
          </a:p>
          <a:p>
            <a:pPr lvl="2" algn="just" eaLnBrk="1" hangingPunct="1">
              <a:lnSpc>
                <a:spcPct val="90000"/>
              </a:lnSpc>
            </a:pPr>
            <a:r>
              <a:rPr lang="en-US" i="1" dirty="0"/>
              <a:t>NOTE:</a:t>
            </a:r>
            <a:r>
              <a:rPr lang="en-US" dirty="0"/>
              <a:t>  </a:t>
            </a:r>
            <a:r>
              <a:rPr lang="en-US" b="1" dirty="0"/>
              <a:t>Expected</a:t>
            </a:r>
            <a:r>
              <a:rPr lang="en-US" dirty="0"/>
              <a:t> allocations of </a:t>
            </a:r>
            <a:r>
              <a:rPr lang="en-US" b="1" dirty="0"/>
              <a:t>loss/deductions </a:t>
            </a:r>
            <a:r>
              <a:rPr lang="en-US" b="1" u="sng" dirty="0"/>
              <a:t>and</a:t>
            </a:r>
            <a:r>
              <a:rPr lang="en-US" b="1" dirty="0"/>
              <a:t> distributions </a:t>
            </a:r>
            <a:r>
              <a:rPr lang="en-US" dirty="0"/>
              <a:t>in excess of expected allocations of gain/income (for the current or prior PSH TYs) have to be taken into account</a:t>
            </a:r>
          </a:p>
          <a:p>
            <a:pPr algn="just" eaLnBrk="1" hangingPunct="1">
              <a:lnSpc>
                <a:spcPct val="90000"/>
              </a:lnSpc>
              <a:buNone/>
            </a:pPr>
            <a:endParaRPr lang="en-US" b="1" dirty="0"/>
          </a:p>
          <a:p>
            <a:pPr algn="just" eaLnBrk="1" hangingPunct="1"/>
            <a:r>
              <a:rPr lang="en-US" b="1" dirty="0"/>
              <a:t>QIO</a:t>
            </a:r>
            <a:r>
              <a:rPr lang="en-US" dirty="0"/>
              <a:t>: If P </a:t>
            </a:r>
            <a:r>
              <a:rPr lang="ja-JP" altLang="en-US" dirty="0"/>
              <a:t>“</a:t>
            </a:r>
            <a:r>
              <a:rPr lang="en-US" altLang="ja-JP" dirty="0"/>
              <a:t>unexpectedly receives</a:t>
            </a:r>
            <a:r>
              <a:rPr lang="ja-JP" altLang="en-US" dirty="0"/>
              <a:t>”</a:t>
            </a:r>
            <a:r>
              <a:rPr lang="en-US" altLang="ja-JP" dirty="0"/>
              <a:t> an allocation or distribution, P must be allocated income/gain to eliminate any deficit balance as quickly as possible. Reg. §1.704-1(b)(2)(ii)(</a:t>
            </a:r>
            <a:r>
              <a:rPr lang="en-US" altLang="ja-JP" i="1" dirty="0"/>
              <a:t>d</a:t>
            </a:r>
            <a:r>
              <a:rPr lang="en-US" altLang="ja-JP" dirty="0"/>
              <a:t>)(6), flush language. </a:t>
            </a:r>
          </a:p>
          <a:p>
            <a:pPr eaLnBrk="1" hangingPunct="1">
              <a:lnSpc>
                <a:spcPct val="90000"/>
              </a:lnSpc>
            </a:pPr>
            <a:endParaRPr lang="en-US" dirty="0"/>
          </a:p>
        </p:txBody>
      </p:sp>
      <p:sp>
        <p:nvSpPr>
          <p:cNvPr id="30723" name="Rectangle 2"/>
          <p:cNvSpPr>
            <a:spLocks noGrp="1" noChangeArrowheads="1"/>
          </p:cNvSpPr>
          <p:nvPr>
            <p:ph type="title"/>
          </p:nvPr>
        </p:nvSpPr>
        <p:spPr/>
        <p:txBody>
          <a:bodyPr/>
          <a:lstStyle/>
          <a:p>
            <a:pPr eaLnBrk="1" hangingPunct="1"/>
            <a:r>
              <a:rPr lang="en-US" b="1" dirty="0"/>
              <a:t>Alternate Test for Economic Effect</a:t>
            </a:r>
          </a:p>
        </p:txBody>
      </p:sp>
      <p:sp>
        <p:nvSpPr>
          <p:cNvPr id="30722" name="Slide Number Placeholder 4"/>
          <p:cNvSpPr>
            <a:spLocks noGrp="1"/>
          </p:cNvSpPr>
          <p:nvPr>
            <p:ph type="sldNum" sz="quarter" idx="10"/>
          </p:nvPr>
        </p:nvSpPr>
        <p:spPr>
          <a:noFill/>
        </p:spPr>
        <p:txBody>
          <a:bodyPr/>
          <a:lstStyle/>
          <a:p>
            <a:fld id="{AF27647C-5442-4616-9445-352011FEA932}" type="slidenum">
              <a:rPr lang="en-US"/>
              <a:pPr/>
              <a:t>8</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5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55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3"/>
          <p:cNvSpPr>
            <a:spLocks noGrp="1" noChangeArrowheads="1"/>
          </p:cNvSpPr>
          <p:nvPr>
            <p:ph idx="1"/>
          </p:nvPr>
        </p:nvSpPr>
        <p:spPr/>
        <p:txBody>
          <a:bodyPr/>
          <a:lstStyle/>
          <a:p>
            <a:pPr eaLnBrk="1" hangingPunct="1"/>
            <a:r>
              <a:rPr lang="en-US" sz="2400" dirty="0"/>
              <a:t>A and B form the AB LPSH, each contributing 100.  AB satisfies first 2 of 3 EE requirements; the PSH agreement has a QIO</a:t>
            </a:r>
            <a:r>
              <a:rPr lang="en-US" sz="2400"/>
              <a:t>; and B</a:t>
            </a:r>
            <a:r>
              <a:rPr lang="en-US" sz="2400" dirty="0"/>
              <a:t>, the LP, has a limited DRO of 10.  For Y1 and Y2, AB has a 55 loss, which is allocated all to B.</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sz="2400" dirty="0"/>
          </a:p>
          <a:p>
            <a:pPr eaLnBrk="1" hangingPunct="1"/>
            <a:r>
              <a:rPr lang="en-US" sz="2400" dirty="0"/>
              <a:t>Same facts as previous example, but in Y2, AB </a:t>
            </a:r>
            <a:r>
              <a:rPr lang="en-US" sz="2400" i="1" dirty="0"/>
              <a:t>expects</a:t>
            </a:r>
            <a:r>
              <a:rPr lang="en-US" sz="2400" dirty="0"/>
              <a:t> to make a distribution to B of 10 at the beginning of Y3.</a:t>
            </a:r>
          </a:p>
          <a:p>
            <a:pPr eaLnBrk="1" hangingPunct="1"/>
            <a:endParaRPr lang="en-US" sz="2400" dirty="0"/>
          </a:p>
          <a:p>
            <a:pPr eaLnBrk="1" hangingPunct="1"/>
            <a:r>
              <a:rPr lang="en-US" sz="2400" dirty="0"/>
              <a:t>Same facts as previous example, but AB makes an </a:t>
            </a:r>
            <a:r>
              <a:rPr lang="en-US" sz="2400" i="1" dirty="0"/>
              <a:t>unexpected distribution</a:t>
            </a:r>
            <a:r>
              <a:rPr lang="en-US" sz="2400" dirty="0"/>
              <a:t> of 10 distribution to B at the beginning of Y3.</a:t>
            </a:r>
          </a:p>
          <a:p>
            <a:pPr eaLnBrk="1" hangingPunct="1"/>
            <a:endParaRPr lang="en-US" sz="2400" dirty="0"/>
          </a:p>
          <a:p>
            <a:pPr marL="0" indent="0" eaLnBrk="1" hangingPunct="1">
              <a:buNone/>
            </a:pPr>
            <a:endParaRPr lang="en-US" sz="2400" dirty="0"/>
          </a:p>
        </p:txBody>
      </p:sp>
      <p:sp>
        <p:nvSpPr>
          <p:cNvPr id="32771" name="Rectangle 2"/>
          <p:cNvSpPr>
            <a:spLocks noGrp="1" noChangeArrowheads="1"/>
          </p:cNvSpPr>
          <p:nvPr>
            <p:ph type="title"/>
          </p:nvPr>
        </p:nvSpPr>
        <p:spPr/>
        <p:txBody>
          <a:bodyPr/>
          <a:lstStyle/>
          <a:p>
            <a:pPr eaLnBrk="1" hangingPunct="1"/>
            <a:r>
              <a:rPr lang="en-US" b="1" dirty="0"/>
              <a:t>Alternate Test for Economic Effect: Limited </a:t>
            </a:r>
            <a:r>
              <a:rPr lang="en-US" b="1" dirty="0" err="1"/>
              <a:t>DRO</a:t>
            </a:r>
            <a:endParaRPr lang="en-US" dirty="0"/>
          </a:p>
        </p:txBody>
      </p:sp>
      <p:sp>
        <p:nvSpPr>
          <p:cNvPr id="32770" name="Slide Number Placeholder 4"/>
          <p:cNvSpPr>
            <a:spLocks noGrp="1"/>
          </p:cNvSpPr>
          <p:nvPr>
            <p:ph type="sldNum" sz="quarter" idx="10"/>
          </p:nvPr>
        </p:nvSpPr>
        <p:spPr>
          <a:noFill/>
        </p:spPr>
        <p:txBody>
          <a:bodyPr/>
          <a:lstStyle/>
          <a:p>
            <a:fld id="{8F8AD9FF-56EB-4D2C-A7CD-95CA275B048F}" type="slidenum">
              <a:rPr lang="en-US"/>
              <a:pPr/>
              <a:t>9</a:t>
            </a:fld>
            <a:endParaRPr lang="en-US"/>
          </a:p>
        </p:txBody>
      </p:sp>
      <p:graphicFrame>
        <p:nvGraphicFramePr>
          <p:cNvPr id="3074" name="Object 4"/>
          <p:cNvGraphicFramePr>
            <a:graphicFrameLocks noChangeAspect="1"/>
          </p:cNvGraphicFramePr>
          <p:nvPr>
            <p:extLst>
              <p:ext uri="{D42A27DB-BD31-4B8C-83A1-F6EECF244321}">
                <p14:modId xmlns:p14="http://schemas.microsoft.com/office/powerpoint/2010/main" val="994580404"/>
              </p:ext>
            </p:extLst>
          </p:nvPr>
        </p:nvGraphicFramePr>
        <p:xfrm>
          <a:off x="1752600" y="1981201"/>
          <a:ext cx="4919663" cy="1828800"/>
        </p:xfrm>
        <a:graphic>
          <a:graphicData uri="http://schemas.openxmlformats.org/presentationml/2006/ole">
            <mc:AlternateContent xmlns:mc="http://schemas.openxmlformats.org/markup-compatibility/2006">
              <mc:Choice xmlns:v="urn:schemas-microsoft-com:vml" Requires="v">
                <p:oleObj spid="_x0000_s3073" name="Worksheet" r:id="rId4" imgW="3257599" imgH="1390617" progId="Excel.Sheet.8">
                  <p:embed/>
                </p:oleObj>
              </mc:Choice>
              <mc:Fallback>
                <p:oleObj name="Worksheet" r:id="rId4" imgW="3257599" imgH="1390617" progId="Excel.Sheet.8">
                  <p:embed/>
                  <p:pic>
                    <p:nvPicPr>
                      <p:cNvPr id="307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981201"/>
                        <a:ext cx="4919663" cy="1828800"/>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8">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8">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16853</TotalTime>
  <Words>2692</Words>
  <Application>Microsoft Macintosh PowerPoint</Application>
  <PresentationFormat>On-screen Show (4:3)</PresentationFormat>
  <Paragraphs>257</Paragraphs>
  <Slides>20</Slides>
  <Notes>12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1" baseType="lpstr">
      <vt:lpstr>NSimSun</vt:lpstr>
      <vt:lpstr>Arial</vt:lpstr>
      <vt:lpstr>Calibri</vt:lpstr>
      <vt:lpstr>Courier New</vt:lpstr>
      <vt:lpstr>Gill Sans</vt:lpstr>
      <vt:lpstr>Times</vt:lpstr>
      <vt:lpstr>Times New Roman</vt:lpstr>
      <vt:lpstr>Wingdings</vt:lpstr>
      <vt:lpstr>Wingdings 2</vt:lpstr>
      <vt:lpstr>CG Body - Standard</vt:lpstr>
      <vt:lpstr>Worksheet</vt:lpstr>
      <vt:lpstr>Allocation of PSH Income to Ps</vt:lpstr>
      <vt:lpstr>Orrisch v. CIR and SEE</vt:lpstr>
      <vt:lpstr>Orrisch v. CIR and SEE</vt:lpstr>
      <vt:lpstr>704(b) Allocations</vt:lpstr>
      <vt:lpstr>704(b) Allocations and EE Safe Harbor</vt:lpstr>
      <vt:lpstr>704(b) Allocations and EE Safe Harbor</vt:lpstr>
      <vt:lpstr>704(b) Allocations and EE Safe Harbor</vt:lpstr>
      <vt:lpstr>Alternate Test for Economic Effect</vt:lpstr>
      <vt:lpstr>Alternate Test for Economic Effect: Limited DRO</vt:lpstr>
      <vt:lpstr>Rev. Rul. 97-38:  Limited DRO</vt:lpstr>
      <vt:lpstr>Economic Effect Equivalence Test</vt:lpstr>
      <vt:lpstr>Partner’s Interest in PSH (PIP)</vt:lpstr>
      <vt:lpstr>Gain Chargeback Provisions</vt:lpstr>
      <vt:lpstr>Substantiality: Pre-Tax Test</vt:lpstr>
      <vt:lpstr>Substantiality:  Shifting Tax Consequences</vt:lpstr>
      <vt:lpstr>Substantiality:  Shifting Example</vt:lpstr>
      <vt:lpstr>Substantiality:  Transitory Allocations</vt:lpstr>
      <vt:lpstr>Substantiality:  Transitory Example</vt:lpstr>
      <vt:lpstr>After-Tax Exception (General Restriction)</vt:lpstr>
      <vt:lpstr>Example Continued</vt:lpstr>
    </vt:vector>
  </TitlesOfParts>
  <Company>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 Colon</cp:lastModifiedBy>
  <cp:revision>380</cp:revision>
  <cp:lastPrinted>2008-10-25T17:30:57Z</cp:lastPrinted>
  <dcterms:created xsi:type="dcterms:W3CDTF">2010-10-01T11:25:51Z</dcterms:created>
  <dcterms:modified xsi:type="dcterms:W3CDTF">2021-02-25T12:00:50Z</dcterms:modified>
</cp:coreProperties>
</file>