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4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5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63" r:id="rId2"/>
    <p:sldId id="264" r:id="rId3"/>
    <p:sldId id="265" r:id="rId4"/>
    <p:sldId id="258" r:id="rId5"/>
    <p:sldId id="278" r:id="rId6"/>
    <p:sldId id="259" r:id="rId7"/>
    <p:sldId id="267" r:id="rId8"/>
    <p:sldId id="268" r:id="rId9"/>
    <p:sldId id="266" r:id="rId10"/>
    <p:sldId id="269" r:id="rId11"/>
    <p:sldId id="270" r:id="rId12"/>
    <p:sldId id="271" r:id="rId13"/>
    <p:sldId id="275" r:id="rId14"/>
    <p:sldId id="272" r:id="rId15"/>
    <p:sldId id="273" r:id="rId16"/>
    <p:sldId id="261" r:id="rId17"/>
    <p:sldId id="274" r:id="rId18"/>
    <p:sldId id="262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85AE18-00A3-BB4B-990C-D31934182124}" v="2" dt="2021-04-26T16:11:10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12"/>
    <p:restoredTop sz="94678"/>
  </p:normalViewPr>
  <p:slideViewPr>
    <p:cSldViewPr snapToGrid="0" snapToObjects="1">
      <p:cViewPr varScale="1">
        <p:scale>
          <a:sx n="129" d="100"/>
          <a:sy n="129" d="100"/>
        </p:scale>
        <p:origin x="216" y="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4F85AE18-00A3-BB4B-990C-D31934182124}"/>
    <pc:docChg chg="modSld">
      <pc:chgData name="Jeffrey M. Colon" userId="615143b1-cdee-493d-9a9d-1565ce8666d9" providerId="ADAL" clId="{4F85AE18-00A3-BB4B-990C-D31934182124}" dt="2021-04-26T16:11:10.162" v="1"/>
      <pc:docMkLst>
        <pc:docMk/>
      </pc:docMkLst>
      <pc:sldChg chg="addSp">
        <pc:chgData name="Jeffrey M. Colon" userId="615143b1-cdee-493d-9a9d-1565ce8666d9" providerId="ADAL" clId="{4F85AE18-00A3-BB4B-990C-D31934182124}" dt="2021-04-26T15:31:09.945" v="0"/>
        <pc:sldMkLst>
          <pc:docMk/>
          <pc:sldMk cId="0" sldId="258"/>
        </pc:sldMkLst>
        <pc:inkChg chg="add">
          <ac:chgData name="Jeffrey M. Colon" userId="615143b1-cdee-493d-9a9d-1565ce8666d9" providerId="ADAL" clId="{4F85AE18-00A3-BB4B-990C-D31934182124}" dt="2021-04-26T15:31:09.945" v="0"/>
          <ac:inkMkLst>
            <pc:docMk/>
            <pc:sldMk cId="0" sldId="258"/>
            <ac:inkMk id="2" creationId="{0B7169CE-693F-7648-B2F3-138594457490}"/>
          </ac:inkMkLst>
        </pc:inkChg>
      </pc:sldChg>
      <pc:sldChg chg="addSp">
        <pc:chgData name="Jeffrey M. Colon" userId="615143b1-cdee-493d-9a9d-1565ce8666d9" providerId="ADAL" clId="{4F85AE18-00A3-BB4B-990C-D31934182124}" dt="2021-04-26T15:31:09.945" v="0"/>
        <pc:sldMkLst>
          <pc:docMk/>
          <pc:sldMk cId="0" sldId="259"/>
        </pc:sldMkLst>
        <pc:inkChg chg="add">
          <ac:chgData name="Jeffrey M. Colon" userId="615143b1-cdee-493d-9a9d-1565ce8666d9" providerId="ADAL" clId="{4F85AE18-00A3-BB4B-990C-D31934182124}" dt="2021-04-26T15:31:09.945" v="0"/>
          <ac:inkMkLst>
            <pc:docMk/>
            <pc:sldMk cId="0" sldId="259"/>
            <ac:inkMk id="2" creationId="{581C4482-9C6A-844E-881E-3B02A9867A7C}"/>
          </ac:inkMkLst>
        </pc:inkChg>
      </pc:sldChg>
      <pc:sldChg chg="addSp">
        <pc:chgData name="Jeffrey M. Colon" userId="615143b1-cdee-493d-9a9d-1565ce8666d9" providerId="ADAL" clId="{4F85AE18-00A3-BB4B-990C-D31934182124}" dt="2021-04-26T16:11:10.162" v="1"/>
        <pc:sldMkLst>
          <pc:docMk/>
          <pc:sldMk cId="0" sldId="261"/>
        </pc:sldMkLst>
        <pc:inkChg chg="add">
          <ac:chgData name="Jeffrey M. Colon" userId="615143b1-cdee-493d-9a9d-1565ce8666d9" providerId="ADAL" clId="{4F85AE18-00A3-BB4B-990C-D31934182124}" dt="2021-04-26T16:11:10.162" v="1"/>
          <ac:inkMkLst>
            <pc:docMk/>
            <pc:sldMk cId="0" sldId="261"/>
            <ac:inkMk id="2" creationId="{2CA74097-F917-ED4A-A227-9ACBE882CE6F}"/>
          </ac:inkMkLst>
        </pc:inkChg>
      </pc:sldChg>
      <pc:sldChg chg="addSp">
        <pc:chgData name="Jeffrey M. Colon" userId="615143b1-cdee-493d-9a9d-1565ce8666d9" providerId="ADAL" clId="{4F85AE18-00A3-BB4B-990C-D31934182124}" dt="2021-04-26T16:11:10.162" v="1"/>
        <pc:sldMkLst>
          <pc:docMk/>
          <pc:sldMk cId="0" sldId="262"/>
        </pc:sldMkLst>
        <pc:inkChg chg="add">
          <ac:chgData name="Jeffrey M. Colon" userId="615143b1-cdee-493d-9a9d-1565ce8666d9" providerId="ADAL" clId="{4F85AE18-00A3-BB4B-990C-D31934182124}" dt="2021-04-26T16:11:10.162" v="1"/>
          <ac:inkMkLst>
            <pc:docMk/>
            <pc:sldMk cId="0" sldId="262"/>
            <ac:inkMk id="2" creationId="{6355D7F9-1F69-0C42-B4AE-A57CB21A7A16}"/>
          </ac:inkMkLst>
        </pc:inkChg>
      </pc:sldChg>
      <pc:sldChg chg="addSp">
        <pc:chgData name="Jeffrey M. Colon" userId="615143b1-cdee-493d-9a9d-1565ce8666d9" providerId="ADAL" clId="{4F85AE18-00A3-BB4B-990C-D31934182124}" dt="2021-04-26T15:31:09.945" v="0"/>
        <pc:sldMkLst>
          <pc:docMk/>
          <pc:sldMk cId="0" sldId="265"/>
        </pc:sldMkLst>
        <pc:inkChg chg="add">
          <ac:chgData name="Jeffrey M. Colon" userId="615143b1-cdee-493d-9a9d-1565ce8666d9" providerId="ADAL" clId="{4F85AE18-00A3-BB4B-990C-D31934182124}" dt="2021-04-26T15:31:09.945" v="0"/>
          <ac:inkMkLst>
            <pc:docMk/>
            <pc:sldMk cId="0" sldId="265"/>
            <ac:inkMk id="2" creationId="{CA5C6869-64AB-4A48-B73C-B5279D98EFC9}"/>
          </ac:inkMkLst>
        </pc:inkChg>
      </pc:sldChg>
      <pc:sldChg chg="addSp">
        <pc:chgData name="Jeffrey M. Colon" userId="615143b1-cdee-493d-9a9d-1565ce8666d9" providerId="ADAL" clId="{4F85AE18-00A3-BB4B-990C-D31934182124}" dt="2021-04-26T15:31:09.945" v="0"/>
        <pc:sldMkLst>
          <pc:docMk/>
          <pc:sldMk cId="0" sldId="266"/>
        </pc:sldMkLst>
        <pc:inkChg chg="add">
          <ac:chgData name="Jeffrey M. Colon" userId="615143b1-cdee-493d-9a9d-1565ce8666d9" providerId="ADAL" clId="{4F85AE18-00A3-BB4B-990C-D31934182124}" dt="2021-04-26T15:31:09.945" v="0"/>
          <ac:inkMkLst>
            <pc:docMk/>
            <pc:sldMk cId="0" sldId="266"/>
            <ac:inkMk id="6" creationId="{8DD44F75-7F22-404F-8241-7A81B79B2EA3}"/>
          </ac:inkMkLst>
        </pc:inkChg>
      </pc:sldChg>
      <pc:sldChg chg="addSp">
        <pc:chgData name="Jeffrey M. Colon" userId="615143b1-cdee-493d-9a9d-1565ce8666d9" providerId="ADAL" clId="{4F85AE18-00A3-BB4B-990C-D31934182124}" dt="2021-04-26T15:31:09.945" v="0"/>
        <pc:sldMkLst>
          <pc:docMk/>
          <pc:sldMk cId="0" sldId="267"/>
        </pc:sldMkLst>
        <pc:inkChg chg="add">
          <ac:chgData name="Jeffrey M. Colon" userId="615143b1-cdee-493d-9a9d-1565ce8666d9" providerId="ADAL" clId="{4F85AE18-00A3-BB4B-990C-D31934182124}" dt="2021-04-26T15:31:09.945" v="0"/>
          <ac:inkMkLst>
            <pc:docMk/>
            <pc:sldMk cId="0" sldId="267"/>
            <ac:inkMk id="6" creationId="{CE3EDF12-2475-9C4A-8627-47CBCAF30BBF}"/>
          </ac:inkMkLst>
        </pc:inkChg>
      </pc:sldChg>
      <pc:sldChg chg="addSp">
        <pc:chgData name="Jeffrey M. Colon" userId="615143b1-cdee-493d-9a9d-1565ce8666d9" providerId="ADAL" clId="{4F85AE18-00A3-BB4B-990C-D31934182124}" dt="2021-04-26T15:31:09.945" v="0"/>
        <pc:sldMkLst>
          <pc:docMk/>
          <pc:sldMk cId="0" sldId="268"/>
        </pc:sldMkLst>
        <pc:inkChg chg="add">
          <ac:chgData name="Jeffrey M. Colon" userId="615143b1-cdee-493d-9a9d-1565ce8666d9" providerId="ADAL" clId="{4F85AE18-00A3-BB4B-990C-D31934182124}" dt="2021-04-26T15:31:09.945" v="0"/>
          <ac:inkMkLst>
            <pc:docMk/>
            <pc:sldMk cId="0" sldId="268"/>
            <ac:inkMk id="6" creationId="{F3EE46A6-4021-354D-AF50-E5DCE25F8E21}"/>
          </ac:inkMkLst>
        </pc:inkChg>
      </pc:sldChg>
      <pc:sldChg chg="addSp">
        <pc:chgData name="Jeffrey M. Colon" userId="615143b1-cdee-493d-9a9d-1565ce8666d9" providerId="ADAL" clId="{4F85AE18-00A3-BB4B-990C-D31934182124}" dt="2021-04-26T15:31:09.945" v="0"/>
        <pc:sldMkLst>
          <pc:docMk/>
          <pc:sldMk cId="0" sldId="269"/>
        </pc:sldMkLst>
        <pc:inkChg chg="add">
          <ac:chgData name="Jeffrey M. Colon" userId="615143b1-cdee-493d-9a9d-1565ce8666d9" providerId="ADAL" clId="{4F85AE18-00A3-BB4B-990C-D31934182124}" dt="2021-04-26T15:31:09.945" v="0"/>
          <ac:inkMkLst>
            <pc:docMk/>
            <pc:sldMk cId="0" sldId="269"/>
            <ac:inkMk id="6" creationId="{D34B3200-8DF6-354A-8242-10C4B034EF1B}"/>
          </ac:inkMkLst>
        </pc:inkChg>
      </pc:sldChg>
      <pc:sldChg chg="addSp">
        <pc:chgData name="Jeffrey M. Colon" userId="615143b1-cdee-493d-9a9d-1565ce8666d9" providerId="ADAL" clId="{4F85AE18-00A3-BB4B-990C-D31934182124}" dt="2021-04-26T15:31:09.945" v="0"/>
        <pc:sldMkLst>
          <pc:docMk/>
          <pc:sldMk cId="0" sldId="270"/>
        </pc:sldMkLst>
        <pc:inkChg chg="add">
          <ac:chgData name="Jeffrey M. Colon" userId="615143b1-cdee-493d-9a9d-1565ce8666d9" providerId="ADAL" clId="{4F85AE18-00A3-BB4B-990C-D31934182124}" dt="2021-04-26T15:31:09.945" v="0"/>
          <ac:inkMkLst>
            <pc:docMk/>
            <pc:sldMk cId="0" sldId="270"/>
            <ac:inkMk id="6" creationId="{06645A9B-E9AF-2341-BC71-5D5ED07D1D08}"/>
          </ac:inkMkLst>
        </pc:inkChg>
      </pc:sldChg>
      <pc:sldChg chg="addSp">
        <pc:chgData name="Jeffrey M. Colon" userId="615143b1-cdee-493d-9a9d-1565ce8666d9" providerId="ADAL" clId="{4F85AE18-00A3-BB4B-990C-D31934182124}" dt="2021-04-26T16:11:10.162" v="1"/>
        <pc:sldMkLst>
          <pc:docMk/>
          <pc:sldMk cId="0" sldId="272"/>
        </pc:sldMkLst>
        <pc:inkChg chg="add">
          <ac:chgData name="Jeffrey M. Colon" userId="615143b1-cdee-493d-9a9d-1565ce8666d9" providerId="ADAL" clId="{4F85AE18-00A3-BB4B-990C-D31934182124}" dt="2021-04-26T16:11:10.162" v="1"/>
          <ac:inkMkLst>
            <pc:docMk/>
            <pc:sldMk cId="0" sldId="272"/>
            <ac:inkMk id="6" creationId="{85786311-F1A4-2F46-A549-809A3E512C4A}"/>
          </ac:inkMkLst>
        </pc:inkChg>
      </pc:sldChg>
      <pc:sldChg chg="addSp">
        <pc:chgData name="Jeffrey M. Colon" userId="615143b1-cdee-493d-9a9d-1565ce8666d9" providerId="ADAL" clId="{4F85AE18-00A3-BB4B-990C-D31934182124}" dt="2021-04-26T16:11:10.162" v="1"/>
        <pc:sldMkLst>
          <pc:docMk/>
          <pc:sldMk cId="0" sldId="273"/>
        </pc:sldMkLst>
        <pc:inkChg chg="add">
          <ac:chgData name="Jeffrey M. Colon" userId="615143b1-cdee-493d-9a9d-1565ce8666d9" providerId="ADAL" clId="{4F85AE18-00A3-BB4B-990C-D31934182124}" dt="2021-04-26T16:11:10.162" v="1"/>
          <ac:inkMkLst>
            <pc:docMk/>
            <pc:sldMk cId="0" sldId="273"/>
            <ac:inkMk id="6" creationId="{CC59A21A-DA73-DC45-B42B-E93E37BA04E1}"/>
          </ac:inkMkLst>
        </pc:inkChg>
      </pc:sldChg>
      <pc:sldChg chg="addSp">
        <pc:chgData name="Jeffrey M. Colon" userId="615143b1-cdee-493d-9a9d-1565ce8666d9" providerId="ADAL" clId="{4F85AE18-00A3-BB4B-990C-D31934182124}" dt="2021-04-26T16:11:10.162" v="1"/>
        <pc:sldMkLst>
          <pc:docMk/>
          <pc:sldMk cId="2704700962" sldId="274"/>
        </pc:sldMkLst>
        <pc:inkChg chg="add">
          <ac:chgData name="Jeffrey M. Colon" userId="615143b1-cdee-493d-9a9d-1565ce8666d9" providerId="ADAL" clId="{4F85AE18-00A3-BB4B-990C-D31934182124}" dt="2021-04-26T16:11:10.162" v="1"/>
          <ac:inkMkLst>
            <pc:docMk/>
            <pc:sldMk cId="2704700962" sldId="274"/>
            <ac:inkMk id="6" creationId="{4AB105F8-013F-D64E-A43C-5825916DE442}"/>
          </ac:inkMkLst>
        </pc:inkChg>
      </pc:sldChg>
      <pc:sldChg chg="addSp">
        <pc:chgData name="Jeffrey M. Colon" userId="615143b1-cdee-493d-9a9d-1565ce8666d9" providerId="ADAL" clId="{4F85AE18-00A3-BB4B-990C-D31934182124}" dt="2021-04-26T15:31:09.945" v="0"/>
        <pc:sldMkLst>
          <pc:docMk/>
          <pc:sldMk cId="0" sldId="275"/>
        </pc:sldMkLst>
        <pc:inkChg chg="add">
          <ac:chgData name="Jeffrey M. Colon" userId="615143b1-cdee-493d-9a9d-1565ce8666d9" providerId="ADAL" clId="{4F85AE18-00A3-BB4B-990C-D31934182124}" dt="2021-04-26T15:31:09.945" v="0"/>
          <ac:inkMkLst>
            <pc:docMk/>
            <pc:sldMk cId="0" sldId="275"/>
            <ac:inkMk id="3" creationId="{6CD427DF-AC61-5A46-B146-C37DC782898B}"/>
          </ac:inkMkLst>
        </pc:inkChg>
      </pc:sldChg>
      <pc:sldChg chg="addSp">
        <pc:chgData name="Jeffrey M. Colon" userId="615143b1-cdee-493d-9a9d-1565ce8666d9" providerId="ADAL" clId="{4F85AE18-00A3-BB4B-990C-D31934182124}" dt="2021-04-26T16:11:10.162" v="1"/>
        <pc:sldMkLst>
          <pc:docMk/>
          <pc:sldMk cId="3154455732" sldId="276"/>
        </pc:sldMkLst>
        <pc:inkChg chg="add">
          <ac:chgData name="Jeffrey M. Colon" userId="615143b1-cdee-493d-9a9d-1565ce8666d9" providerId="ADAL" clId="{4F85AE18-00A3-BB4B-990C-D31934182124}" dt="2021-04-26T16:11:10.162" v="1"/>
          <ac:inkMkLst>
            <pc:docMk/>
            <pc:sldMk cId="3154455732" sldId="276"/>
            <ac:inkMk id="8" creationId="{16C2BB1F-D92C-6341-9A2D-D516EC0FE9F6}"/>
          </ac:inkMkLst>
        </pc:inkChg>
      </pc:sldChg>
      <pc:sldChg chg="addSp">
        <pc:chgData name="Jeffrey M. Colon" userId="615143b1-cdee-493d-9a9d-1565ce8666d9" providerId="ADAL" clId="{4F85AE18-00A3-BB4B-990C-D31934182124}" dt="2021-04-26T15:31:09.945" v="0"/>
        <pc:sldMkLst>
          <pc:docMk/>
          <pc:sldMk cId="1688277790" sldId="278"/>
        </pc:sldMkLst>
        <pc:inkChg chg="add">
          <ac:chgData name="Jeffrey M. Colon" userId="615143b1-cdee-493d-9a9d-1565ce8666d9" providerId="ADAL" clId="{4F85AE18-00A3-BB4B-990C-D31934182124}" dt="2021-04-26T15:31:09.945" v="0"/>
          <ac:inkMkLst>
            <pc:docMk/>
            <pc:sldMk cId="1688277790" sldId="278"/>
            <ac:inkMk id="3" creationId="{888A7E30-E4E0-D74B-B596-4AB752032CCE}"/>
          </ac:inkMkLst>
        </pc:ink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3F675-D471-7E48-B071-E6ECAD2234AC}" type="datetimeFigureOut">
              <a:rPr lang="en-US" smtClean="0"/>
              <a:pPr/>
              <a:t>4/26/21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C984-171C-134D-B9E6-6C0ADC917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49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6T14:37:59.056"/>
    </inkml:context>
    <inkml:brush xml:id="br0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20466 5411 10231,'-3'-6'963,"1"1"-3190,2 5 4115,542-15-1887,-502 14 1,-9 0-1,0 0 1,8 0-24,-11 0 0,6 0 0,4 0 0,5 0 1,2 0-1,2 0 0,0-1 0,0 1 1,-2 0-1,-3-1 0,-4 1 0,-5 1 0,-6-1 1,-8 0-1,-8 1 22,-6 0-435,-5 0-825,2 0-891,0 0 2151,3 0 0,-3 0 0,0 0 0</inkml:trace>
  <inkml:trace contextRef="#ctx0" brushRef="#br0" timeOffset="3667">9539 9287 7341,'-4'-2'1534,"1"1"1715,3 1-381,-14-9-2667,11 7-61,-11-8-241,37 6 1,16 3 131,-15-1 1,1 1 0,6-1-22,-6 1 1,5-1 0,4 1-1,2-1 1,3 0 0,1 0 0,1 0-1,-1 0 1,-1 1 0,-2-1 0,-3 0-399,4 1 1,-3-1 0,-1 0-1,0 1 1,0-1 0,2 0-1,3 0 388,-7 1 1,2-1 0,1 1 0,2-1 0,0 1 0,0-1 0,1 1 0,0-1 0,0 0 0,-1 1 0,-1-1 0,0 0 4,1 0 1,0 0 0,0 0-1,0 0 1,0 0 0,-2-1-1,0 1 1,-1 0 0,-1 0-1,-1 0-5,7 0 0,-2-1 0,-2 1 0,0-1 0,0 1 0,2-1 6,0 1 1,2-1-1,2 1 1,-1-1 0,-2 0-1,-3 1 1,-5 0-272,4-1 0,-5 0 0,-4 0 1169,-4-1 1,-3 1-3626,1 0 2721,5-4 0,-23 6 0,6-2 0</inkml:trace>
  <inkml:trace contextRef="#ctx0" brushRef="#br0" timeOffset="9844">19778 13573 7974,'-5'-6'3276,"2"1"-1931,3 5-1121,0 0 1445,6 0-1524,-1-1-21,11 0 55,3 0-17,11-1-1801,-10 0 1,2 0 1650,5-1 1,1 1-1128,5-2 1,2 1 1116,-10 1 0,1 0 0,2-1-340,2 1 1,2-1 0,1 0 0,0 0 418,0 0 0,-1 1 1,1 0-1,2-1-232,-1 1 1,2-1 0,0 0 0,0 1 0,-4-1 176,5 1 0,-3-1 0,0 1 265,-2 0 0,0 0 1,-8 0-186,-7 1 1139,-6 0-1245,-11 1-1568,0 0-829,-14 0 2397,-9-1 0,4 0 0,-1-1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6T15:21:15.640"/>
    </inkml:context>
    <inkml:brush xml:id="br0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5186 5689 5949,'4'4'2347,"0"0"-285,-4-4-1659,2 2-151,-1 3 112,5 7-190,-3 1 232,5 19 0,1 5-1788,-5-18 1,0 3 1577,1 7 0,2 7 0,1 5 1,-1 0-1,0-5-406,-1-4 0,0-3 0,0 1 0,0 3 236,0-4 0,0 1 1,0 3-1,0 0 1,1 0-1,-1 0 0,1-2-101,1 5 1,-1-2 0,1 0 0,0 1 0,1 2 82,-1-4 0,0-1 0,0 2 0,0 0 0,1 3 0,0 3 0,2 2-69,-5-13 0,1 2 1,1 1-1,0 2 0,1 2 1,-1 1-1,1 2 0,0-1 1,0 2-1,1-1 0,-1 1 1,0 0-1,0-1 1,0-1-1,0-1 0,-1-1 1,0-1-1,-1-2 0,0-2 60,2 8 1,-1-3-1,0-1 1,-1-2-1,0-1 1,0 0-1,0 1 1,0 1-1,1 2 1,0 3-1,-1-8 1,1 2 0,-1 1-1,2 2 1,-1 1 0,1 1-1,0 0 1,0 1 0,0 0 0,0 0-1,0-1 1,-1-1 0,0 0-1,-1-2 1,-1-1 0,0-2-1,-1-2 1,0-3-21,-1 12 0,0-3 0,-2-2 1,-1-2-1,0-2 0,1-2 1,-1 0 20,1 3 0,0-4 0,0 0 0,0 3 35,-1 5 0,1 5 0,0 0 0,-1-4 0,0-7-35,-1-4 0,0-3 340,0 1 0,1 1-326,-1-3 0,1 0-17,0 0 1,1-1 2,1 4 1671,2-3-1665,-2-13 2526,3 1-2459,-1 1-6,2 5-225,2 6 1,1 3 300,-1 0 0,0 2-866,0-2 1,0 3-1,0-1 773,-1 0 1,-1-1-1,0-1 3,0 1 1,-1-1-24,0-2 1,-2-3 31,-1-8 16,-2-4 158,-1 18-225,-1-11 31,-2 6 0,0 0 2265,0-6-2273,-3 6 3242,5-16-3054,0-2-1113,1-2 1,0 0 0</inkml:trace>
  <inkml:trace contextRef="#ctx0" brushRef="#br0" timeOffset="3132">4683 9697 10696,'4'5'1165,"-1"-2"476,-3-3-510,-11-9-4408,5 5 2259,-10-7 1130,8 7 1231,-1 0-1287,-1-1-56,-3 2-59,-12 0 1,-2 1-1703,-2 1 1767,-1 1 0,0 2-6,7 1 0,-11 7 5,10-3 1,-1 1-231,4-3 0,1 0 225,-4 3 0,1-1 0,-2 0 0,4 2 2257,-1-1-2262,2 0-6,-1 2-1,-8 10-2256,5-5 2268,9-4 0,-3 2 756,-7 4 0,-3 2 0,3-2-756,4-4 0,0 2-393,1 5 0,-5 6 1,-1 5-1,1 0 0,2-3 1,5-5 389,2-1 0,2 1-14,-4 5 0,-2 7 1,1-2-1,8-5-56,11 6-44,0-7 114,0-8 0,0 0-833,1 2 1,-1-1 784,2 4 749,0-3 0,1-2-715,1-7 39,2 4-128,-1-10 0,5 7 50,-2-6 2290,5 7-2239,-4-6-1,1 0 6,1 0-2268,8 3 2324,7 1-573,-2-4 1,3 0 527,4 1 0,1-1 6,-4-2 0,1 0-29,-2-1 1,2 0 1,-1-2 1,3-1 0,-3-1 9,-1 1 0,1-1 0,3 1 0,3 0 0,-1-1-2,-7-1 0,-2 0 0,1 0 2,2 0 0,-1 0 0,2 0 572,7 0 1,2 0 0,-2 0-573,-8 0 0,-1 0 0,4 0 1,1-1 0,5-1 0,3 0 0,0 0 0,-2 0 0,-6 0 42,1 0 0,-4 1 1,3-1-44,-2 0 1,4-1 0,2 1 0,0-1 0,-3 0 0,-7 1-1,4-2 0,-2 1-575,4-2 0,3 0 1,-3 0 574,0 1 0,-1-1 1,0 0 1,3 0 0,-5 1 1,-4 0 0,-2 0-1,0 1 1,1-1-595,-2 0 1,1 1 591,8-3 0,-1 1 235,-6 1 1,-1 1-233,6-2 0,-1 1-1,-8 1 1,0 1-3,15-2 0,1-1 3,-13 2 0,0 0-3,10-2 0,5 0 0,-5 0 708,-8 1 1,-2 1-706,14-3 0,-1-1-3,-14 4 0,-2 0 3,0-1 0,0 0 348,9-2 1,0 1-349,-7-1 0,0 1 171,6-1 1,1 0-173,-10 2 1,2-1-615,14-2 0,0 0 618,-13 3 0,0-1 16,10-2 0,-1 0 2078,-4 0-2047,-7-2 0,0-1 1754,0 1-1802,10-8 74,-16 6-40,0 0-6,4-6 12,-3 1 6,1 0 128,-2-4 95,2-8 1,-1-3 986,-7 14 1,0-1-1170,5-14 1,-2-1 98,-6 3-138,-2 9 0,-3-1-1692,-9-9 1,-4 1 1547,5 4 0,-1 0-1049,-10-4 0,-2 2 1112,6 11 0,0 2-747,-1 0 0,-1 0 772,-1 1 0,0 1-94,0 1 1,-1 0 71,0 1 0,-1 1 737,1 1 0,-1 1-715,-9-2 0,-2 0-22,-2 1 0,0 1 25,-2 0 0,1 0 697,-1 2 0,1 1-697,7 2 0,1 0 188,-2 1 1,-1 0-189,1 0 0,-3 0-2,0 1 0,-3 1 1,1 0-670,6 0 1,2-1 0,-2 1 670,0 0 0,-1 0 0,0 0 0,2 0 619,-2 0 0,2 1 0,0 0-618,-1 0 1,1 0 0,-1 1-2,3 0 0,0 0 0,-4 1-338,-3 2 1,-5 3 0,-2 0-1,2-1 1,6 0 140,-5 0 1,1 1-327,0-1 1,-7 3 0,5-1 0,12-2-99,14 0 1075,-12 7-917,6-6 1,-1 0 179,0 1 0,-1 0-123,-3 0 0,1-1-708,-13 2 467,1-1 619,3-5 0,0 0 1756,-4 0-2257,8-2 0,3 0 529,9-2 0,7 0 0,3 0 0</inkml:trace>
  <inkml:trace contextRef="#ctx0" brushRef="#br0" timeOffset="4585">5107 9300 8528,'6'4'-241,"-1"-2"-543,-5-2 194,0 0 1,0 0-1</inkml:trace>
  <inkml:trace contextRef="#ctx0" brushRef="#br0" timeOffset="4827">5120 9313 10819,'-1'-4'2218,"0"1"-2685,1 3 0,0 0 1</inkml:trace>
  <inkml:trace contextRef="#ctx0" brushRef="#br0" timeOffset="4959">5147 9499 11676,'3'20'-781,"0"1"1,-1 1 0,0-1-2497,0 9 2457,-1 3 1,0-16 0,-1-5 0</inkml:trace>
  <inkml:trace contextRef="#ctx0" brushRef="#br0" timeOffset="5184">5213 9882 10298,'2'7'2308,"-1"-2"-1675,-1-5-364,0 0-2146,2 2 561,0 3-656,1 1 1972,-1 4 0,-1-5 0,0-1 0</inkml:trace>
  <inkml:trace contextRef="#ctx0" brushRef="#br0" timeOffset="5288">5226 9895 9201,'-6'0'1753,"2"-1"-5030,4 1 1168,8 67 2795,-5-38-1192,0-3 0,1 4 0,-2-4 506,1 0 0,-2-12 0,0-3 0</inkml:trace>
  <inkml:trace contextRef="#ctx0" brushRef="#br0" timeOffset="5451">5332 10411 8371,'4'3'-1274,"4"17"0,-1 7 1274,-4-5 0,3 3 0,-1-2 0,-5-12 0</inkml:trace>
  <inkml:trace contextRef="#ctx0" brushRef="#br0" timeOffset="5647">5438 10755 10463,'13'15'-366,"0"0"1,3 3 0,-6-7-1</inkml:trace>
  <inkml:trace contextRef="#ctx0" brushRef="#br0" timeOffset="5828">5451 10768 11967,'-6'-5'1899,"2"0"-1176,4 5-1816,0 0 1,0 0 0</inkml:trace>
  <inkml:trace contextRef="#ctx0" brushRef="#br0" timeOffset="39985">14433 10438 11990,'1'3'1423,"-1"-1"-959,0-2 1,15 3-123,0-1-130,3-1 1,3 1-45,2-2 0,6 0-77,-4 1 0,5-1 0,4 0 0,2-1 0,4 1-365,-12 0 1,3 0 0,3 0 0,1 0 0,2 0 0,0 0 0,1 0 0,0 0 0,-1 0 0,0 0 0,-2 0 0,-2 0 194,2 0 1,-1 0-1,-2 0 1,0 0 0,0 0-1,0 0 1,2 0-1,1 0 1,2 0-13,-4 0 1,3 0 0,2 0 0,1 0 0,1 0-1,1 0 1,0 0 0,0 0 0,-1 0 0,-2 0-1,-1 0 1,-2 0 0,-2 0 0,-4 0 109,15 0 0,-7 0 0,-2 0 0,-1 0 0,4 0-235,-7 0 0,2 0 0,0 1 0,0-1 0,1-1 0,1 1 1,-1 0 242,0-1 0,0-1 0,2 1 1,-1-1-1,0 0 0,-1 1 1,-1-1-1,-2 1-215,3-1 1,-4 1 0,-1 0 0,3-1 0,3 0 204,-4 0 0,4 0 1,3-1-1,1 0 1,1-1-1,0 1 0,-1 0 1,-2-1-1,-4 1 1,-3 1 244,6-1 0,-6 0 0,-1 1 0,5-1-256,-2 0 0,3-1 1,3 0-1,0 1 1,0-1-1,-3 1 0,-3 0 27,1 1 1,-3 1 0,-1 0 0,1 0 346,-1-1 1,1 1 0,-1-1-1,1 1-361,1 0 1,1 1 0,-1 0 0,-3 0-1,2 0 1,4 0 239,-7 0 1,7 0 0,4 0 0,3 1 0,0-1 0,-1 0 0,-4 0 0,-6 0-260,5 0 0,-5 0 0,5 0-1,-6 0 0,6 0 1,3 1-1,1-1 1,-1 0-1,-3 0 0,-4 0 1,-8 0 0,-2 0 0,-3 0-14,5 0 0,-1 0 8,1 0-22,-3 0-2135,-1 0 2163,-2 0 11,-1 0 207,7 0-223,-5 0 2279,8 0-2280,-4 0-1131,-2-1 0,0-1 1137,14-2 3,-12 1 0,3-2 8,5-1 0,6-3 0,1 1 0,-3 0-530,-3 2 1,-3 0-1,3 0 518,-2-1 0,2 0 0,1 0 0,-2 0 0,-3 1 1,9 0 0,-5 1 5,-3 0 1,-1-1 29,-2-1 1,1-1-1,-3-1 544,2 1 1,-2 0-577,7-4 0,-5-2 2065,-9-6-2051,0-7 485,1-1-499,-8 4 1,-1-4 0,-2 3-4,0 5 0,-1 0 0,2-17 0,0 1-828,-4 6 968,-2-1 0,-1 1 578,-2-4-608,-3 4 0,-4-5 0,0 6-110,1 10 0,-2 2-1073,-6-14 1,-3 1 1050,2 9 0,-1 3 22,4 3 0,-2 1 322,-4-1 1,-2-2 0,1 2-368,0 2 0,-3 1 24,-5-1 1,-4-1 0,2 3-28,-2 1 1,1 2-380,2 1 0,-2 0 0,2 2 376,-3 2 1,-4 1 10,10 3 1,-4 0 0,-3 2 0,-1-1 0,0 2 0,3-1-238,-1 0 1,2 2-1,-1-1 1,1 1-1,-3-1 276,4 0 0,-3 0 0,0 0 1,0 1-1,0-1 0,1 1 0,3 0 328,-11 2 1,3 1 0,2 0-1,1 0-327,0 0 0,2-1 0,-5 3-142,9-3 1,-4 2 0,-3 1 0,0 0 0,0 0 0,2 0 0,3-1 141,-4 1 0,3 0 0,1-1 0,-4 2 132,5-2 1,-4 1 0,-1 0 0,0 1 0,0-1 0,4 0 0,3-1-133,-5 3 0,4-1 0,-1 0 0,0 1 0,-2 0 0,1 1 0,1-1 0,0 0 0,1 1 0,-2 0 10,4 0 0,-3 0 0,0 1 0,2 0 1,2-1-452,-1 1 1,3-1 0,-1 1 456,-6 3 1,-1 0 0,2 2 0,3-1 0,2 1 0,0 4-33,4 3 1,0 4 0,2 1-1,0-3 133,-1 0 0,2-2 1,1 2-128,3 0 0,1 3 0,2-2 1,3-4 714,5-3 0,3-2-823,6 15 6,4-7 2078,8-4-2582,2-5 616,0-6 0,0 0 0,-4-3 0,13 6 0</inkml:trace>
  <inkml:trace contextRef="#ctx0" brushRef="#br0" timeOffset="44906">9248 2712 7772,'5'3'1625,"0"-1"-752,-5-2-2273,1-1 722,3 2 331,0 3 347,8 18 0,-8-12 0,4 10 0</inkml:trace>
  <inkml:trace contextRef="#ctx0" brushRef="#br0" timeOffset="45787">9181 2871 7212,'-6'1'1098,"-2"1"-998,6-1-60,-2 0-40,3-1 33,-1 0 6,-1 0-632,2 0 374,-1 0 91,2 1-180,-1 2-1232,1 3 1540,0-3 0,0 2 0,0-5 0</inkml:trace>
  <inkml:trace contextRef="#ctx0" brushRef="#br0" timeOffset="46589">11020 2712 6831,'-5'-7'1260,"1"1"-969,4 6 12,0 0-230,-42-3 61,29 3-47,-10-2 0,2 1 104,18 1 38,2 0-66,0 0 234,12-1-94,8 1-196,2-1 0,9-1 0,7-1 0,2 1 1,1-1-1,-2 0 0,-7 1-927,-1 0 1,-3 0 0,-1 1 0,5-1 830,2-1 1,5 1-1,3-1 1,1 0 0,-2 0-1,-3 0 1,-7 1-753,-2-1 0,-4 1 0,0 0 752,8 0 0,0 0 0,-4 1 34,-6-1 0,-1 1 11,12-1 0,-10 2 45,-22 0-62,-1 0 1031,-8 0-1910,2 0-438,-17 11 1278,2 3 0,4 0 0,3-3 0</inkml:trace>
  <inkml:trace contextRef="#ctx0" brushRef="#br0" timeOffset="53377">2858 3731 8310,'4'4'2280,"0"-1"-707,-4-3-1264,-10-22-74,6 14-235,-7-15 0,10 20-2381,0 2 1149,1 0 1232,5 25 0,-4-18 0,4 18 0</inkml:trace>
  <inkml:trace contextRef="#ctx0" brushRef="#br0" timeOffset="54678">2858 4485 9509,'2'4'2072,"-1"-1"-1563,-1-3-688,-4-10-2829,15 13 1855,-1-7 333,13 12 1,-9-3 0,-5-3 0</inkml:trace>
  <inkml:trace contextRef="#ctx0" brushRef="#br0" timeOffset="56759">2659 4908 6865,'-3'-7'-330,"1"1"330,2 6 3276,0 0-1540,1-3-1730,-3 1 27,1-2-2463,-3 2 2419,2 0 0,-1 1 5,0-1 0,-1 0 6,0 0 0,1 1-56,0-1 0,2 2-179,-2-1-1523,3 1 3370,-3 0-1685,0 0 39,-1 0-78,0 1-39,0 0-1282,-4 12 1433,2-6 0,-2 6 0,6-10 0</inkml:trace>
  <inkml:trace contextRef="#ctx0" brushRef="#br0" timeOffset="58790">2712 4855 7223,'1'7'219,"0"-2"2391,-1-5-2470,-3-6 50,-4 1-190,-1-2-857,-3 2 907,-21-3-240,16 5-3087,-19-3 3184,18 6 149,-11 3-797,5 2 876,-9 4 21,0 1 52,-1 3 224,-1-2-427,11-3 1,-3 1 70,-8 2 0,-2-1-76,7 0 0,-2 0 5,-1 0 1,-2 2-1,3-2 393,7-1 1,2 0-399,-7 4 0,1-1 0,1 2 0,5-2 0,7-1 45,5-2-43,-7 9 1,-1 2 3,3-2-1,-4 6 1,-1 1-2269,1 2 2263,-1 2-266,7-9 0,-2 4 0,3-4 266,-4 6-2,4-5 0,-2 4 0,4-5-3,4-3-40,-4 16 51,8-12-12,1 5 6,1-4 1865,0-3-1871,0-3 6,0 9-11,5 1 5,-1 1 1,4-6-7,2-2-10,10 3 1151,-2-3-1129,8 0-513,2-10 0,1-4 569,6 1-11,-1-1 0,0-1 2697,2-4-2720,-2-4 1,0-1-1,-12 2 1,0 0-23,10-3 0,1-1-1349,0-2 0,-2 0 1349,-13 4 0,0 0-287,6-3 0,3-2 0,-3 2 292,11-7-349,-9 3 1,6-5 0,1 0 0,-5 2 343,-1 0 0,-1 1-9,0 0 1,3-2 0,0 1-1,-5 1 28,-1 1 1,-3 1-20,1 0 0,1-2 485,9-5 1,0-1-484,-11 6 1,0 0 22,2-1 1,0-1-1,-3-3 0,-1-1-14,3-2 1018,-5 3 0,-1 0-1029,-5 2 2758,1-1-2758,-1 0-1188,7-10 1,1-1 1310,-5 7 236,3-8 0,-3 2-348,-12 16-17,-1-7-112,-11-1 1,-4 1-56,-2 0 111,-1 0 0,-5 1-172,0 9 1,-3 2-1,2 0 234,4 1 0,-1 0 973,-3-1 0,-3 0 1,3 0-960,3 1 0,2 1 131,-9-3-95,-6 0-2954,14 3 2977,-3-1 645,7 1-841,-5 1-6,-4 1 13,2 2 0,-1 1 116,5 0 0,0 0 113,-7 2 1,0 1-33,-5 8 0,3 0 3195,4-1-3296,0 1 0,5-2-58,17-8-6,2 1-2672,-1-1 1389,1 3 173,0 0 1194,2 1 0,-2-2 0,2-1 0</inkml:trace>
  <inkml:trace contextRef="#ctx0" brushRef="#br0" timeOffset="61067">2699 5450 2884,'-29'-13'947,"6"3"1516,23 7-2423,6 2-35,21 0 0,8-1 23,-11 1 0,2-2 260,6 1 1,4-1 0,3-2-199,-8-2 1,1-1 0,2-2 0,0-1 0,2 0-26,-3 1 1,1 0-1,0-1 1,2-1 0,0 0-1,0 1 1,-1-1-144,-2 2 1,0-1 0,0 0 0,0 1 0,0-1 0,0 0 0,1 0 0,-1 0 101,-1 0 0,1 1 1,-1-1-1,1 0 0,0 0 1,0 0-1,-1 0 0,0 1 1,-2 0 3,3 0 1,-1-1 0,-1 1 0,0 1 0,-1-1-1,1 0 1,1 1-289,0-1 1,1 0 0,0 0 0,0 0 0,0 0 0,0 0 0,0 0 285,2-1 0,0 1 1,1-1-1,-1 0 1,0 0-1,1 0 1,0 0-125,-4 1 1,1 1 0,-1-1 0,1 0-1,-1 1 1,1-1 0,0 0 0,0 1 104,0-1 1,1 0 0,0 0-1,-1 0 1,1 0 0,0 0-1,0 0 1,0 0-115,0 1 1,-1-1-1,1 0 1,0 1-1,0-1 1,0 1-1,0-1 1,0 1 113,0 0 0,0-1 0,-1 1 0,1 0 0,0 0 0,-1 0 0,1 0 0,0 1 2,-2-1 0,1 1 0,-1 0 0,0 0 0,1-1 1,0 1-1,1 0 0,1-1-4,-1 1 1,1 0-1,2-1 1,0 1 0,0-1-1,1 1 1,-1-1 0,0 1-1,-2 0 1,0 0-6,1 0 0,-2 0 0,0 1 0,-1 0 0,1-1 0,-1 1 0,2 0 0,0-1 0,-2 1 0,1 0 0,1-1 0,1 1 0,0-1 0,-1 1 0,0 0 0,0-1 0,-2 2 0,-2-1 0,3 0 0,-2 1 0,-1 0 0,-1 0 0,1 0 0,0-1 0,3-1 5,-2 0 0,1 0 0,2-1 0,0 0 0,1-1 0,0 0 0,-1 0 0,0 0 0,-2 0 0,-2 1-5,4-2 0,-3 1 0,0-1 0,-1 1 0,-1-1 0,2 0 0,0 0 1,1 0 0,1-1 1,2 1-1,-1-1 1,0 0-1,-2 0 1,-2 0-1,-3 1 254,5-5 0,-4 0 0,-2 1 1,-1 1-242,-3 1 1,-2 0 0,3-2 1,0-3 1,4-4 0,1-2 0,0 0 0,-1 0 0,-3 4 488,2-4 1,-2 3 0,2-4-507,-7 6 0,3-3 0,1-1 1,1-1-1,0 0 0,-1 1 0,-2 2-39,2-1 1,-1 2 0,-1 0 0,0 1 0,-1 0-2,3-2 1,-1 1-1,1-1 1,1 1 480,1 0 0,2 0 1,0 0-1,0 1 0,-1 3-442,3-2 0,-2 3 1,5-2-8,-6 3 1,3-1-1,2-1 1,1 0 0,0 0-1,-2 1-446,2 0 0,-1 0 1,0 0-1,0 0 0,1 0 455,-1 0 0,1 0 0,1-1 0,-1 1 0,1 0 0,-2 0-253,-2 2 0,-1 0 0,1 0 1,-1 1-1,-1-1 0,0 2 254,7-5 1,-1 2-1,-1 0 1,1-1 71,0 1 0,-1 0 1,0-1-1,0 1-73,-3 1 0,0 0 0,-1 0 0,0 0-276,-2 0 0,0 0 0,-1 1 0,-1 0 285,1-1 0,-2 2 1,3-2 70,2-1 1,4-2 0,-1 1-1,-4 2-83,4-2 1,-2 1 425,-6 3 0,2-1 0,-3 2-440,-2 1 0,-4 1 953,5 0-1200,-7 1 119,-10 6 117,25 3 89,-10 0-58,1-1 0,1 0 2597,4-1-2598,-2 1 0,5-1 0,-2-1 844,-4 1 1,0 0-843,6 1-1,3-1 1,-4 0-4,-9 1 0,1-1 0,8 2 0,3 0 0,-3 0 0,-5-1 0,-1 1 0,4 0 0,3 0 0,-7-1-3155,-1 2 3155,-6-1-421,-7-1 466,-4 0 135,-3 0 22,-1 0-1183,-1 4 886,-8 6-606,-3 7 701,-2-3 2539,2-2-2634,7-8 314,-7 1 1127,4-4-1234,-4 1 0,6-3-28,2 0 78,1 0-576,2 0 2051,12-15-1514,-8 10-50,9-11-421,-12 13-637,0 2 165,-3 26 1,2-18 0,-2 19 0</inkml:trace>
  <inkml:trace contextRef="#ctx0" brushRef="#br0" timeOffset="61664">11086 7845 6367,'-30'14'58,"-1"0"0,0 0 0,1 0 0,-1 0 0,1 0 0,-1 0 0,0 0 0,2-4 0,5-3 0,-2 0 0,-4 3-74,4 0 1,-3 2 0,-4 1 0,-1 2 0,-1 0 0,-1-1 0,2 0 0,1-1 0,3-3 0,4-2-625,-5-1 1,3-3 0,2-2 0,-1 2 639,-4 0 0,0 0 0,0 0 0,4 0 0,-6 0 0,4 0 0,7-1 0,0-1 0</inkml:trace>
  <inkml:trace contextRef="#ctx0" brushRef="#br0" timeOffset="75340">2262 5622 8875,'-2'-4'1222,"-1"1"-735,3 3-341,-3-8 111,3 4-100,-3-5-107,3 7-576,0 1 537,-1 4-173,8 21 190,-5-8-28,8 16 30,-2-10 1,-1-1-3308,5 12 3228,-3-8 0,1 0-256,1 4 350,-1-6 11,0 1-25,-1-4 0,0 1 30,5 12-56,-4-9 1,0 0 1632,-2-4 0,0-1-1637,1 2 0,0 2 17,0-1 1,1 2 0,0-1-1452,1 5 0,1 0 1442,-3-5 0,1 0 1,2 5 6,0-1 1,3 4 0,1 3 0,1 1 0,-2-2 0,-1-3-16,-1-2 0,-2-2 1,1 0-1,0 3-5,3 3 0,1 2 1,1 3-1,0-1 0,-1-2 1,-4-4 3,0 0 0,-2-3 0,-1 3 9,1-2 0,-1 3 0,1 1 0,-1 0 0,1-3-11,-1 3 0,1-2 0,3 5-208,-2-8 1,3 3-1,2 4 1,1 3-1,1 0 1,1 1-1,-1-2 1,-1-2 0,-2-2-1,-2-6 221,2 5 0,-3-6 1,0 0-1,3 4-10,0-1 0,3 5 1,2 3-1,1 1 1,-1 0-1,-1-3 1,-3-4-1,-4-6 1135,1 7 0,-4-4-1134,1-1 0,0 2 0,-1-2-2,-1 2 0,1 2-559,-2-5 1,2 4-1,-1-1 1,0-2 558,2 8 0,1 0-503,-1 0 0,2 2 0,-2-5 503,-1-7 0,0-3 615,0-1 1,1 0-600,0 0 1,0-1 2,0-1 1,0 0-15,6 11 1,0 0-6,-3-7 0,-1 1 971,4 7 0,1 2-960,-6-8 0,1-1 0,0 0-11,1 4 0,1 1-32,2 1 1,2 3-1,-1-3 29,-1-4 1,0-1-362,5 6 1,2 0 363,-3-4 0,-1-2-679,-4-6 0,0 1 684,3 4 1,-1 1 69,-6-8 1,-1-1-76,10 15-6,-8-9 0,1 0 6,-4-5 0,1 1 100,5 10 0,-1 1-60,0 4 720,-4-12 1,-2 1-758,0-1 0,1 2-3,2 10 0,2 2-850,-1 1 1,0 0 849,0 0 0,-1-1-3,-3-9 1,-1-1-12,0 0 0,-1-1 14,1 4 0,0-1 188,0 1 0,0 0-185,-1-1 0,0-2 3,4 8 42,0-8 1,2 3-1,-1-2 889,-2-7 0,0-1-937,8 17 0,-1-3 3276,-3-16-3253,-5-6-84,-1-1 61,-4-6-229,-1 0 318,2 3-2522,-3-2 2506,1 1 1300,-2-4-1306,-4 0-61,1-1-1,-7-5-646,2 1 641,1-1 574,4 4-607,3 0 2459,0 0-2359,0-1-5,0-1-2960,0-3 2903,-2 1 29,0-2 595,-1 5-629,2-1 0,-1 2-174,1-2 68,0 0 44,1-1-651,0-1 707,0 3 3046,0-1-4917,0 3-1400,-4-1 3207,-4 0 0,3 0 0,-2 0 1</inkml:trace>
  <inkml:trace contextRef="#ctx0" brushRef="#br0" timeOffset="76735">4101 9697 2739,'28'-21'1663,"-6"5"-94,-22 12-1261,0 3 2121,0-1-2424,0 1 687,0-2-596,0-2 1020,0-2-1066,4-7-3122,2-6 3072,1 2-39,1-3-2196,-6 12 2235,0 0 39,-2 6-363,0 2 324,-2 6 0,1 2 2285,-5 14-2246,4-6 11,-1 13-8,2-5 0,1-1-36,0 4-1,0-5 1,0-2-6,0-11 11,1-2 1,0-1-12,1-2-6,-1 0 3282,1-3-2897,-1 0 910,1 0-1172,-6 0-117,-2 0 0,-8 0-5,0 0-40,-17 0 45,4 2-1639,8 0 1,-1 0 1523,-12 5-1000,9-4 1,-1 0 1181,1-1 0,1 0-744,-1 0 0,2-1 1030,-16-3-202,22-1-112,3-1 11,8-1 320,2-1 1152,1 3-1522,1 0 1782,0 3-1911,5 0 129,6 0 5,5 0 1,7 0 8,6 0 0,7 0 0,1 0 0,-4 0-14,-5 0 0,-3 0 0,3 0-402,6 0 0,5-1 0,-3 1 1,-7 0 406,3-2 34,-10-1 723,-8 1-672,-8 0-286,-13-2-1428,1 1 696,-7 0-2349,7 3 3589,2 2 0,3 0 0,-1 0 0</inkml:trace>
  <inkml:trace contextRef="#ctx0" brushRef="#br0" timeOffset="89355">4459 6813 7542,'-4'-5'1552,"1"1"-387,3 4-218,-6-22-4224,2 10 1694,-5-14 2144,-7 6-1588,8 12 1251,-8-6 516,-8 2 0,-2 3-779,-1 2-720,-5-3 1,0 1 753,1 9 1488,-3 0-1483,16 0 0,-2 3-49,-8 9 0,-7 6 0,0 3 0,5-3 43,2-3 1,1 3-223,2 2 1,-6 6-1,-1 2 1,4-2 0,7-3 210,7 0 0,4 1 19,-5 7 0,-1 4 0,2-2-5,1 2 0,2-2 3,-1 1 0,0 1-13,3-7 0,2 1 0,0-2-15,2-1 0,2-1 833,-1 5 0,3-2-898,4-9 1,6-3 313,16 1 1,10-3 0,-2-2-194,-3 1 0,2-2-14,-4-1 0,3 0 0,2 0 0,-3-1 3,3-1 0,-2-1 0,0 0-42,0 0 1,1 0 0,0 0 24,0 0 0,0 0 0,-1-1 432,-3-1 0,-1-1 1,0-1-376,3-1 1,0 0 0,-2-2-52,-2-1 0,1-1 18,2 0 0,2-1 0,-3-2 1,-3-3 1,-3-3-21,1 1 1,-1-1 41,-2-1 1,-1-2 69,5-13 1,-2-2-101,-9 9 0,0 0 277,0-2 1,2-1 0,-4 0-290,-4 3 1,-4-2-429,-1-3 0,-2-4 0,-2 2 487,-5-7 1,-3 1-369,5 6 0,-1-1 1,-2 3 303,-9-4 0,0 4-40,-2 1 4,5 10 0,-2 1 47,-9-2 56,2 5 2849,-3-2-2916,8 6-1193,0 0 0,0-1 919,-12-3-998,10 4 1,-2 0-368,-10 3 1,0 1 1203,13 0 0,0 1 0,-7 0 0,2 1 1,11 0-1</inkml:trace>
  <inkml:trace contextRef="#ctx0" brushRef="#br0" timeOffset="96216">1575 4008 8455,'-2'-6'2207,"0"0"-1120,2 6-1020,-1 0-179,1-2-213,0 0 325,6-2 140,5-1-78,11-5-62,12-5-317,-12 3 0,5-1 0,-2 0 208,6-3 0,4 0-185,-9 4 0,6 0 1,1-1-1,-2 1 1,-5 1-1,1 0 1,-2 1-1,3 1 1,1 0-1,-1 0 1</inkml:trace>
  <inkml:trace contextRef="#ctx0" brushRef="#br0" timeOffset="96489">1800 3638 8254,'3'5'397,"-1"0"-3674,-2-5 866,53-9 2786,-33 6-452,2 13 1,4 8-1,-6 0 1239,-10 12-1161,-4-7 1,-1 4 0,-2 2-235,-5 0 1,-2 3 0,-2 0 0,2-3-1271,0 6 1,0 0 1502,0-4 0,-2 4 0,1-2 0,0-6 0,1 2 0,1-10 0</inkml:trace>
  <inkml:trace contextRef="#ctx0" brushRef="#br0" timeOffset="97160">1509 4683 7397,'28'-19'362,"1"0"1,-7 5 0,0 0-1,2-2-344,4-3 1,1-2 0,0 0-122,-4 5 1,2 0 0,-2 1 0,-4 3-1161,-2 2 1,-1 1 1262,6-4 0,-5 5 0,-16 9 0,-3 1 0</inkml:trace>
  <inkml:trace contextRef="#ctx0" brushRef="#br0" timeOffset="97428">1905 4273 6885,'7'5'453,"-3"-2"-293,-4-3-160,0 0-77,57-2-847,-35 4 921,10-5 1,-5 7 402,-28 28 0,-10 6-2031,5-18 1,-1 0 1641,-3 8 0,-2 5 0,1-2-11,-1-2 0,0-2-1214,0 1 0,1 1 1214,-1 4 0,1-2 0,-2 2 0,5-9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6T15:38:57.005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3634 17906 24575,'0'0'0</inkml:trace>
  <inkml:trace contextRef="#ctx0" brushRef="#br1" timeOffset="11542">11814 11880 9436,'7'1'1165,"-1"-1"-924,-6 0 895,0 0-928,3 2 134,0-2-1178,2 3 1278,0-3-3100,9 1 2669,1-1 67,10 0-22,-1 0 14,0 0 0,1 0-51,-4 0 1,0 0-20,8 0 0,4 0-400,-6 0 0,2 0 0,2 0 0,-1 0 396,6 0 1,0 0-1,3 0-6,-6 1 0,2 0 0,1 0 0,-1 0 0,-2 0-2,-2-1 1,-2 1 0,-1 0 0,0 0-514,8 1 1,0 0 0,-2 0 524,4 0 0,-2 0-27,1 0 0,0 0 25,-12 0 0,1-1 1,-1 0-16,11 2 0,0-1-3,1 0 1,-1 0-7,-2 1 1,1 0-3,-3 0 0,3-1-7,-4 1 0,5 0 0,0 0 0,-3 0 226,-7-1 1,-2 1 0,2-1-192,4 1 0,4-1 0,-1 1 0,-3-1 14,7 2 0,-4 0-9,-7-2 1,0 1-6,7 1 0,-1-1-553,-10 0 1,-2-1 571,1 0 1,0 0 11,0 1 0,1-2 620,0 1 1,1 0-627,12 0 1,3 1 24,-11-1 0,0-1 1,1 1 569,0-1 1,1 1 0,1 0-599,5 0 1,4 0-1,-1 0 1,-3 0-20,-7-1 1,-3 0 0,4 0 187,0 1 0,5-1 1,1 1-1,-2 0 0,-3-1-191,-2 0 0,-3 0 0,2 0 32,3 0 1,4-1 0,2 1-1,-1 0 1,-3 0-14,-2-1 1,-2 1 0,-1-1-1,2 1-541,4-1 1,1 0 0,0 0-1,0 1 523,1-1 1,1 0-1,-1 0 1,-5 1 0,4-1 1,-2 0-1,-2 0 0,2 1 0,4-2-7,-5-2 0,3 0 1,2-1-1,0-1 1,-1 1-1,-6 1-403,3 1 1,-3 0 0,3-1 407,0 0 0,4-2 0,4 0 0,-1 1 0,-4-1 0,-5 3 471,5-1 1,-4 2-472,3-1 0,1 0 989,0 0 0,1 1-989,0 0 0,1-1-2,-3 0 0,3 0 0,3 0 4,-8-1 1,4-1 0,1-1 0,1 1 0,-1-1 0,-4 1-3,3 1 0,-3-1 0,1 1 0,1-1 361,-3 0 0,3 0 0,1-1 1,-1 0-1,-4 0 0,-4 1-361,5-1 0,-4 0-960,-1 1 0,4-1 962,0 0 0,6-1 1,3-1-1,0 0 0,-4 1-517,-5 1 0,-2 0 0,0 0 0,3-1 515,-2 1 0,4-1 0,1 0 0,-1-1 0,-1 2 0,-4-1 0,5 0 0,-3 1 0,1-1 0,3 0 0,2 0 0,0 0 0,-4 0 85,-6 2 0,-3 0 0,2 0-85,4 0 0,3-1 0,0 0 0,-3 1 574,-2-1 1,-3 0 0,-3 2-575,7-2-50,22-4 11,-51 9 2206,0 0-3550,2-2 645,5-9 0,-4 6 0,3-5 0</inkml:trace>
  <inkml:trace contextRef="#ctx0" brushRef="#br1" timeOffset="39724">8440 13494 8472,'0'-6'1860,"0"1"-1412,0 5-661,-47 25 124,33-14 69,-13 4 0,4 1-41,19-2-34,2-4-197,1 9-1253,7-11 1926,10 2-732,9-4 1,10 0 0,3 1 0,-4 2 497,-4 3 0,-2 2 1,2 0-147,4-3 1,5-1-1,-2 0 1,-7 4 40,0 9 0,-9 3-968,-13-6 1,-3-1 981,2 12-347,-5-6 0,-9 0 291,-15-7 0,-11-3 0,-2 0 0,7-1 0,9 4 0,0-2 0,-10-5 0,0 0 0,0 0 0,0 0 0</inkml:trace>
  <inkml:trace contextRef="#ctx0" brushRef="#br1" timeOffset="40320">8665 13123 6663,'5'8'2184,"-1"-3"-1942,-4-5-3519,-18 46 3356,13-19 0,2 3 0,-1 1-252,-3 1 1,0 1 0,1 3 408,3-3 1,1 2-1,1 2 1,0-1-1,0-3-256,1 3 1,0-4-1,0 2 77,0 1 1,0 2-1,0 0 1,0-3-29,0-3 1,0-3 0,0 3-26,0 4 0,0 4 1,0 0-1,0-5-68,1-6 1,-1-4 0,1 3-170,0 5 1,0 3 0,0-1-1,1-7-596,1 9 829,-1-16 0,0-2 0,-2-8 0,0-2 0</inkml:trace>
  <inkml:trace contextRef="#ctx0" brushRef="#br1" timeOffset="40916">8467 13044 8415,'-1'33'273,"1"0"0,-1 0 0,1 0 0,0-3 0,0 4 0,0 4 0,1 1 0,0 1 0,0-2 0,0-1 0,-1-3 0,1-4 245,1 2 0,-1-5 0,1 0 0,-1 5-518,1 1 1,-1 5 0,0 4 0,1-1 0,-1-1 0,2-4 0,0-7-1640,6 10 1,0-9-1639,1 1 1638,-2-8 1,1-6 1099,-4-15 1,-2-2 0,-2 0 0</inkml:trace>
  <inkml:trace contextRef="#ctx0" brushRef="#br1" timeOffset="44980">11338 13613 11172,'5'5'2073,"0"-1"-1732,-5-4 533,0 0-678,0-23-17,0 17-73,0-17 107,0 22-510,0 0 286,0 10 6,0 3-1,0 14-3271,0 5 3108,-1-2 0,-1 7 0,1-3-539,0-7 1,0 0 533,0 4 0,-1 2 1,1-7-505,0-7-207,1-15 885,3-6 0,-3 2 0,3-3 0</inkml:trace>
  <inkml:trace contextRef="#ctx0" brushRef="#br1" timeOffset="45569">11563 13666 8455,'1'24'1238,"0"1"0,0 1-2877,1 5 1,0 1-549,6-1 2271,9-2 0,5 0-606,5-5 0,1-3 561,0 3 0,1-3 541,0-8 1,-2-6-531,1-8-749,-9-7 1,-1-2 698,6-7-138,-9 1 1,-2-2 141,-4-12-561,-7 5 0,-4 0 679,-3 6 1,-2 0-392,-2-7 0,-3 2 295,-2 7 1,-3 3 46,1 1 0,-1 0 1002,-1 2 1,1 2-1071,-16-4-44,4 7 89,-3 3-1023,16 6 447,-1-3 526,24 3 0,3-3 0</inkml:trace>
  <inkml:trace contextRef="#ctx0" brushRef="#br1" timeOffset="46097">12105 13600 2431,'6'0'398,"0"0"2285,-6 0-2084,16 91-490,-6-65 1,1 1-98,-3-1 1,-2 4 0,2-1 0,0-4-11,6-3 1,1-4 244,17 3-65,-14-15 0,1-2-73,5-1 1,1-5 479,1-8 0,-1-5-539,-5 2 0,-2-4 37,1-13 0,-4-2-87,-7 11 0,-4-2-84,-1-6 0,-3-3 0,-1 4 28,-4 6 0,-2 1 25,-1-11 0,-6 3-556,-3 17 1,-2 3 527,-1 3 0,-1 2-1067,-4 4 1,1 3 654,4 2 1,2 4 470,1 5 0,3 2 0,3-1 0,2 2 0</inkml:trace>
  <inkml:trace contextRef="#ctx0" brushRef="#br1" timeOffset="46808">13785 13547 2695,'2'7'3276,"-1"-1"0,-1-6-2721,0 0-168,77 6-403,-56-5 1,2-1 26,11 2 0,6 1 0,-4-1 412,-6-2 0,-3 0-423,2 0 0,0 0 1231,-2-1 0,-1 0-1486,-3 0 0,0 0-2486,12-3 876,-5 2-264,-17 0-1148,-2 0 2890,-14-1 1,3 1-1,-3 1 1</inkml:trace>
  <inkml:trace contextRef="#ctx0" brushRef="#br1" timeOffset="48220">15320 13467 5370,'3'3'0,"-1"-2"2054,-2-1-1774,-56 11 95,32-2 213,-10-3 1,1 6-460,13 9 0,5 2-361,1-4 181,0 2 1,6-1 1164,15-11-1209,5-2-45,9-2 0,7 0 0,-2 0 299,-4 0 0,-1 0-159,6-1 0,3 2 0,-4 1 140,-4 3 0,-4 1-39,5 9 693,0 8-604,-17 8-3386,-10-9 3415,-9 7-1155,-3-18 1,-5-3 898,-4-1 1,-2-2-952,-5 1 0,-2-4-651,-1-4 1,3-4 1545,8-3 0,4-2 0,-8-4 0,20 2 0</inkml:trace>
  <inkml:trace contextRef="#ctx0" brushRef="#br1" timeOffset="48521">15187 13626 11346,'0'-5'1299,"0"2"-1313,22 0 0,10 3-1625,-13-2 1,1 1 1191,6-1 1,4 0-1,1-1-74,3-1 1,1-1-1,-2 0 521,3 0 0,-1-1 0,-8 2 0,0 0 0,-4 1 0,4-2 0</inkml:trace>
  <inkml:trace contextRef="#ctx0" brushRef="#br1" timeOffset="48854">15730 13520 9895,'4'6'1204,"-1"-1"-957,-3-5 335,0 0 147,-9 61-4006,7-27 3096,2-6 0,2 8 1,1 0-1,3-6-487,7-1 0,4-2 828,-2 1 1,3 1 0,5-10 217,5-16 0,5-10 0,1-4 0,-5 1-325,4 3 0,-8-8-873,-11-13 1,-3-12 0,-8-1 0,-8 10-242,-20 8 1,-11 5 1060,14 1 0,-4-4 0,-1-1 0,1 4 0,2 6 0,-7 8 0,3 6 0,6-2 0,0 0 0</inkml:trace>
  <inkml:trace contextRef="#ctx0" brushRef="#br1" timeOffset="49860">11219 13295 11861,'-3'-3'-112,"1"0"-1527,-21 0 1,-6 2-270,0 0 1676,2 5 0,-5 2 0,5 2 294,7 2 0,2 3 541,-6 11 0,1 3-567,8 0 1,1 1-2,4-5 1,1 2-1,0 2-392,2 6 0,1 4 0,1 1 1,0-2 358,0-8 1,0-1 0,2 0 0,3 3-66,4 1 1,3 4-1,2 3 1,3 0 0,0-1-1,2-4 1,-1-5-295,8 3 0,3-7 1,3 2-191,-7-4 1,2 2 0,1 1 0,1-1 0,1-4 0,-2-6 504,13-7 0,-1-7 1,-2-1-1,-5 2 1,-2-1-1,-5 0 1,-1 0-1</inkml:trace>
  <inkml:trace contextRef="#ctx0" brushRef="#br1" timeOffset="50613">15743 13018 10024,'24'4'1529,"-5"0"-1144,1 8 0,5 7 0,1 2 0,-5-2-807,-1 2 0,0 1 499,0-4 0,4 3 0,1 2 1,-2-1-1,-5-1-1020,1 8 0,-5 4 1176,-3-7 0,-1 4 0,1 2 0,-2-1 0,0-3 49,0 0 1,-1-2 0,0 2-267,2 7 1,0 3 0,0-1 0,-3-5 2,-3-4 1,-1-3-1266,-1 10 0,-1-1 1252,1-8 0,-2-1-161,-4 7 0,-3-1-19,1-10 0,-4-2-490,-11 2 1,-6-2 663,2-2 0,-3-1 0,2-1 0,2-2 0,1-1 0,-6 1 0,1 0 0</inkml:trace>
  <inkml:trace contextRef="#ctx0" brushRef="#br1" timeOffset="51794">10610 12872 734,'2'7'2291,"-1"-2"403,-1-5-2218,0 0-207,-37 39 23,23-19 0,-1 4 0,-1 4 0,-1 2 0,-1 1 0,-1 1 0,0-1-293,0-2 1,0 0 0,-2 1 0,0 0 0,0 1 0,0 0-1,-1 1 1,1-1 0,0 0 6,2-2 0,1 0 0,-1 0 0,0 1 1,0 0-1,0-1 0,1 0 0,-1 0 0,1-1 1,0-1-54,-1 3 0,-1 0 1,0 0-1,1 0 1,0-2-1,1-1 1,1-3-1,1-2 77,-8 9 0,2-5 0,3-2-5,2-3 0,0 1-25,2 0 0,-2 2 0,2-2-91,2-3 0,0 0-41,-4 7 1,3-3-659,10-10 130,3-1 2061,1-1-1435,-2-1 2233,1-1-3572,-6 4 225,4-6 1148,1 3 0,3-10 0,2 0 0</inkml:trace>
  <inkml:trace contextRef="#ctx0" brushRef="#br1" timeOffset="68025">14658 16073 12085,'-7'-3'1512,"1"1"-985,6 2-40,0 0 448,-3 0-766,3 0 900,-3 0-820,16 4 1,15 0-841,-1-1 0,7-1 0,4-1 0,2 0 0,3 0 621,-11 0 1,3-1 0,2 0 0,1 0 0,1 0-1,1 0 1,-1 0 0,0 0 0,-2 0 0,-1 0-32,0 1 0,-2-1 0,0 1 1,-1 0-1,0-1 0,0 1 1,1-1-1,0 0-11,2 0 0,2-1 0,1 0 0,1-1 1,-1 1-1,-2 0 0,-4 0 0,-4 0 1,-5 0-12,4 1 1,-6 0 22,-2 0 0,-1 0 89,1 0 1,-2 0-2241,2 0 2426,-10 0-275,-16 0 1982,-7 0-2810,3 0 828,-23 5 0,21-4 0,-16 3 0</inkml:trace>
  <inkml:trace contextRef="#ctx0" brushRef="#br1" timeOffset="69906">18085 15862 12208,'6'5'611,"0"0"-174,-6-5 604,0 0-845,3 0 544,-2 0-421,3 0-3520,-3 0 3321,9 0 1,11 2 0,10 0 0,7 1 0,5 1 0,3-1 0,0 1 0,-1-1 0,-4 0 0,-5-1-301,-1 0 0,-2 0 0,-2-1 1,0 0-1,1 1 0,3-1 1,3 1 186,-9-1 0,3 1 1,0 0-1,2 0 1,2 0-1,0 0 1,1 1-1,1-1 1,0 0-1,0 0 1,0 0-1,0 0 1,0-1-1,-1 0 1,-1 0 0,1 0 1,1-1 0,-1 0 0,1-1 0,0 1 0,0-1 0,0 0 0,0 0 0,0 0 0,-1 0 0,-1 0 0,0 0 0,-1 0 0,-1 0 0,-2 0-9,9-1 0,-3 1 0,-2 0 0,0-1 0,-1 1 0,0-1 0,1 1 0,3-1 0,1-1-9,-7 1 1,3 0 0,1 0 0,1 0 0,2-1-1,0 1 1,0-1 0,0 0 0,0 0 0,-1 0 0,-2 1-1,-1-1 1,-2 0 0,-3 0 0,-2 0-14,8-1 1,-3 0-1,-4 0 1,-1-1-1,1 1 1,1-1-88,2 0 0,1 0 0,1-1 1,0 1-1,-2-1 0,-2 1 0,-3 0-984,10-3 1,-4 1 0,-3 0 716,-4 1 1,-1 1-1,-4-1-453,5-3-2217,-35 7 3046,-17 4 0,10-1 0,3 0 0</inkml:trace>
  <inkml:trace contextRef="#ctx0" brushRef="#br1" timeOffset="71176">8560 17145 6154,'3'4'274,"-1"0"-274,-2-4 0,0 0 0</inkml:trace>
  <inkml:trace contextRef="#ctx0" brushRef="#br1" timeOffset="71501">8546 16933 6994,'2'5'3024,"-1"-1"252,-1-4-200,4-1-3076,10 0 179,23-1-80,-16 0 0,4 1 0,8-1-215,-13 0 0,4 0 0,4 0 0,3-1 0,4 0 0,2 0 0,2 0 0,2-1 0,1 0 1,1 0-1,1 0 0,1 0 0,-1 0 0,-1 0 0,0 0 0,-1 0 0,-3 1 0,-1 0 0,-3-1 1,-2 2-1,-4-1 84,11 0 1,-6 0-1,-2 0 1,-2 1-1,-1 0 1,3-1-1,2 0 1,6 0-18,-11 0 1,3 1 0,3-2-1,2 1 1,3-1 0,1 1-1,2-1 1,0 0 0,1 0-1,0 0 1,0 0 0,-1 0-1,-2 0 1,-1 0 0,-1 1-1,-4 0 1,-2 0 0,-3 1-1,-4 0 1,-4 0 0,-4 1-286,13 0 1,-7 1-1306,5 0 1,-2 0-670,2 3-969,3 3 3225,-32 2 0,-1-1 0,-1-3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6T15:40:23.972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3308 2765 712,'-3'-6'3276,"0"2"0,3 4-1533,-2-10-1088,1 3 529,-1-6-1111,1 9 972,1 2-1034,0 2-22,12 0 1079,6 1 1,3 1-1120,16-2-861,-7 1 0,5 1 0,3-2 922,-7 0 0,2-2 0,1 1 0,0-1 0,-1 1-9,1 0 1,-2 0-1,1-1 1,5 1 67,-8-1 1,4 0 0,3 0 0,0 0 0,1-1 0,-2 1 0,-3 0 0,-3 0-70,2 0 0,-6 0 0,1 0 0,6 0-203,-5 1 1,5 0-1,3-1 1,2 1-1,1 0 1,0 0 0,0 0-1,-3 0 1,-3 0-1,-4 1 204,7-1 1,-5 0-1,-1 1 1,4 0-2,-2 0 0,3 0 0,3 0 0,0 0 0,0 1 0,-3 0 0,-3 0 91,4 0 1,-3 2-1,-2-1 1,-2 0-91,-1 0 1,-3 1 0,2-1-1,1 0 1,2 1-1,0 0 1,0-1 5,7 0 1,0-1-1,-3 0-4,-1 0 0,4 0-163,-11 0 0,6-1 1,4-1-1,3 1 0,2 0 1,-2-1-1,0 1 1,-5 0-1,-4 0 160,3-1 0,-6 1 0,0 0 0,5 0 187,-1-1 1,4 1-1,3-1 1,1 1-1,0-1 1,-2 1-1,-4-1 1,-5 1-192,4 0 0,-7 0 0,5 0-284,-2 1 0,4 0 1,3 1-1,1 0 0,0 0 1,-2-1-1,-3 1 275,4-1 1,-4 0-1,1 1 1,3-1 130,-5 1 0,4 0 1,2 0-1,0 0 1,0 0-1,-3 0 1,-2 0-136,6 0 0,-2 0 0,-3 0 1,0 0 648,2 0 1,-1 0 0,2 0-651,-3-1 0,2 1 0,1 0 0,-1-1 1,-4 1-247,2 0 0,-3-1 1,5 0 252,-6 0 1,5 0-1,3 0 1,0 0 0,0 0-1,-2 0 1,-4-1-3,8 1 0,-4 0 0,4-1 12,-8 1 0,2-1 0,2 1 0,0-1 0,-1 1 0,-2-1-294,6 1 0,-1 0 0,-2 1 1,-2-1 292,-2 0 0,-3 1 0,2 0 3,1-1 1,3 1 0,-1 0-1,-5-1-1,1 2 0,-3-1 298,0 1 1,0-1-299,0 0 0,0 0 2,-1 1 1,4-1 1,-1 0 1,7-1 0,4 0 0,0 1 0,-1-1-1,-5 0-4,2 0 0,-4 1 0,4-1 0,-1 0 0,4 0 0,3 0 0,0 1 0,-4-1 0,-6-1-83,6 1 1,-3-1 93,0 1 0,3-1 1,0 0-376,-7 0 0,1 0 1,0 0-1,0 0 364,1 0 0,-1 0 0,1 0 0,-1 0 119,1 0 1,-1 0-1,0 0 1,-1 0-118,0 0 0,-2 0 0,0 0 20,0 0 0,0 0 1,1 0-7,7 0 1,1 0 0,-1 0 11,1 0 0,1 0-198,-8 0 1,4 0 0,-2 0 0,-3 0 222,-1 0 0,-2 0 545,11 0 0,-1 0-593,-12 0 1,-1 0 2,1 0 1,-1 0-4,1-1 1,-1 0 536,3 0 0,-2-1-503,-1 0 415,5-1 2189,-20 2-2385,-1 0 3018,-6 1-4241,0 0 965,-14 0 0,11 0 0,-11 0 0</inkml:trace>
  <inkml:trace contextRef="#ctx0" brushRef="#br0" timeOffset="3949">19685 2712 9873,'-10'-1'1870,"3"1"-956,7 0 2099,0 0-6290,3 1 3300,7 0 1,6-1 0,8 1-1,5-1 1,5 1 0,4-1 0,3 1-1,4-1 1,0 1 0,2-1 0,0 0-1,0 1 1,-2-1 0,-3 0 0,-2 1-1,-4-1 1,-5 0-185,7 1 0,-5-1 1,-2 0-1,-2 1 0,0-1 1,3 0-1,2 1 0,4-1 167,-9 0 0,3 1 1,2-1-1,3 0 1,0 1-1,3-1 1,0 1-1,2-1 1,0 1-1,0-1 1,0 0-1,-1 1 1,0-1-1,-1 1 1,-1-1-1,-2 0 1,-2 1-1,-2-1 1,-2 0-1,-3 0-240,16 0 1,-6 0 0,-4 0 0,-1 0 0,2 0 0,3 0 246,-4 0 0,2 0 0,2 0 0,0 0 0,1 0 0,-1 0 0,-1 0 0,-2 0 1,-3 0-24,8 0 0,-5 0 1,0 0-1,-1 0 0,4 0 10,-5 0 1,3 0 0,2 0 0,-1 0 0,-1 0 0,-3 0 0,-4-1 496,8 0 1,-5-1 0,-4 1-325,-6-1 1,-2 1 952,11-2 1,-9 1-942,-18 1-3462,-3 1 3275,-20-3 0,14 3 0,-14-3 0</inkml:trace>
  <inkml:trace contextRef="#ctx0" brushRef="#br0" timeOffset="8843">2315 3651 12304,'4'7'1786,"-1"-1"-1019,-3-6 337,-18-15-953,11 10-33,-19-5 0,-4 2-124,3 7 3,-2 2 0,-1 2 0,10 2 1,-1 1 2,-12 9 0,-2 1 0,8-4 0,-1 1-683,-1 2 1,-3 3 0,0 1 0,3-1 685,7-4 1,2-1 0,-1 1-88,-3 2 0,-2 2 1,0 0-1,3 0 84,0 3 0,2 1 0,0 1-13,2 0 1,-1 1-1,1 1 1,0-1 10,-1 2 0,0-1 0,0 2-782,0 1 0,1 1 0,3 2 768,8-3 1,2 1-1,2 1 1,0-4 12,-2 3 1,2-1 585,0 7 1,1 4-1,4-3-591,12 0 0,3-5-986,-4-10 0,1 0 994,1 0 0,3 2 0,-1-4 17,1-2 0,3-4-498,1 0 0,2-1 0,3-1 481,3 1 0,3-2 0,2 0 20,-1-1 0,2-1 0,1 0 1,1-1-19,-4-1 0,0-1 0,1 0 1,0-1-1,-1 0-246,5 0 0,-1-1 0,0 0 1,0-1 244,-5 0 0,-1 0 0,1 0 0,0 0 0,-1-1 250,4 0 0,-1-1 1,0 0-1,1 1-245,-5-1 1,0 0 0,0 0 0,0 1 0,1-1 3,1 0 0,-1 0 0,1 0 0,0 0 0,0 0-10,-2 0 0,-1 0 0,1 0 0,1-1 0,3 1 8,-1-1 1,4 0-1,1-1 1,2 0-1,-1 1 1,0-1-1,-3 0 1,-3 1-8,0 0 0,-3-1 0,-1 1 0,0 0 0,4 0-1,1-1 1,5 0 0,1-1 0,1 1 0,-2 0 0,-3 0 0,-5 0 463,4-1 1,-7 1 0,5-1-460,-2 0 1,4 1 0,2-1-1,1 0 1,-2 0 0,-4 0-213,-1-1 0,-3 1 1,0 0-1,3-1 213,0 1 1,2 0-1,3 0 1,-2-1 0,-3 0-1,-4 1-6,7-3 0,-2-3 45,-2-1 0,5-4 0,-1-1 0,-5 2-20,3-2 0,-2-1-11,-4 3 0,4-2 0,-2-1 0,-6-1 59,-4-6 0,-5 0-17,-3 4 0,0 0 133,2-5 0,-1-3 91,-3-7 0,0-5 0,-1 5-158,-1 6 0,0 0-70,0-7 0,1-4 1,-2 4 3,-1 4 0,0 1-268,-3 4 0,0-1 0,0 1 212,2-7 0,-1 0 0,-4-3 0,-3 4 1613,-7-1-1619,2 18 1,-3 0-168,-10-7 1,-3 0 147,3 7 0,-2 0 21,2 2 0,-1-1 1,-1 2-503,2 2 0,0 3 1,-8 0 503,8 3 0,-5 0 0,-3 1 0,-4 0 0,-3 0 0,-2 0 0,-1 1 0,-1-1 0,1 1 0,0-1 0,1 1 0,3 0 0,3 0 0,3-1 203,-9 0 1,4 0 0,2 0 0,1 1 0,-3-1 0,-5 0-202,9 2 0,-2-2 0,-4 1 0,-2 0 0,-1 0 0,-1-1 0,0 1 0,-1 0 0,2 0 0,1 0 0,3 1 0,2 0 0,4 0 0,3 0 0,-13 2 0,6-1 0,5 2 0,0-1-17,1 0 0,2 1 1,0-1-536,-2 2 1,-1 1-1,4 0 51,3 2 0,3 3 303,-5 7 0,2 3-1441,1 0 1,2 2 1633,-2 7 1,2-1 0,0 3-1,6-7 1</inkml:trace>
  <inkml:trace contextRef="#ctx0" brushRef="#br0" timeOffset="39351">9472 6006 10321,'-5'0'3142,"-7"-13"-2907,10 8-56,-6-9 1037,7 8-914,1 2 1,-1 1-1,1 1-234,0 2-136,0 3 68,0 8 0,0 11-758,0 6 1,0 7 0,0-2 762,1-6 1,0 1-4,0 6 0,0 4 0,0-6 1,2-12 0,0-2-1299,3 10 1,0-2 1060,-1-3-1026,3 11 253,-8-34 337,0 0 1,0 0 0</inkml:trace>
  <inkml:trace contextRef="#ctx0" brushRef="#br0" timeOffset="39780">9353 5781 12242,'4'3'1187,"-1"0"-610,-3-3-549,51-13-23,-22 8 1,4 2-505,1-1 1,5 1-1,1-1 1,-4 2 498,-7 2 0,-2 1 0,0 1 125,8-1 0,1 2 0,-10 3-125,-8 11-6,-9 2-44,-10 16 50,-12-7 33,4-10 1,-4 2 139,-10-1 1,-7 1 0,1-1-1131,0-1 1,-1 1 956,6-3 0,-2 3 0,0-2 0,5-3 0,2-3 0,3-2 0,-8 11 0</inkml:trace>
  <inkml:trace contextRef="#ctx0" brushRef="#br0" timeOffset="41239">10372 5993 9161,'5'5'1776,"-1"-1"-426,-4-4-347,0 0-4280,-2-36 2937,1 27 306,-1-27-254,3 51 0,2 21 0,0 11 0,0 0 0,0-11 288,2 0 0,-1 0-240,-1-5 1,0 6-1,0 3 1,1-1-1,-1-3 1,2-9 59,2 1 1,1-6-575,-1-2 1,2-2-1118,17 7 1871,-6-33 0,-1 8 0,-11-20 0</inkml:trace>
  <inkml:trace contextRef="#ctx0" brushRef="#br0" timeOffset="41603">10346 6178 3887,'30'-5'103,"1"1"0,0-1 0,0 0 0,0 1 0,0-2 0,1 1 0,-3 1 0,-3 2 1115,2 4 0,-5 3-1290,2 8-31,-24 11 0,-10 10 1,-1-4 102,3-10 0,-3 0 507,-6 10 0,-3 4 0,-1-7-488,0-14 1,-2-4-18,-5 1 1,0-1 99,6-3 0,1-1-1049,-13 1 558,18-12 389,21-5 0,-5 2 0,5 1 0</inkml:trace>
  <inkml:trace contextRef="#ctx0" brushRef="#br0" timeOffset="41937">10809 6218 6606,'2'2'1412,"0"0"-231,-2-2-1248,-11 5 67,6 4-5,-9 6 1288,10 5-1289,3 1-42,18 4 1,6-1 75,-3-5-135,13-16 1,-1-10 104,-17-17-264,-3-3 0,-7-3-854,-18 5 0,-8 4 1120,-3 7 0,-2 2 0,5-5 0,1 2 0,-17 10 0</inkml:trace>
  <inkml:trace contextRef="#ctx0" brushRef="#br0" timeOffset="42408">11033 6218 9985,'6'1'190,"-2"0"12,-4-1 554,11 67-605,-7-39-103,2 5 1,1 8 0,0-10 40,-3-10 146,6 14 528,-6-35-461,9-32-5,-3 7-166,-1-1 1,-1-2 16,0 0 1,-2 2-121,-1 5 0,-1 1 2,3-6 1,0 2 25,0-3-246,5-2-426,-5 14-2661,12 5 0,-12 18 2457,6 4 1,-10-3 0,-1-3 0</inkml:trace>
  <inkml:trace contextRef="#ctx0" brushRef="#br0" timeOffset="42693">11417 6284 8875,'2'5'511,"0"-2"-3788,-2-3 1677,4 73 1765,0-46-117,-2-1 1,0 5 0,2-8 1119,4-9-804,-1-6 1484,7-27-1612,-5-3-161,-2 0 1,0-2-76,-3 3 0,0 1-17,1-2 0,0 1 510,0 0 0,1-1-656,4-4 1,2 1-1030,-1 3 1,1 5 1191,17-2 0,-13 8 0,-7 23 0</inkml:trace>
  <inkml:trace contextRef="#ctx0" brushRef="#br0" timeOffset="43089">11788 6297 2900,'4'2'2335,"0"-1"-994,-11 16 0,-3 4-1257,6-6 552,-6 7 0,4 0-530,15-12 13,14-7 0,13-5 0,3-1 0,-7 0 184,-4 0 0,0-2-334,6 2 0,7-1 0,-3-2 1,-10-3-441,-12-5 0,-8-3-1277,-8-17 1017,-23 16 1,-12 2 0,2 3 46,4-2 0,0 4 684,0 3 0,-4 2 0,2 1 0,6 2 0,-2 3 0,9 0 0</inkml:trace>
  <inkml:trace contextRef="#ctx0" brushRef="#br0" timeOffset="43508">12198 6204 10590,'3'1'453,"-1"0"-171,7 16 0,4 13 0,-1-5-3559,8 3 2780,-5-1 0,2 5 1,0-8 1314,12-7-625,-8-10 1,2-1 75,13 0 248,-8-17 1,4-10-1,-4 2-500,-10 4 0,-2-2-4,5-7 0,2-4 0,-7 2-13,-10 7 0,-4 0-277,0-13 0,-1 1 2708,0 5-2487,-2 2 0,2 8-196,11 45 839,-5-14-733,1 4 0,2-1-3131,2-3 3190,5-4 0,0-1 0,-3-1 0,14 2 1</inkml:trace>
  <inkml:trace contextRef="#ctx0" brushRef="#br0" timeOffset="44141">12674 6152 9862,'0'-7'2234,"0"2"-5511,0 5 1673,56 30 1171,-33-15 1,1-1 448,1 1 1,3 0 0,-2 0-234,0 1 1,-2 0 252,-5-5 0,-1-2 26,6 4 61,0-1 1713,-15-9-1326,-5-2-827,-11-27 1,-6-10-272,2 7 588,1 0 0,-2-7 0,2 8 0,3 7 0,-2-7 0</inkml:trace>
  <inkml:trace contextRef="#ctx0" brushRef="#br0" timeOffset="44513">13163 6191 7533,'6'7'3276,"-2"-1"-1221,-4-6-1926,29-13-3406,-20-4 2301,21-5-797,-35 2 1409,-5 9-1298,-6 1 1595,-14 1 72,7 5-5,-7 0 73,4 19-34,12-1-5,-2 14-34,13-4 1472,3 1-2237,6-5 1,3-1-1465,6 8 2229,0-10 0,1-2 0,-1-4 0,-2-5 0</inkml:trace>
  <inkml:trace contextRef="#ctx0" brushRef="#br0" timeOffset="44988">13679 6099 11575,'-5'-6'308,"1"1"-1947,-20 8 1,-4 6-807,7 3 3144,-9-1 0,2 3-738,19 12 713,4 1-718,11 3 44,4-9 0,6-2-1095,10-2 1,3-3 1172,-6 0 1,2-2 1146,4-4 0,0-8-1026,-10-11 0,-2-5-79,-3 3 1,-2-2 2,4-10 1,-3-1-66,-4 3 1,-3-1-23,0 0 1,-2 0-37,1-6 0,-5 9-230,-18 30 1,1 7 144,18-7-55,-6 13 0,-4 7 0,9-2 102,21-1 1,6-5 0,-12-8-1,-1-1 1,2 0 0,1-1-1</inkml:trace>
  <inkml:trace contextRef="#ctx0" brushRef="#br0" timeOffset="46089">13812 5808 9414,'-6'-3'3276,"1"1"-1075,4-22-1854,0 15-3624,-1-19 2673,0 24 604,0 0 556,2 3-1093,-2 1 290,2 8 191,-1 8-360,1 6 1,2 9-1,-1 2 1,2-4 417,2 6 1,0 0-2,-1-3 1,-1 4-1,1 1 1,2-4 858,3-3 1,1-4 0,-1-1-858,1 3 0,0-1-1286,5 8 0,0-3 1283,-3-7-1085,2-3 1214,-11-16-1300,0-21-1820,-2-1 2991,-2-17 0,0 18 0,-1 2 0</inkml:trace>
  <inkml:trace contextRef="#ctx0" brushRef="#br0" timeOffset="47950">14500 5715 10500,'3'1'1238,"-1"0"-521,-2-1-717,2-10-6,-1 8-111,1-8 66,-2 10 68,0 0 22,0 4-27,0 1-12,0 1 0,0-1 5,0-1 12,0-2-11,0 1-281,0-2 269,0 0 6,-1 0 0,0 2 50,0-2-257,1 1 45,-1 0 22,0 0-353,-2 4 325,1-4-34,-1 3-290,3-5 1214,-1 1-3999,-2-2 2497,0 1 1,0-1 0,1 1 0</inkml:trace>
  <inkml:trace contextRef="#ctx0" brushRef="#br0" timeOffset="50976">15135 6125 11368,'4'2'2285,"-1"-1"-997,-3-1-1288,4 0-1639,19 0 1,8 0 723,-2 0 1,3 0 794,-3-1 0,2 0 0,2-1 0,-1 0 150,-2 0 1,-1 0 0,1 0 0,0 0-176,1-1 0,0 0 0,1-1 0,3 1 147,-2 0 1,3 0 0,2-1 0,-1 1 0,-1 0 0,-4 1-27,-2-1 0,-3 1 1,-1 0-1,3 0-70,3-1 1,3 0 0,1 1 0,-4-1 0,-6 2-1154,-3 0 1,-6 1-2031,-4-1 3293,-12-1 1,-9 2-1,-1-2 1</inkml:trace>
  <inkml:trace contextRef="#ctx0" brushRef="#br0" timeOffset="51362">15941 5940 12230,'-5'1'1239,"0"0"-4516,5-1 1476,62 0 1281,-41 0 1,0 0 521,8 0 0,5 0 0,-3 0 432,-1 0 1,-2 0-438,-1-1 1,1 2-127,4-1 0,2 1 0,-3-1 112,-8 1 1,-1 0-13,19-3 0,-12 6-346,-36 16 2587,-5-3-2184,-1-1 0,-2 4 1064,-4 9 0,-1 4 0,1-3-1060,5-6 0,1 0-55,-4 6 1,-1 4 0,4-4-247,8-9 1,2-2-707,-1 11 320,8-8 1,1-2 0,-1-5 0,8 1 0</inkml:trace>
  <inkml:trace contextRef="#ctx0" brushRef="#br0" timeOffset="51661">17079 5980 13267,'2'30'42,"1"3"0,1 0-1010,-1-12 0,0 0 878,1 14 1,0-1 371,0 1-1162,2-3-702,1-8 1582,1-5 0,-3-10 0,-1-4 0</inkml:trace>
  <inkml:trace contextRef="#ctx0" brushRef="#br0" timeOffset="51982">17132 5755 12802,'-6'-10'885,"1"2"-616,5 8-45,0 0-219,50-9 1,-21 12 33,6-4 0,0 1-39,-1 14 0,-3 2-5,-4 0-158,-4 8-3114,-15 3 2989,-12-5-1981,-17-3 2163,-11-12-923,-3-1 340,14-3 0,-3 0 689,-4 1 0,0-1 0,-4 1 0,-2-1 0</inkml:trace>
  <inkml:trace contextRef="#ctx0" brushRef="#br0" timeOffset="52403">17794 5821 11206,'2'3'2610,"0"0"-2033,-2-3-471,-60-5-1199,52 28 1,8 13 0,-1-4-307,-8-5 0,4 0 1727,9 1 1,5 6-1,4-1 1,1-6-329,5-8 0,2-4 0,-3 0 421,-1 3 1,-4-2-422,-5-1-1045,-19 0 0,-10-2 734,-4-5 1,-5-3 310,0 0 0,-2 1 0,3-1 0,-1-2 0,3-2 0,5-1 0,1 0 0</inkml:trace>
  <inkml:trace contextRef="#ctx0" brushRef="#br0" timeOffset="52879">18283 5755 8254,'-7'-6'1535,"1"2"-953,6 4 342,0 0 219,16 5-919,-10 2 22,4 17 1,3 11-1,-4-3-1057,-3-10 0,-2 2 812,3 11 1,1 5 0,-2-5-1428,-1-13 0,-1 0 656,2 8 1,0 3 0,0-3-396,-1-6 0,1-1 1165,0 4 0,0 2 0,0-8 0,-1-10 0,-1-5 0</inkml:trace>
  <inkml:trace contextRef="#ctx0" brushRef="#br0" timeOffset="53246">18640 5689 10976,'3'2'963,"-1"0"247,-2-2-2403,0 51 1339,0-23 122,0 8 1,1 2-224,-1-17 0,1-2-1501,0 3 0,0 0 1458,0 1 1,0 1-1031,1 8 1,0 2 993,-1-4 0,-1 0-698,1 0 0,0-2 508,-1-7 0,0-3-425,0-1-242,0-10 403,0-3 488,0-6 0,0-2 0</inkml:trace>
  <inkml:trace contextRef="#ctx0" brushRef="#br0" timeOffset="53388">18415 5966 8968,'7'1'912,"-3"0"-3463,-4-1 2870,54 8-925,-28-7 1,4 0-1,3-1 1,-1 0-1,-2 1 606,5 2 0,-1 0 0,1 0 0,2-2 0,4 0 0,-4-1 0,-11 0 0,-10 0 0</inkml:trace>
  <inkml:trace contextRef="#ctx0" brushRef="#br0" timeOffset="87231">2368 6892 0,'4'-6'3276,"-1"4"0,-3-13-2910,0 8 1323,0 2-1420,0 0 892,0 1-925,0 1 3040,0 1-2158,0 1-1118,2 1-39,5-1-3100,25-1 3223,-14 0 0,3 0-21,2 0 1,3 0-1,1-1-279,1 0 1,2-1-1,4-1 269,-4 2 0,2-1 1,3 0-1,2-1 1,0 1-1,-1 0-328,-2 0 1,0 0 0,0 1 0,1-1 0,0 0-1,0 0 1,0 0 281,1 0 0,0 0 0,1 0 1,-1 1-1,0-1 0,-1 0 1,0 1-235,3-1 1,-1 0-1,1 1 1,-2 0-1,-2 0 1,-2 0 249,-2 1 1,-3-1 0,-1 1 0,3 0 310,4 1 1,3-1-1,1 1 1,-3 0 0,-5 0-246,5-1 1,-2 0-895,76 0 933,-108 2-711,0 0-325,0 3 908,3 19 0,-2-14 0,2 13 0</inkml:trace>
  <inkml:trace contextRef="#ctx0" brushRef="#br0" timeOffset="90864">8282 7752 7117,'2'4'498,"0"-2"-918,-5 6 62,1-4-600,-3 6 958,3-8 0,2-2 0,-1 0 0</inkml:trace>
  <inkml:trace contextRef="#ctx0" brushRef="#br0" timeOffset="92112">8282 7752 7324,'2'4'1221,"0"-2"-3162,-2-2 1941,77 0 916,-48-1-916,-2 1 0,7 0 0,-6-1-1196,7-3 1249,-15 1 1,1-1-77,1 0 1,0 0 47,0 0 1,1-1 30,7-2 0,1 0 14,-5 1 0,1 1-29,-2-1 0,1 0 0,0 1-2,7-1 0,2 0 24,-6 1 0,2 1 0,1-1 0,-2 0-431,4 0 1,-2 0-1,3 0 394,-1 0 1,2 0 0,0 0-1,-1 0 144,1 0 1,-1 1 0,0 0-153,-1 0 1,0-1 0,7 1-136,-12 1 1,5 0 0,3 0 0,2 0 0,1 0 0,0 0 0,-1 0 0,-3 0 0,-3 1 117,6-1 0,-4 0 0,-1 0 0,1 1 1,5-1-2,-10 1 1,2-1-1,2 1 1,1 0-1,1-1 1,0 1-1,0-1 1,-1 1 0,-1 0-1,-1 0 4,7-1 1,-1 1 0,0 0 0,-2 0 0,0-1 0,-2 2 0,-3-1-7,6 0 1,-3 0-1,-1 0 1,3 0 1,-6 0 0,4 0 0,0 0 0,2 0 0,-2 0 0,-3 0 0,-3 1-2,5-1 0,-4 0 1,3 1 116,2 0 1,3 0-1,2 1 1,-2-1 0,-2 1-118,-5-1 1,-3 0 0,1 1-1,2 0-1,3-1 1,3 1 0,2 0 0,-3 0 0,-4 0 0,-1-1 0,-3 1 0,-1 0 2,-1 0 0,0 0 0,2 0 67,7-2 0,4 0 1,0 0-1,-6 0-67,-2 2 0,-2-1 535,8-1 1,4-1-1,-15 2-546,-21 1-1250,0 0 1171,9 0 102,0 0-163,15 1 1501,-8 2-1356,8 1 1,-5 1-1,4-1 0,4 0 20,-2-1 0,2-1-158,-8 0 1,2 1 0,0-1 186,8 0 0,1-1 0,-4 0-24,-5 1 1,-1-1 728,0 0 1,1 1 0,1 0-759,0 0 1,1 1 0,-1 0-1128,4 2 0,1 0 1129,1 0 1,4 0 0,-4 1-287,-4-1 0,-1 1 291,0 0 0,0 0 993,-9-3 0,-1 0-996,17 3 9,-12-5 0,-2 0 70,3 1 89,4-2 3034,-23 0-2603,-3 0-3870,-2 0 2699,-7-1 1,5 1 0,-5-1 0</inkml:trace>
  <inkml:trace contextRef="#ctx0" brushRef="#br0" timeOffset="95781">15214 7766 7313,'2'4'2005,"0"0"1271,-2-4-2971,7 0-109,11 0-185,17-1-1610,-10 0 0,4 1 1550,0 0 1,3-1-1,-1 0-814,4 1 1,-1 0 832,-3 0 0,1 0 0,-3 0 24,1 0 1,-1 0-18,4 0 1,1 0-596,0 1 0,4-1 1,-3 0 572,-6 1 0,-1-1 0,1 0-284,-1 1 1,1-1 0,0 1 0,-1-1 249,0 1 1,-2-1-1,0 0 362,0 1 0,0-1 0,2 0-337,1 1 1,1-1 0,0 0 0,-1 0-54,2 0 0,-2 0 0,2 0 107,-3 1 0,2-1 0,0 0 0,0 0 0,-1 0 0,0 0 0,0 0 0,1 0 0,1 0 0,0 0 0,1 0 0,-1 0 0,1 0 0,0 0 0,0 0 0,-1 0 0,0 0 0,0 0 0,-2 0 0,0 0-186,1 1 0,-2-1 0,0 0 186,1 0 0,1 0 0,-1 1 352,0-1 0,0 1 1,1-1-352,-1 0 1,0 0 0,1 1-2,-2-1 0,1 0 0,0 0 409,-2 1 1,1-1 0,2 0-407,-2 1 0,3-1 1,1 1-1,2 0 1,1 0-15,-3 0 1,2 1-1,1 0 1,1 0 0,-1-1-1,0 1 1,-2 0 10,0-1 0,-2 0 0,0 1 0,0-1 0,0 0 0,1 0 223,5 1 1,2 0-1,0 1 1,-2-1-1,-2 0 1,-6 0-227,9 0 0,-2 0-459,-4 1 1,3-1-1,1 1 1,-4-1 461,-2 0 0,-3 1 0,2-1 0,3 1 0,2 0 0,0 0 0,-4-1 152,4 2 1,-1 0-135,-2 0 1,3 0 0,-3 1 11,4 0 1,5 0 4,-14-2 1,6 1-1,5 1 1,2-1 0,1 1-1,0-1 1,-2 0 0,-3 0-1,-6-1-402,3 0 1,-6 0 0,1-1 0,4 1 367,-1 0 0,6 1 1,3-1-1,1 2 1,-1-2-1,-2 1 1,-6-2-1,-6 0 740,3-2 0,-6 0-738,1 0 0,1 0-698,7-2 1,-1 0 696,-8 1 1,2-1 141,6-3 1,7-1-1,0-1 1,-5 2-143,-3 0 1,0 0-5,2-1 1,6 0 0,0 0 0,-6 1 1,-8 2 0,-1 0 0,8 0 0,0 1-598,-8 0 1,2 0 644,4-1 1,6 0 0,1 0-1,-3 0 163,-6 0 0,-1 1 1,1 0-195,8-1 1,5-1 0,-2 1 0,-3 0-218,1-1 0,1 2 216,-3-1 0,4 0 1,0 1-1,-2-1 3,-4 1 1,-3-1 0,6 1 51,-6 0 1,5 0 0,3-1 0,2 1 0,0-1 0,-1 1 0,-4-1 0,-4 1-71,7 0 0,-6-1 0,5 0 13,-6 1 1,5-1-1,3 0 1,1 0 0,-2 0-1,-4 0 1,-6 0-11,6-1 0,-3 0-2,0 0 1,2-1 0,-2 1 6,3-1 1,0 0-6,-7 1 1,1 1 0,0-1 71,1 1 0,-1-1 0,1 1-75,2-1 0,-1 1 0,2-1 9,4 1 1,1 0-1,2 0-11,-8 1 1,1 0 0,0 0 0,0 0 224,0 0 1,1 0 0,-1 0 0,1 1-224,-2-1 0,1 1 0,-2-1 0,-1 1 4,0 0 0,-2 0 0,-1 0 54,13-1 1,0 0 81,-7 0 0,0-1 0,1 1 22,-4-1 1,0 0-1,1 0-120,0 0 1,1-1 0,-2 1 10,0-1 0,-3 1 1779,7-2-1826,-17 3-1,-7 1-5,-2 0 168,-5 1-3445,-20-4 2457,2-4 1,-5 2 0,10 0 0</inkml:trace>
  <inkml:trace contextRef="#ctx0" brushRef="#br0" timeOffset="98389">3241 8665 8248,'-3'-7'1479,"0"2"-504,3 5-404,0 0-280,8 0-17,17-3-3551,5 1 2916,-8-1 0,2 1 363,-3 0 1,1 1 427,2 0 0,1 1-436,-1-1 1,5 2-27,0 0 0,8 2 0,3 0 1,1 1-1,-1 0 0,-6-2-634,3 1 0,-5 0 0,6 0 665,-9 0 0,5 0 0,2 1 1,1-1-1,-1 1 0,-4-1 1,-4 0-542,-1 0 1,-4 0 0,3 0 541,3 0 0,4-1 0,1 1 0,0 0 0,-3-1 100,5 1 1,-2-1-1,2 0-100,-3 0 0,3 0 0,0 0 0,0 0 0,-5-1-33,2 0 1,-3-1-1,2 0 35,-1 0 0,3 0 1,2 0-1,-2 0 0,-3 0 16,4-1 1,-4 0 0,5 0-54,-6 0 0,5-1 0,2 0 0,-1 0 0,-1 0 0,-4 0 37,4-2 0,-4 0 0,1 0-2,-3 1 0,1-1 0,-1 0 0,-2 0 5,10 0 1,-4 0 372,-12 1 0,0 1-375,-1 0 0,1 1-625,-1-1 0,-1 2 624,0-1 1,1 1 251,8 0 1,0 0-258,-7 0 1,0 0 811,7 0 1,1 0-810,-10 0 0,1 1-17,10 1 0,2 1-57,-7-1 1,0-1 73,10 2 0,0 0 1174,-7-2 1,-1-1-1175,3 0 0,0 0 0,1 0 0,0 0-559,-1 0 1,4 0 549,-6-2 1,5 0 0,3-1-1,1-1 1,-2 1 0,-6 1-95,3-1 1,-5 1 0,6-1 67,-5 0 1,5 0 0,3-1-1,1 0 1,-2 1 0,-3-1 0,-7 1 25,5-1 1,-4 0 285,1 1 0,3-1 0,-4 1-271,-2 0 0,-2 0-1084,-1 0 1,5-1 1148,1-1 1,7 0 0,2-2 0,-1 1 0,-5 1 662,-3 0 1,-4 1 0,3-1-716,3 0 0,4-1 0,1 0 0,0 0 0,-2 0-4,-2 1 1,0-1-1,-2 1 1,-3 1-972,8-2 0,0 1 965,-4 0 1,3 0 0,0 0 0,-5 1 7,2 0 0,-2 1 2,1 0 1,2 0-3,-3 1 0,3 0 0,-2 0-15,5 0 1,0 1 1,-4 0 0,0-1 0,-1 1-2,3 1 1,-1 0 0,0-1 0,2 0-1,-3 1 1,4 0 0,1 0 0,-4-1 347,-1 0 0,-3 0 0,2 0-350,4 1 0,2-1 0,1 0 0,-4 0 3,4-1 0,0-1-484,-2 1 1,3-1-1,-2 0 481,-8 1 0,0 0 0,1 0 687,6-1 0,1 0 0,2 0-711,-7 1 0,3 0 1,0 0-1,-2 0 0,-2 0 7,-1-1 0,-3 1 1,3 0 16,5 0 0,3 0 0,0 0 0,-8 0 0,7-1 0,-1 1 0,0-1 877,1 2-905,-4-1 0,1 0 1262,-11 2 1,-1 0-1241,5 0 1,1 0-1589,0 0 1,0 0 1593,1 0 0,1 0-1029,6 0 1,0 0 1087,-9 0 0,0 0 64,4 0 0,-3 0-292,-4 0-273,-17 0 442,-38 2 0,26-2 0,-27 2 0</inkml:trace>
  <inkml:trace contextRef="#ctx0" brushRef="#br0" timeOffset="103638">11893 8057 10741,'-4'-4'2033,"0"2"-1008,4 2-986,-5 0-39,3 0-581,-2 20 0,1 19 1,2-4 580,3-10 0,0 1 119,0 6 1,-1 8 0,3 0 0,1-5-613,4-8 0,1-3 1,1-1-105,1 7 0,2-4-1042,2-7 1,-1-9 926,-1-24 0,-6 5 0,-5-4 0</inkml:trace>
  <inkml:trace contextRef="#ctx0" brushRef="#br0" timeOffset="104061">11748 7964 13250,'3'5'409,"-1"-1"-151,-2-4-163,68-17-177,-45 13 1,0-1-57,7-1 0,3 0 0,-5 0-2,8 2-129,-20 13-118,-27 4 1,-8 4 481,-2 8-95,-1-5 0,0-1-78,-1 0-393,10 8 746,16-11-242,13 4-27,15-10 13,-12-5 1,0-1-15,1 1 1,0 0-6,1 1 0,-1 0 0,-1 0 0,0 1-39,12 8-1617,-3 10 1605,-15-5-831,-30 10 0,-9 1-2395,4-9 3176,3-6 0,-5 1 0,7-6 1,6-8-1,5-3 0</inkml:trace>
  <inkml:trace contextRef="#ctx0" brushRef="#br0" timeOffset="104431">12343 8096 8928,'2'5'56,"-1"-1"-624,0 16 1,0 11-1,1-3 568,2-9 0,0 1 464,-1 12 0,1 4 0,3-3-481,5-5 1,2-5 440,-4-6 1,2-3-28,10-3 1,-1-8-398,-4-15 421,-3-3 0,-2-6-466,-4-13 0,-3-1-424,-1 14 1,0-1 199,3-5 0,2-4 1,-1 6-405,2 3 219,8 4 0,1 5 1,-11 11-1,15 1 1</inkml:trace>
  <inkml:trace contextRef="#ctx0" brushRef="#br0" timeOffset="105190">12700 8189 10366,'4'0'1853,"-1"0"-1735,-3 0-45,5 35-3350,-2-16 2127,2 13 1,1 0 1188,-2-14 1971,1 10-2021,-10-54 6,3 12-1,-6-22 913,6 21-1109,-1-7-436,0 8 145,0-1-297,1 10 2302,-3 3-1619,-1-1 393,-9-1 279,3-1 740,-16-1-650,1-1-1648,-3 11 1,-5 5-1,4 1 996,12-2 0,0 1 8,-7 4 1,-4 3-1,11 1-11,18 20-1134,4-3 0,1 1 1134,-1-13 0,3-1-183,8 3 0,6 1 1,0-6 428,10-8-193,1-6 0,-1-6 1582,-3-20-1568,-13 7 0,-2-2-764,-1 0 0,-1-2 700,-1 0 0,-3-2-62,0-9 0,-4-3 501,-6 1 1,-4 0-771,-5-4 0,-3 2 148,1 7 1,-5 8 179,-3 20 0,-4 9 0,4-3 0,-3-1 0,4 14 0,-1 1 0</inkml:trace>
  <inkml:trace contextRef="#ctx0" brushRef="#br0" timeOffset="105569">12833 8268 4521,'4'3'1467,"0"0"-1467,-4 21 0,0-4 727,0 2 0,2 1-783,0 12 14,2-8 0,3 2-139,0-3 0,2 0 181,0 0 0,0-2 0,2-5 0,0-4 917,4-4-531,7-18-330,-9-8 1073,-2-1 0,-2-3-1096,-4 1 1,-2-3-424,4-9 0,1-6 0,-1 4 337,-1 6 0,0 0 6,0-4 0,2-3 1,-1 6-510,3 1 338,-2 4-1579,4 5-1194,2 9-286,-2 6 3268,-2 9 1,-7-1 0,-2 1 0</inkml:trace>
  <inkml:trace contextRef="#ctx0" brushRef="#br0" timeOffset="105869">13256 8295 11116,'1'5'1244,"-1"-1"-4521,0-4 1112,0 25 3373,0-9-1202,0 20 0,0-17 33,0-3 882,0-5-775,0-4 380,0-4-279,0-2 3029,0-9-3142,0-5-148,2-14 0,3-5-1625,7-2 1,3 0 1357,-4-2 1,2 1 90,4 5 0,3 4-1449,-5 13 1,0 3-1549,8 0 725,-3 6 2462,-10 11 0,-9-1 0,-1 0 0</inkml:trace>
  <inkml:trace contextRef="#ctx0" brushRef="#br0" timeOffset="106763">13415 8255 11855,'-13'35'91,"1"-1"1,2-2 0,8-5-3369,28-5 1095,0-11 2303,2-16 1,6-8-1,-6-1 269,-11 4 0,-2-3-392,8-5 0,3-4 1,-9 2-67,-15-10-383,-11 5 0,-3 1 178,-5-3 57,1 8 1,-3 4 19,-4 9-1361,2 5-12,13 18 1317,8-7 163,14 11 551,3-11-216,1-4-436,2-1 1495,-8-3-1085,1-1 620,-10-1 1689,-1 0-2456,-2 2-73,0 0-11,0 3 11,0 3 0,1 4 17,3 10-544,3-1 532,1-1 29,2-8 195,15-20 1,3-6-1854,-7 5 1624,8-5 0,-5 0-295,-17 8 295,-4 4 1449,1 1 13,16 1 484,-6-5-1817,12-3 28,-4-15-73,-8 2-23,3-8 688,-10 9-816,-4-3-67,-1 7-2291,-3-2 1086,-13 26 964,6-2 229,-10 15 90,11-5-145,4 5-533,9 8 667,-1-9 28,13 2 39,5-18 0,-10 0 0,4-4 0</inkml:trace>
  <inkml:trace contextRef="#ctx0" brushRef="#br0" timeOffset="107175">14658 7951 13922,'7'35'-160,"-4"-1"1,-1 2-46,-2-4 1,0 2-80,0-7 1,0 2-1,0-3 284,0-1 0,0-4 0,0 4 0,0-2 0</inkml:trace>
  <inkml:trace contextRef="#ctx0" brushRef="#br0" timeOffset="107556">14843 8004 4353,'-12'25'83,"-1"1"0,1-1 0,-1 1 0,-3 6 0,1 1 0,14-8 227,26-9 0,16-9 0,-5-1-291,-13-1 1,-1-3 358,5-6 1,6-5 0,-3-2-1,-8-2-381,-9-7 1,-7-3 516,2 2 0,-7-1-1607,-15-3 1,-9-2 0,4 6-2185,1 0 3632,-15-4 0,5 12 0,26 26 0,2-4 1</inkml:trace>
  <inkml:trace contextRef="#ctx0" brushRef="#br0" timeOffset="107878">15174 8083 12959,'-2'32'27,"-1"0"0,0 0 0,1 0 0,2-1 0,2-3 0,6-3-1120,10-2 1,6-4 0,1-7 242,1-9 0,1-8 1296,9-6 0,-3-6-303,-16-1 0,-2-3 393,-1-1 1,-1-2-453,-2 0 0,-4-3-319,-3-4 0,-3-4 0,-3 4 235,-2 1 0,-2 1-11,0 0 0,-2-2 0,-3 5-54,-11 5 1,-6 7-1152,-7 7 1,-3 7 1215,2 3 0,1 4 0,4 0 0,5 2 0,0 13 0</inkml:trace>
  <inkml:trace contextRef="#ctx0" brushRef="#br0" timeOffset="109127">12449 8903 11642,'7'3'1451,"-1"-2"-1283,-6-1-78,0 0-3367,-59 1 2832,30 9 0,-3 1-96,4-5 0,-3 0 1,3 2 433,0 6 1,5 2 5,6 5 101,24-9-1517,9 0 1517,17-3 756,-12-5 0,1 1-762,3-1 0,1 0 1121,0 0 0,1 0-1197,-2-1 1,1 3-177,9 10 0,-3 2-2010,-4 0 2285,-11 1 0,-10-1-17,-31-10 0,-19-6 0,6-1 0,18 3 0,0-1 0,-14-1 0,0-1 0,0 0 0</inkml:trace>
  <inkml:trace contextRef="#ctx0" brushRef="#br0" timeOffset="109557">12700 8744 2728,'4'33'122,"0"-1"0,-1 1 1,1-1-1,1 8 0,0-1 1,1-7 1145,2-12 1,1-3-1258,9 15-252,-6-15 1,1-2 245,3 4 1534,4-4-875,-7-26 0,-1-7-664,4-4 1242,-2-2 0,-1-1-1307,-4 6 1,1 1-317,10-9 168,-3 5 135,-4 13 78,-3 25-146,0 8 1503,1 7-2152,3 3-1272,-5-12 2067,3-3 0,-6-8 0,-1-5 0</inkml:trace>
  <inkml:trace contextRef="#ctx0" brushRef="#br0" timeOffset="110329">13375 8863 12337,'-34'8'148,"0"-1"1,1 5-151,9-3 0,-3 3 1,5 0-5,4 16-375,19 6 0,8 0-667,3-14 1,3-1 1047,2 11 0,4-5 25,-1-16 0,1-6-2262,5-7 2332,-8-6 0,-1-4-1921,7-11 1882,-9 4 1,-1-1-654,-5 4 0,-2 1 633,1-1 1,-1 0 440,5-15-471,-1 4-6,-3 6 1360,-2 5-1562,-1 10 134,-3 3 68,3 33 0,1 12 1812,1-14-1812,-2-2 0,0 5 0,1-7 6,6-10 862,22-20-834,-14-6-34,-1 1 0,0-3-1153,-5-3 0,-2 0 1047,6-8-504,3-4-29,-8 16 2382,-6 8-1749,4 19 73,-5 6 1,0 3-15,0-3 0,2 0 101,7 7 1,1-3 69,7-8-897,9-3 858,-7-12-397,-2-9 268,0-5-56,-5-10-112,-3-4-1048,-17-2 1,-6-1 1159,0 7 64,-5 1 1,-3 7 2292,-3 29-2192,7 3 0,1 2-36,-1 13 995,10 6 1,5 0-3047,9-6 2064,1-4 1,2-5-1,-1-14 1,-3-5-1</inkml:trace>
  <inkml:trace contextRef="#ctx0" brushRef="#br0" timeOffset="110730">14910 8546 12528,'5'7'355,"-29"5"1,-10 2-356,11 2-4,0-4 0,-4 3 1,8 2-6,16 8 1,6 0 11,0-5 0,3 0 2,14 10 1,4-2-45,2-8-15,-5-6 1,-3-1-126,-6-2 145,-5-1-61,-4 4-1165,-9-3 1115,-6 2 145,-10-7 0,-7-3 0,5 0 0,-4 3 0,-4-3 0,-1 0 0</inkml:trace>
  <inkml:trace contextRef="#ctx0" brushRef="#br0" timeOffset="110895">14896 8506 13437,'6'5'409,"-2"-2"-371,-4-3-144,0 0-3171,61 5 2830,-39 1 1,1 0 0,12-2 0,-2 0 0,-4 7 0</inkml:trace>
  <inkml:trace contextRef="#ctx0" brushRef="#br0" timeOffset="111253">15359 8559 11491,'-4'-6'487,"1"1"-1307,-8 21 1,-6 21 0,-1 5 0,6-7-129,8-11 1,1 1 1143,-6 1 1,-5 6 0,1 2 0,5-2 0,9-8-149,19-5 1,10-7 0,-2-2 470,-4 0 0,0-2-499,5-1 1,3-1 0,-5-8 82,-2-20 1,-6-7-82,-7 10 1,-3-3-23,-3-7 0,-3-5 0,-4 4-51,-7 4 1,-5 3-598,-4-1 0,-4-2 0,0 5 566,-2 3 1,-1 4 81,-6 3 0,-5 2 0,7 2 0,-4 0 0,8 7 0,0 0 0</inkml:trace>
  <inkml:trace contextRef="#ctx0" brushRef="#br0" timeOffset="111811">16061 8453 2919,'4'5'1199,"0"-1"1377,-4-4-2503,0 0 162,-30 40-181,19-15 0,0 3 0,-1 1 415,-1-2 1,-1 1 0,1 0-470,1 6 0,2 2 0,3-3-859,2 4 1,7-3 194,12-4 0,5-3-759,-5 0 1,3-4 1422,13-9 0,0-5 0,-3-4 0,-6-5 0</inkml:trace>
  <inkml:trace contextRef="#ctx0" brushRef="#br0" timeOffset="112259">16669 8599 11676,'-5'-3'785,"1"2"-1351,-16 11 0,-8 12 0,5-2 566,8 3 0,-7-3 0,-5 3 0,15-1-84,31 2 0,10-2-174,-4 3 135,2-5 0,-5-1 595,-15-10-522,-6-2-526,-18-4 1,-9-2 575,4 0 0,0-1 0,-4 0 0,1 0 0,-5-1 0</inkml:trace>
  <inkml:trace contextRef="#ctx0" brushRef="#br0" timeOffset="112398">16801 8546 1255,'38'-1'0,"-1"0"0,-7 0 0,0 0 0</inkml:trace>
  <inkml:trace contextRef="#ctx0" brushRef="#br0" timeOffset="112727">16947 8639 9115,'-5'-6'1332,"1"2"-547,4 4-830,-47 72-3232,35-41 3059,-1 0 0,-2 6 1,11-7 533,15-13 1,6-3-317,-1 0 0,2-1 96,2-5 1,0-4 88,4-9 0,-1-5-2157,5-5 2059,-9 0 0,-2-3-57,-11-5 1,-3-3-146,-1 0 1,-2-2-450,-7-5 1,-2 1 56,2 8 0,-1 3-336,-6 6 0,-1 4-1817,-6 4 2660,3 7 0,8 0 0,4 0 0</inkml:trace>
  <inkml:trace contextRef="#ctx0" brushRef="#br0" timeOffset="112948">17291 8705 13513,'4'0'969,"0"0"-4246,-4 0 0,62-8 2656,-29 3 1,1 1 0,-2-1-1,-15 3 1</inkml:trace>
  <inkml:trace contextRef="#ctx0" brushRef="#br0" timeOffset="113278">17807 8533 12393,'-8'-7'157,"3"1"-1796,-22 13 1,-4 7-622,5-1 1721,-9 1 1,2 3 482,15 1 915,9 2-1050,5 0 51,6-1 50,8 1 691,14 3 0,3 0-559,-12-10 0,0-1 1596,14 11 0,-4-1-817,-12 2-944,-13-10 135,-6 2-12,-11-12-432,-2-2 344,-7-1 88,-8-7 0,13 4 0,0-4 0</inkml:trace>
  <inkml:trace contextRef="#ctx0" brushRef="#br0" timeOffset="113499">17820 8506 4734,'25'-7'-820,"1"0"1,-1 0 0,14-2 0,-6 2 454,-14 6 1,-1 1 0,-13 0 0</inkml:trace>
  <inkml:trace contextRef="#ctx0" brushRef="#br0" timeOffset="113753">18018 8533 4285,'-13'23'124,"-1"0"1,0 0 0,-5 8 0,7 0 19,13 1 0,12-4-59,6-15 1,7-3 0,-3 0-86,2 14 0,1-5 482,2-14 1,3-6-1,-4-3-524,-8-2 0,-3-3 1006,12-14-1087,-18 4 0,-2-2-90,1-14 53,-6 13 1,-9-1 129,-18 4 0,-12 3 0,6 1 0,0-7 0,1 12 0,-1-1 0,0 0 0</inkml:trace>
  <inkml:trace contextRef="#ctx0" brushRef="#br0" timeOffset="114053">18085 8321 12158,'27'-2'1294,"-4"1"-2933,10 3 1,7 7 1505,-14 3 1,0 5-1,1 1 1,1-2 488,2-3 0,1-1 1,-1 1-1,0 5-355,-2 4 0,0 5 0,-1 2 0,-2 0 1,-5-2 96,-4 0 1,-4-2 0,-3 4-421,1 3 0,0 5 0,-4 0 0,-6-4-749,-6-4 0,-5-3 0,-3 1 1071,-4 2 0,-3 2 0,-1-1 0,1-6 0,-4 0 0,-1-5 0,4-5 0,0 1 0,1-1 0</inkml:trace>
  <inkml:trace contextRef="#ctx0" brushRef="#br0" timeOffset="116103">12714 9684 11474,'0'6'1054,"0"-1"-371,0-5-616,-57-6-3344,28 10 2557,6-4 0,-5-1 1,4 3 1657,-7 12-938,3 2-51,7 2-89,8 1-5,7 1 62,24-7 1,15-1 0,-4-2 546,-7-2 0,0-1-468,12 1 1,4 1-1,-1-3-91,-9-4 0,-2-1 0,-3 0-228,13 5 306,-9-2 1,-6 4 5,-19 5 19,-21 7 0,-6 2 3095,-3 1-3116,9-9 0,-4 2 0,2-4 308,-4-1 0,2-3-615,-8 2-956,-5 0 769,20-20 1,8 7 0,3-9 0</inkml:trace>
  <inkml:trace contextRef="#ctx0" brushRef="#br0" timeOffset="116325">12647 9578 10595,'6'1'655,"-1"-1"-291,-5 0-3641,39 158 2457,-32-129 1,1-1 0,-1-1 0,1 4 652,0 1 0,1 4 0,0 1 0,0 0 0,-1-3 1,0-4-1,0 2 0,0-4 0,-2-5 0,1 7 1</inkml:trace>
  <inkml:trace contextRef="#ctx0" brushRef="#br0" timeOffset="116826">12621 9618 3949,'9'35'-4,"1"0"0,-1 0 0,1 0 1,-1 0-1,0-4 0,0 2 1,0-2-1,-1-3 0,0-6-685,11 11 689,-1-10 0,-8-10 0,-3-8 0</inkml:trace>
  <inkml:trace contextRef="#ctx0" brushRef="#br0" timeOffset="117375">14513 9485 9016,'-6'-1'2738,"2"0"-419,4 1-1154,0-6-1165,1 3-28,2-3 17,6 3 5,6 1-38,11-2 38,8 0-1087,-3 2 1,5 1 0,-4 2 393,-2 3 1,-1 4 529,1 2 0,1 2 0,-9 3 166,-15 3 1,-7 1 2,-6 6 0,-7 1 89,-10-2 1,-7 1 0,3-4-844,7-1 1,0-1 753,-5 2 0,-2 2 0,7-3-5,8 1-51,6 0 56,22-7-90,4-3-1390,12-9 1,3-6-160,-11 0 1,0-1 1537,12-3 0,-2-1 1,-8-2-1,-6 2 0</inkml:trace>
  <inkml:trace contextRef="#ctx0" brushRef="#br0" timeOffset="117770">15254 9432 5568,'-33'11'84,"0"-1"0,0 1 0,4-3 0,0 2 0,6 1 1099,8 5 1,5 1-1252,-3 7-499,15 0 0,6 0 477,7-9 1,4-2-6,1 4 0,2-1 578,2-6 0,-1-3-539,8 4-70,-10 1 0,-2 1 126,0 2 6,-8 21 1949,-27-20-1939,-12 7 100,-4-11-876,2-5 1,-3-1 771,8-6 1,0-1-1,-2 4 1,3-2 0,0-7-1</inkml:trace>
  <inkml:trace contextRef="#ctx0" brushRef="#br0" timeOffset="118001">15280 9353 14869,'0'5'751,"0"0"-438,0-5-313,65-26 0,-31 16-1093,-8 1 1,4-2 0,-1 3 794,4 5 0,-4 2 0,-2 0 1,-7 1-1,-1 0 0</inkml:trace>
  <inkml:trace contextRef="#ctx0" brushRef="#br0" timeOffset="125931">14989 8559 6174,'5'2'2146,"-2"-1"-181,-3-1-1052,0-4-242,0 1 74,0-7-465,0 5-235,0-2-29,0 4 124,0 2-129,0-1 419,0 1-497,0-1 27,0 0-16,0-1 40,0-1-29,-1 0-482,-5-11 572,4 10 0,-5-9-34,6 13-5,-1-2-6,0 1-303,0-1-1013,-1-1 588,-8-1 661,5 1 67,-5-1 17,4 2 17,-3 0-62,1-1-752,-19 1 1,19 1-1,-12 1 1</inkml:trace>
  <inkml:trace contextRef="#ctx0" brushRef="#br0" timeOffset="127626">14817 8414 10598,'-26'3'566,"2"0"199,11 1-760,-3 1 46,-1-1 38,-2 2 259,0-1-258,-1 1-6,1 0 162,-1 2-33,-8 6-1638,10-3 0,-1 3 1487,-3 6 0,1 0-1160,3-3 0,0 1 1159,3 3 1,0 1 0,3-1-563,-6 10 503,3-7 1,1 1-206,2 1 208,1-1 29,2-3-34,1 7 0,5-9 39,0 5 531,3-9-481,2 0-1297,3 0 1253,4 1 1369,4 0-1409,1 0-5,1-1 2201,1 0-2190,0-1 0,1 0-2178,6 5 2167,-7-5 0,3 2 17,2 1 0,4 1 0,-4-2 1083,-4-3 0,-1 0-1100,6 3 0,4 3 0,-5-4 210,1 1-210,-1-2 0,1-1 0,10 3 168,-7-6-140,2-4 0,6-1 0,-4 0 22,-8-3 1,0 0 1,6 0 1,4 0-1,-5-1 38,6-2-29,-1 0-10,-2 0-1191,1-4 1,0 0 1145,2 0-3,-4-2 0,0-1 2,-7 3 1,-1-1 2156,6-3-2157,7-2 1,7-2 0,-6 2-6,-15 4 0,-1 0-2,9-3 0,4-1 0,-4 0 16,-3 0 0,-4 0-14,1-1 0,-1 2 0,0-2 105,1-5 147,-6 2-201,4-5-45,-9 3 10,-1-11 24,-4 8-24,2-10 46,-7 5-56,1 5 24,-1-2 1,0 0-2234,0-12 2259,0 8 0,0 0 2308,-1-8-2201,-2 1-74,-2 12-55,-2 0 0,0 4-29,-5-6-127,1 8 49,-10-8-2262,-2 7 2349,7 5 0,0 1-1525,-12-5 1527,9 5 1,0-1-142,1 1 1,1 0 146,0-1 1,0 1 653,0-1 0,1 0-676,-5-3 2019,0 1-2019,1 1 50,-10-4 1,-2 0 1925,1 1-1982,-2-1 1,2 1-2043,5 7 2048,0 2 0,-2 0 0,-7 1 0,8 0 0,-1 2-1976,-8 0 1976,10 2 285,5-1 1,1 1-252,-1 0 1787,-7 0-1765,20 0 34,-2-1-40,10 1-3327,0-1 2837,4 1 1,-3 0-1,3 0 1</inkml:trace>
  <inkml:trace contextRef="#ctx0" brushRef="#br0" timeOffset="130352">16682 9287 12461,'1'4'1691,"0"-1"-974,-1-3-628,-47 4-1728,22 4 1,-2 1 1389,-9-2 0,-1 1 132,5 5 0,2 1 159,9-4 1,0-1 4,-1 1 1,-4 2 16,1-2 0,-5 3 1,-1-1-1,3 0-663,3-2 1,1 0-1,-2 1 601,-3 1 1,-3 1 0,1 0 0,3-2 25,-3 2 0,4-2 545,1 0 1,1 0-706,-4 3 0,2-2 1173,2 0-985,-3 2-95,27-14-39,0 0 2871,-1 1-2923,-1-1 1488,-7 2-1420,6-2-50,-5 1-45,8-1-705,1 0 862,29-16 0,-21 12 0,22-12 0</inkml:trace>
  <inkml:trace contextRef="#ctx0" brushRef="#br0" timeOffset="130979">15862 9327 10354,'1'5'2258,"0"-1"-5535,-1-4 3033,-54 57 328,41-43 0,0 0 415,-8 9 1,-4 4-1,3-2-460,4-2 1,3-1-412,3 1 0,1 0 355,0-2 0,1 0 17,2 12-56,7-10 56,3-8 73,12 5-34,5-9-1763,5-1 1724,0-3 1087,-6-3-1087,3 2 0,-1 2-6,2 1-1516,-2 1 1432,0 1 1540,-1 0-1500,-1 0 44,-1-4 0,3-1 0,13-2 1,2-1 5,-10 1 0,0 0-28,7-3 0,-3-2-778,-8 0 11,-8 1-287,4-1 1082,-3 1 0,-5 0 0,-1 0 0</inkml:trace>
  <inkml:trace contextRef="#ctx0" brushRef="#br0" timeOffset="139904">14486 10530 11855,'5'3'790,"-2"0"-2429,25-7 1,11-4 1099,-10 2 0,2-1 585,-1 2 1,5-1 0,0 1 0,-5-1-73,4 0 1,-3 0 519,1 0 1,-6 3-500,-15 7 105,-7 4 46,-8 23-95,0-7 0,-1 7 1,0 4-1,-1 3 1,1-3-1,0-4-1004,1 4 1,0-3 0,-1 4 952,2-4 0,-2 6 0,1 2 0,-1-2 0,2-4 0,2-8 0,1-5 0,1-5 0,5 4 0</inkml:trace>
  <inkml:trace contextRef="#ctx0" brushRef="#br0" timeOffset="140116">14592 10901 13390,'0'-4'566,"0"2"-527,0 2-381,86-18-23,-56 13 1,-1 0 0,2 0 0,4-1 0,0-1 0,-2 0 0,1 2 0,1 0 0</inkml:trace>
  <inkml:trace contextRef="#ctx0" brushRef="#br0" timeOffset="140505">15479 10597 14118,'6'2'1232,"-1"1"-2871,-27 0 1,-13 1-706,1 6 2010,11 4 1,-6 6 0,2 2 0,8-2 1563,5 12-1264,11-4 1,3 3-1,7-7 123,12-14 0,6-4-92,5 4 0,0 0 0,-8-5 1,-2 0 2,-2 0 0,1 0-171,1 4 0,-1 0 2792,1 4-2795,-1 8 135,-26 3 0,-10-5-48,3-7 0,-2 0 399,-2-4 0,-1-1-783,-1-1 1,0-2-1169,-3 0 1,0-2-1,3 0 1,-1-2 982,2-3 1,1-1-1,-2 1 1,8-4 0</inkml:trace>
  <inkml:trace contextRef="#ctx0" brushRef="#br0" timeOffset="140706">15346 10557 13166,'4'1'2515,"0"1"-1266,-4-2-1232,64-32-17,-30 20-239,-8 1 0,5-3 0,-2 4-1176,1 5 1,-1 3-225,-8 1 1,-1-1 982,8 1 1,-3 0-1,-6 1 1,-7 0 0</inkml:trace>
  <inkml:trace contextRef="#ctx0" brushRef="#br0" timeOffset="141649">15412 10107 11353,'-6'15'599,"-5"6"-1068,-1-4 1,-5 6 0,-4 4 0,-2 3 0,0-1 0,0 0 0,3-4 252,0 0 1,2-3 0,0 0 0,-1 1 0,-2 2 215,2-1 0,-2 2 0,0 1 0,-2 2 0,0-1 0,0 1 0,1-2 0,1-1 0,2-2 142,-4 3 0,1-3 0,1 0 1,1-2-1,0 1-183,-3 2 0,1 0 1,1-1-1,0-1 17,-1 2 0,1-2 0,-1 1-342,-2 1 0,0 1 1,0-1 359,3-2 0,0-1 1,0 0-441,-2 1 0,-1 1 0,2-1 163,-2 2 0,3-4 872,1-1-1983,16-14-287,10-6 1681,3-1 0,-2 0 0,-1 1 0</inkml:trace>
  <inkml:trace contextRef="#ctx0" brushRef="#br0" timeOffset="142054">14486 10160 11497,'8'0'1311,"-1"1"-1238,-7-1 139,0 0 29,34 32-1880,-20-18 1,5 4 1647,-2-6 1,5 4-1,6 1 1,4 3-1,3 2 1,2 0-1,1 1 1,1 0-1,-1-1 1,-1 0-1,-3-2 1,-3-1-1,-4-3 124,7 4 0,-5-2 0,-2-2 0,2 2 0,6 2-133,-10-5 0,5 2 0,2 1 0,2 2 0,1 1 0,2 0 0,-1-1 0,-1 0 0,0-1 0,-3-1 0,-2-2 0,-4-3 0,-4-2-39,11 3 0,-7-5 0,-2-1-12,3 2 1,-1-1 50,5 2 0,-3 0 431,3 1-795,-14-6-325,-6-1-397,-9-5 1086,-2 1 0,2 0 0,-2 1 0</inkml:trace>
  <inkml:trace contextRef="#ctx0" brushRef="#br0" timeOffset="143243">16669 10147 6108,'3'5'1261,"0"0"1171,-3-5-2191,-58 9 44,24 4-214,9-5 0,-5 1 0,4 1 86,5 4 0,3 7-430,6 3 0,-1 6 0,1 6 0,0 1 0,3 0 0,2-4 43,2 4 1,4-2-1,2 1 1,-3 2 286,-2-3 0,-3 3 1,0 1-1,1-1 1,3-2-1,5-5-476,9 9 1,5-6 0,4-7 418,10-7 0,1-7 0,3 3 0,-14-11 0,0 0 0</inkml:trace>
  <inkml:trace contextRef="#ctx0" brushRef="#br0" timeOffset="143677">16749 10491 14029,'26'-15'164,"0"0"1,1 1-1,-4 1 1,1 0 0,-3 4-662,0 4 0,-2 5 452,0 6-3232,3 9 3102,-23 6 1,-7 7 0,-1-3 190,3-4 1,-1 1-451,-2 4 1,-1 3 0,0-5 433,-8 5 0,5-4 12,4-1-1230,8-9 1308,34-3-342,-6-12 649,-1-1 0,1-4-1089,-6-2 1,-2-1-284,-1-1 0,0-1 975,0-2 0,-1 0 0,1-1 0,-6 3 0</inkml:trace>
  <inkml:trace contextRef="#ctx0" brushRef="#br0" timeOffset="144026">17331 10332 12539,'3'7'1747,"0"-1"-1686,-24 12 1,-9 3 28,10 0-53,1-5 0,-3 4 1,5-3-3245,5 8 3081,6-3 0,6 2 402,13 4 0,4-1-273,-6-2 0,2-1-1392,14 5 1,0-6 1298,-6-7-22,-5 1-34,-18-11-290,-18 1 1563,1-3-1727,-1-1 1,-2-2-2678,-13-1 2741,16-3 1,0 0 0,-1 0-1,6-3 1</inkml:trace>
  <inkml:trace contextRef="#ctx0" brushRef="#br0" timeOffset="144222">17278 10306 14129,'4'0'2067,"0"1"-5344,-4-1 3068,174-15 0,-152 13 0,0 0 1,12-1-1,1 0 0,0 0 1,0 0-1,0 0 0</inkml:trace>
  <inkml:trace contextRef="#ctx0" brushRef="#br0" timeOffset="144807">17741 10425 10220,'3'2'2162,"0"0"-5439,-3-2 1975,9 52 1814,-2-27 0,1 1-512,0 10 0,0 0-28,0-10 0,2-4-510,6-2 1497,-6-11-819,6-3-28,-5-14 33,4-16-83,-2-2-6,-1-3 0,-1 0-56,-4 7 582,7-13-834,-13 33 185,0 2 67,-1 3 107,0 7-35,0 6-33,0 13 1,0 1-1266,2-7 1632,5-1 0,3-6 2399,6-28-2780,4-5 1,1-2-71,-3 1 0,-1-1-64,4-1 0,-1 0-2814,8-4 2363,-9 14 1894,-13 27-1334,-2 0-107,-4 18-450,-2-14 0,-1 0 104,3 0 0,-1 0 1,-4 11-1,5-11 1</inkml:trace>
  <inkml:trace contextRef="#ctx0" brushRef="#br0" timeOffset="145137">18415 10385 11850,'3'3'1311,"-1"0"-4588,-2-3 1918,-5 77 1370,14-49 496,-6 0 0,-1 5 0,5-9-367,24-11-87,-13-9 1,1-1-26,1 0 0,2-3-109,1-7 1,1-3 0,-1-1-127,-3 2 0,-2-2 100,10-10 1,-7-4-138,-16 1 1,-7 0 8,-2 6 0,-4-1-953,-11-9 1,-4 2 1519,5 12 0,-1 3-332,-8-2 0,2 3 0,5 4 0,6 4 0</inkml:trace>
  <inkml:trace contextRef="#ctx0" brushRef="#br0" timeOffset="145454">18759 10385 12270,'7'6'1753,"-1"-2"-1546,-6-4-151,9 58 17,-4-28-71,-2-7 0,2 4 0,1-2 289,4 4 0,1-11-3162,5-29 3095,10-3-224,-17-12 0,-3-6-1157,0 3 1,3-1 465,3 4 0,3-1 1,-1 4-58,-2 6 0,0 1-753,9-15 0,-1 8 1121,-5 22 1,-8 1 0,-2 0 0</inkml:trace>
  <inkml:trace contextRef="#ctx0" brushRef="#br0" timeOffset="145788">19249 10425 11816,'26'6'1697,"-6"-2"-1417,-20-4-425,43-52-250,-37 31 0,0 0 372,15-11 1,-7 4 269,-43 14 5,6 31-118,5-2 1,1 3 91,9 5 1,4 2-1859,0-7 1,3 1 1578,4 16 0,5-2-816,9-5 342,2-9 1,4-4 526,8-10 0,0-5 0,4 0 0,-13-1 0,-1 1 0</inkml:trace>
  <inkml:trace contextRef="#ctx0" brushRef="#br0" timeOffset="147259">19976 10081 9162,'5'2'2581,"-2"-1"-917,-3-1-1860,1 0 196,-1 12 56,1 9-11,-1-4 0,0 6-701,2 3 1,2 7-1,0 3 1,1-2 0,-2-6 245,0 2 0,0 0 1,1 4-1,1 9 1,0-6-1,0-17 0,-3-18 1</inkml:trace>
  <inkml:trace contextRef="#ctx0" brushRef="#br0" timeOffset="147805">19937 10266 11950,'4'6'1087,"-1"-1"-1907,16-6 1,15-6 0,4-2 0,-6 1 19,-5 1 1,2 0 799,-2 1 0,4 0 0,3-1 0,-2-1 0,-5-1-881,-1-3 1,-4-2 0,-2 0 140,-3 0 1,-1-1 523,5-8 0,-5-1-972,-14-10 712,-9-2 434,3 17 0,-3-1 325,-5-4 0,-3 0 1355,0 5 0,0 1-1476,3 1 1,-1 4 467,-5 12-122,14 27 0,8 17 0,1-3-433,0-4 1,1 1-51,-2-10 1,0 5 0,0 0 0,1-1 0,1-4 86,1-1 0,1-3 0,1 0-566,6 9 0,2 0 1,0-3 573,-3-4 1,1-2 63,7 8 1,2-8 959,7-19-1052,-13-13 1,0-5-60,5-4 1,1-4-34,-5-1 0,-1-2-45,3-7 1,-1 2 16,-9 14 0,0 2-475,2-3 1,1 3 110,2 6 1143,2 19 0,-1 5-751,1 3-902,-2 2 0,-2 2 908,-2 8 1870,-5-9-1876,2-1 1301,-6-12-1603,0-3-325,0-4-152,-1-1-2498,5-2 3023,-2-4 1,2 3 0,-4-4-1</inkml:trace>
  <inkml:trace contextRef="#ctx0" brushRef="#br0" timeOffset="148151">20916 10292 9694,'8'-4'3276,"-1"1"-1713,-7-1-1563,0 4 5,0 9-3282,0 2 2264,6 16 1013,0-11 859,7 3-641,7-13-122,-3-3-24,5-5-27,-3-6-2319,8-15 2185,-6 4-7,5-6-156,-2 20 0,-1 4 292,1 2-763,-1 3 1,0 3 969,-6 5 31,5-1-147,-2-7 1,2-1-132,-3 0 0,1-2-132,8 2 1,1-4 131,-3-5 0,1-3 0,-4 2 0,11 1 0,-8-5 0,0 0 0</inkml:trace>
  <inkml:trace contextRef="#ctx0" brushRef="#br0" timeOffset="148722">19222 10914 9576,'4'0'3276,"-1"1"-2519,-3-1-399,-47-8-302,34 11-56,-12-5 0,4 3-22,20 12 16,1 2 12,6 1-1645,4 0 1,3 2 1602,0 3 1,-1 1-1060,1 7 0,-3 1 1095,-5-7 0,-5-2-56,-6-2 0,-4-3-163,-16 0-430,-5-3-203,12-9 1,-1-1-788,1-1 1,-1-1 1321,-1 0 0,1-2 0,-2 1 0,7 0 0</inkml:trace>
  <inkml:trace contextRef="#ctx0" brushRef="#br0" timeOffset="149029">19513 10663 9646,'7'6'1216,"-2"-1"-1422,-4 16 0,-2 6 369,1 6-96,0 3 0,1 2-1389,0-14 1,3 0 1382,5 2 1,4 3-1,-1-4-25,-2-5 1,1-2 568,8 14 0,3-10-308,-3-24 0,1-10-162,1-8 1,1-7-1,1 0-137,-2 6 0,1 0 1,0-1-143,4-6 0,1-2 1,-3 13 103,5 20-156,-8 24 187,-20-1 0,-4 2-453,1-6 0,0-1 462,0 6 0,0-2 0,-2 2 0,2 2 0</inkml:trace>
  <inkml:trace contextRef="#ctx0" brushRef="#br0" timeOffset="149950">20162 10848 12589,'4'-8'784,"-1"2"-644,-3 6 129,0 0-263,8 100-954,6-80 1005,-9 10 1,-1 8 0,3-17 217,6-32 0,1-10-278,1-8 0,-1 0-257,-4 9 0,0 1 229,3-6 1,-3 4-127,-7 16-39,0 6 269,-1 10 961,0 8-1001,1 9-3250,1 4 3377,17-4 0,6-2-110,1-1 146,3-8 1,3-7-195,-6-19 1,-2-7-1140,-5 3 0,0-1 1067,8-5 0,-1 1-569,-11 5 0,1 1 409,5-1 1,1 1-151,2 0 363,7 17 50,-23 7 23,0 15 112,7-6 47,1-12 1,3-3-59,12 5 434,-9-11 1,-1-4-519,3-10 2229,-2-9-2269,-5-4-1249,-8-6 1,-4-1 644,-11 6 445,5 3 0,-2 7 2193,-15 29-2252,9 14-500,7 6 1,3 1 684,3 0 36,0-4 1,3-5 215,9-17 3024,3-6-2783,4-11-3181,5-7 2890,-11 4 1,6-4-1,3-4 1,1 0 0,-2 2-1,-5 4-753,8-4 0,-1 1 520,-3-1 1,7-5 0,0 0 0,-4 6 0,-9 10 30,-8 14 73,-10 18 0,-6 6-73,-1-10 0,-2 1-13,1 4 0,-1 3 0,-6-2 13,-11-7 0,-8-2 0,-2-2 0,8-1 0,5 2 0,1-1 0,-13-2 0,0-1 0,0 1 0</inkml:trace>
  <inkml:trace contextRef="#ctx0" brushRef="#br0" timeOffset="150411">21987 10676 11636,'10'2'291,"-2"0"-258,-8-2-374,-66 62 268,50-40 73,-7 1 0,-4 3 0,14-6 959,21-12-410,16-16 0,5-9-2080,-11 5 0,0-3 1733,5-2 0,3-3 0,-4 0 230,-2-4 1,0-3-188,-1 4 0,4-4 0,-1-1 0,-1 4-504,-3 3 1,-1 1-1,1 0 259,2-3 0,2-3 0,-1 2 0,-3 5-88,-2 3 1,-2 4-1039,6 1 1087,-11 25 39,-7 4 0,-3 8-158,-1-2 0,-3 8 0,-1 5 1,0 4-1,-2 1 0,1 1 1,0-2-1,1-4 0,1-5 134,0 4 0,2-6 1,0 1-1,-2 4 55,0-4 1,-1 6-1,-1 2 1,0 3-1,0-1 1,0-1-1,1-4 1,2-5-1,2-7-130,1 4 1,4-7 65,2 5 33,4-43 0,4-20 0,-1 8 0,0 7 0,-1-14 0,-1 0 0,0 0 0</inkml:trace>
  <inkml:trace contextRef="#ctx0" brushRef="#br0" timeOffset="150709">22768 10120 12179,'2'4'890,"-1"-1"-212,0 21 0,-2 9-518,1-11 0,0 0-119,0 8 0,0 5 0,0 0-1134,0 1 1,0 1 0,-1-2 933,1-7 0,-1-1 0,2 2-25,1 1 0,2 3 1,0 2-1,1-3 0,1-5 251,2 5 1,3-4 66,0 2 1,3 1 0,1-9 72,19-14-1198,-9-7 0,1-4 319,-4-3 0,0-3 672,0-2 0,2-2 0,-4 1 0,7-9 0,-12 7 0,-1 0 0</inkml:trace>
  <inkml:trace contextRef="#ctx0" brushRef="#br0" timeOffset="150925">23323 10597 13037,'6'6'1244,"-2"-1"-1048,-4-5-196,0 60-1639,-2-40 1,0 1 1280,0 5 1,1 3-1,0-4 1,-4 5-1,2-17 1</inkml:trace>
  <inkml:trace contextRef="#ctx0" brushRef="#br0" timeOffset="151096">23310 10094 14152,'3'7'-179,"-1"-1"-264,-2-6-285,0 0 72,0 61 1,0-46-1,0 16 1,0 0 0</inkml:trace>
  <inkml:trace contextRef="#ctx0" brushRef="#br0" timeOffset="151432">23548 10530 15182,'-5'33'29,"-1"0"1,0-1-1,-3 2 1,5-5-1669,14-11 1,5-7 665,6-18 0,1-7 1018,6-4-578,0-5 0,-2-2 533,-2-3 483,-10 11 0,-2 1-572,1 1-489,-4 5 231,-6 26 0,-2 7-336,3-1 683,3 12 0,-1-1 0,-2-15 0,9 3 0</inkml:trace>
  <inkml:trace contextRef="#ctx0" brushRef="#br0" timeOffset="151709">23919 9750 6404,'3'33'184,"-1"-1"1,1 1 0,0 0 0,0 0 0,0-2-1,1 3 1,-1 1 0,1 0 0,0-1 0,0-1 0,-1-2-431,2 6 0,0-2 0,-1-1 0,1 1 108,0 1 0,0 2 1,0 0-1,0-2 0,-2-3 181,1 0 1,-2-3-1,0-2-1682,1 8 1,-2-3 1035,-1-1 1,0-2-1,0 3 1,0-11-1</inkml:trace>
  <inkml:trace contextRef="#ctx0" brushRef="#br0" timeOffset="151942">24025 10200 12640,'3'6'1837,"-1"-1"-3476,23 5 1,6 3 145,-5 12 1234,-3-9 1,3 1 0,-5 2 303,-8 4 0,-5 4-184,-1-2 0,-2 3 0,-1-1 116,-4 0 1,-2 0 0,-1 0-177,-1 1 0,-1-1 0,-2-2 22,-10 9 1,-3-5 620,0-11 0,-4-4-1182,0-6 1,-3-2 0,1-1 737,-1 1 0,1-3 0,-4-1 0,4-2 0,7-1 0</inkml:trace>
  <inkml:trace contextRef="#ctx0" brushRef="#br0" timeOffset="152144">24183 9512 14152,'6'5'752,"10"12"1,9 8-1,-2 1-1845,-6-4 1,-2 0 0,2 5 967,-3-3 1,2 4 0,1 2 0,1 3-1,0 1 1,0-1 0,-3 0 0,-1-3-41,-1 2 0,-2-2 1,-1 0-1,-1 0 0,0 1 1,0 2 164,0-1 0,0 1 0,1 2 0,-1 0 0,0 1 0,-1-2 0,-2 0 0,-2-3 88,0 6 1,-2-2-1,-2-1 1,-2 0 0,-2 1-362,-2-2 0,-2 1 1,-2 1-1,-1-1 1,-1-1-1,0-3-168,-3 5 0,0-3 0,-2-1 0,-4 0 318,2-6 1,-3 2-1,-1 0 1,-1-2-1,2-2 1,2-4-1,-9 7 1,1-6-1,-4-2 1,0-1-1</inkml:trace>
  <inkml:trace contextRef="#ctx0" brushRef="#br0" timeOffset="198268">18137 11033 7716,'-5'-1'1653,"1"0"-1233,4 1-297,-55-1-84,28 1-36,-7-1 0,-2 1-1642,16 0 1,0 0 751,-7 0 0,-1 0-752,5 0 1,0 0 1492,-4 0 1,4-1 0,7 1-1,5-1 1</inkml:trace>
  <inkml:trace contextRef="#ctx0" brushRef="#br0" timeOffset="199115">16722 11139 5798,'5'1'1904,"-1"0"762,-4-1-2140,60 0-310,-33-3 1,1-2 0,2 0-174,-3 2 0,1 1 1,2-1-1,2-1-139,-2-2 0,4 0 0,2-2 0,1 1 0,-2-1 0,-3 1 0,-4 1-132,1-1 1,-4 1-1,0 2 618,20-1 1,-18 5-391,-45 7 0,-18 4 15,8-2 0,-5 1 1,-1 1-1,3-2-814,3 0 0,1-2 0,-1 1 836,-2 0 1,-2 0 0,-1-1 0,3 0 5,-2 1 0,2-1 0,-1 0 211,2-1 1,-1 1 0,1-1-1,2 0-136,-5 0 0,3 0 86,6-2 0,4 0-204,1 0 30,27-6 0,17-3 0,11-2 0,7-2 1,4-1-1,0 1 0,-4 0 0,-10 3-614,1 0 1,-6 1-1,1 0 1,5-1 537,-4 0 1,6-1-1,3-1 1,1 0 0,1 0-1,-1 0 1,-4 1 0,-4 1-1,-6 1 942,11 0 1,-8 2-1166,0 1-16,-15 1 156,-8 1 129,-26 4-2167,-13 5 2170,6-2 0,-3 0 605,-4 2 1,-1 0-514,-1 0 0,-2 0 58,10-2 0,-3 1 1,1-1-1,4-1-156,-1 0 1,2 0 46,-3 4 1,11-3-5,52-8-1002,-6-2 1,8-1 961,-11-1 0,4-2 0,4-1 0,1 0 0,-1-1 0,-3 2 0,-5 0 0,2 1 0,-5 1 0,4-2 0,3-1 0,0 1 0,0-1 0,-1 0 0,1 0 0,0 0 0</inkml:trace>
  <inkml:trace contextRef="#ctx0" brushRef="#br0" timeOffset="276703">10769 10676 6859,'7'7'1994,"-1"-2"-1193,-6-5 1350,3-18-5428,2 0 2994,4-13 1110,-2 11-575,0 5 938,-2 6-938,-1-2-219,0 5-33,-2 1-39,-1 4 2626,-1 1-2436,0 11-39,0 6 0,-1 4-749,-4 10 1,-2 7 0,0 2 643,2-8 1,-1 1 0,1 1 0,0 1 0,-1-2-465,1-2 0,-1-1 0,0 0 0,1 0 0,-1 0 448,1 1 0,0 1 0,-1 0 0,2-2 0,0-3-126,1 11 0,1-4 87,1 0 1,0-1-702,-1-4 1,3 1 709,5 5 0,3 2 0,3-2 1,-2-11 1,1-2 0,1 1 35,3 9 0,2 1 0,2-5 683,6-5 0,1-5-717,-3-5 0,0-3 140,1 0 0,2-2-107,1 0 0,0-2 1098,0-1 0,-1 0-1129,-1-1 1,0-1 1664,-4 0 1,0-1-1733,11 1-719,-17 5 1,-6-5 0,-12 3 0</inkml:trace>
  <inkml:trace contextRef="#ctx0" brushRef="#br0" timeOffset="277258">11457 11483 8495,'2'2'1625,"0"-1"-1261,-2-1-358,5 0 1235,1 0-1247,5 0-56,15 12 62,-8 0 230,-2 1 0,-1 2-180,3 15-1460,-8-13 1,-2 5 1426,-4 2 1,-2 8 0,0 4 0,-2 1 0,1-3-1,0-6 199,1 6 0,0 0-263,-1-1 0,-1 9 0,0 0 0,-1-7 0,-3-15-620,-3-15-1596,1-2 2263,-1-3 0,3 0 0,1 0 0</inkml:trace>
  <inkml:trace contextRef="#ctx0" brushRef="#br0" timeOffset="278200">12118 11417 8987,'6'6'1250,"-2"-1"-987,-4-5-73,0 0 79,-11 0-84,5 0 1232,-25 4-1260,22-4-45,-11 4-22,19-4-34,1 0-67,-11 12 89,4-5 40,-9 13-18,7-5-4,-1 6 10,1 5-80,14-6 0,6 9 1,5 4-1,2 3 1,1-2-1,0-2 1,-4-8-883,4 0 1,-1-5 0,2 4 855,-2 1 0,3 7 0,1 2 0,1 1 0,0-3 0,-1-6 0,-1-9-1254,15-9 0,0-12 1326,-5-2 1,2-4 0,-4 0-40,-4 2 1,-3-3-34,10-9 0,-9-4 28,-21 5 0,-11 0-42,-10 9 0,-10 2 0,-3 2 0,4-1-393,-2-4 0,-1 1 379,1 7 0,-7 1 0,2 2 0,6 3-361,4 4 1,4 4-383,-2 5 1,3 2-1447,-1 8 2217,19-5 0,4 0 0,2-5 0,14 1 0</inkml:trace>
  <inkml:trace contextRef="#ctx0" brushRef="#br0" timeOffset="278540">12700 11814 13015,'-2'2'543,"0"-1"-772,2-1 1018,68 108-2428,-51-95 1,0-1 1122,4 12 0,2 7 0,2-3 0,-5-13 16,-1-20 1,-3-8 532,2-6 1,-2-5 0,-5-3-854,-9 0 1,-7-4 0,-1 1 0,3 1 490,5 1 0,2 2 1,-3-1-1,-10-7 1,-5-1-1,1 14 1,3 20-1</inkml:trace>
  <inkml:trace contextRef="#ctx0" brushRef="#br0" timeOffset="279612">13454 11800 11558,'4'7'2347,"-2"-1"-2313,-2-6-34,0 0-6,-57-2-36,36 17 0,3 7-1051,-4 1 1,-1 3 0,5 0 959,6 4 0,7 1 169,7 9 1,8-8-1474,10-22 1790,2-6-946,2-2 839,1-9-24,-3-11 0,4-9 1,-3 3-223,-7 9 0,-1 0 0,6-10 0,1-3 0,-6 8 2058,-9 10-2254,-5 6 1991,-1 2-1991,-1 2 2442,26 41-2022,-15-31-157,5 13 1,1-5-17,9-30-1690,-7 2 1,2-1 1605,2-1 0,2-1 0,0 1-785,1-2 0,0 2 697,4 0 0,-3 3-153,-6 6 22,-5 3 112,0 31 140,-7-17 19,-5 6 1,3-2 299,21-3-218,-8-14 0,2-2-71,1 0 1,0-1 726,1-7 0,-1-2-751,6-11-1,-3 0 6,-10 8 1,-1 1-2092,5-5 1963,1 0-382,-15 13 494,0 6 2367,-4 7-2452,4 5-44,0 5 58,14-1 1,5-2 108,5-1-28,-1-1 1,3-5-410,-4-10 0,-1-6 499,-6 2 0,-1-2 59,7-2 0,0-5 1364,-4-6 0,-2-3-1314,-2-2 1,-1-1-1531,0 0 1,-1-1 1350,-6 1 0,-2 1-277,-1-7 303,-5 5 840,-2 8-1008,-1 7-150,-5 17 183,0 11 23,-5 15-7,4-1 1,2 2-43,1-8 1,0 1 11,0 9 0,1-1 108,1-11 1,1-1-720,-1 4 1,2-1-2569,-1 6 1328,0-1 1806,-4-20 0,3-7 0,-3-1 0</inkml:trace>
  <inkml:trace contextRef="#ctx0" brushRef="#br0" timeOffset="279775">14460 11695 10562,'-1'-4'3276,"0"2"-6553,1 2 1891,64 0-253,-38 2 1,1 1 545,0-2 1,2-1 0,-2 1 775,0 3 1,-6-1 0,-9-2-1,-4 0 1</inkml:trace>
  <inkml:trace contextRef="#ctx0" brushRef="#br0" timeOffset="280184">14804 11800 10881,'5'7'1610,"19"-4"0,7-4-3249,-7-5 1,1-2 813,4 1 1,3 0 0,-1-3 748,2-6 1,-4-1 2,-7 3 0,-4-1 791,3-12-875,-19 7 84,-22 8 73,1 1-1836,-17 9 1836,11 11 320,8 3 0,2 3-320,-5 14 521,9-7 1,2 1-492,5-5 1,3 2-667,6 6 1,4 4 0,2-4-107,2-6 0,2-2 742,5 5 0,4 0 0,-2-6 0,7-11 0,3-5 0</inkml:trace>
  <inkml:trace contextRef="#ctx0" brushRef="#br0" timeOffset="280635">15359 11695 10696,'-5'-3'2095,"0"2"-913,5 1-1014,28 33-3445,-2-25 3002,-3 5 1,0-4-1062,5-20 1336,-9-11-1517,-12 1 1304,-3-2-1104,-3-1 964,-10 6 0,-2 1 1217,-5-1-886,0 5 0,-2 3-23,-9 7 28,8 8 0,1 3 1395,-9 8-1201,22 6 0,4 10 0,4 4 0,1 0 0,-1-7 373,4 3 0,2-1-556,-2-3 1,2 7-1,1 1 1,1-4-1,1-9-73,6-8 1,2-5-942,7 1 1,1-1 1696,8-1 0,0-1 0,-25-8 1</inkml:trace>
  <inkml:trace contextRef="#ctx0" brushRef="#br0" timeOffset="281430">16259 11774 11256,'-15'2'1378,"3"-1"-717,12-1-79,0 0-1721,-18 6 1800,45-4-2138,4-2 0,5 0 1477,-10-2 0,1 1 0,2-1-20,-1-1 1,2 1-1,0-1 1,-3 1-752,8-2 0,-2 2 337,-3 0 0,0 1-479,-6 0 0,0 0-2364,9 1 2892,-16 1 0,-9-1 0,-7 1 0</inkml:trace>
  <inkml:trace contextRef="#ctx0" brushRef="#br0" timeOffset="284028">17264 11655 10254,'7'3'2162,"-1"0"-2039,-6-3 515,0 0-212,0 21-1246,0 3 1,-1 7 0,1 3 0,1-5 754,0 6 1,1 1 64,-1-4 0,-1 6 0,1-2 0,1-7 155,2-8 1,0-4-1274,3 2 1,2-3 1117,5-5 0,-2 3 0,-5-20 0</inkml:trace>
  <inkml:trace contextRef="#ctx0" brushRef="#br0" timeOffset="284436">17238 11496 11837,'0'5'2212,"1"-2"-2251,-1-3-34,53-30 565,-26 22-494,-6-2 0,4-3 0,-2 6 28,12 18-31,-11 1 30,0 14 36,-19-7 1,-2 2 243,1 13-283,-5-12 0,-2 1-22,-8 7-39,-8-2 39,-11-7 0,-2-2 0,8-1 0,0-6 0,0 1 0</inkml:trace>
  <inkml:trace contextRef="#ctx0" brushRef="#br0" timeOffset="286995">17820 11681 3664,'2'7'2000,"-1"-2"1276,-1-5-2495,1 0-775,-1 5 28,1-1 894,-1 4-923,0-3 79,0-1 28,1-1 586,-1-1 1116,1-1-39,1-1-1764,-1 0 1009,1-2-1020,-2 1 0,0-2-17,1 0 0,0 2 151,0-1-128,0 0 39,-1-2-28,0-1-393,0-1 304,0 4 716,0 1-1092,0 22 481,0 4-30,0-1 0,0 2 30,0-1 1,0 2-29,0 0 1,1 6 0,0-1-1,-1-4-654,0 1 0,0 0 613,1 5 1,0 3 0,-1-10 35,0-13 46,0-6 480,-4-4-526,-2-9-33,-4-8-3030,1-9 2857,3-9 1,2-9 0,0 3 179,1 3 1,-1 0 220,2 3 1,0-4 0,0 0 0,1 5-213,-1-3 0,4 1 15,2 4 1,4-4 0,0 1 0,-1 3-723,-1 2 0,1 1 722,3-5 0,3-3 1,-1 12-83,2 17-6,4 11 90,-3 8 36,-2 7 1,-1 3 917,-4-4 1,1 1-953,1 6 0,1 2 0,0-1-1208,-1-3 0,1 2 1197,0-2 1,4 5-1,-1-1 1,-2-4 8,0-3 0,0-2 468,2 5 1,1 1-1,-1-8-149,-2-10-1944,2-6 1765,-3-15-1037,1-9 1048,-4-4 0,0-2 638,-2 5 0,-1-1-789,3-9 0,-2 0-778,-2 8 0,-1 0 532,-1-9 0,-1 1 444,1 8 0,-2 1-428,1-6 1,-2 3 1478,1-2-3181,0 8 1932,0 35 0,0-14 0,0 25 0</inkml:trace>
  <inkml:trace contextRef="#ctx0" brushRef="#br0" timeOffset="287650">18362 11668 5243,'1'31'65,"-1"-1"0,0 1 0,1-1 0,-1-1 0,0-1 669,0 1 1,0-1-732,0 0 0,0-1-278,0-2 1,0 0 274,0-5 0,0-1 982,0 12-310,4-9-174,1-27-406,0-11 1,0-6 914,-1-3 1,0-2-988,-1 3 1,-1-1 0,2-3-85,0 0 0,0-3 0,1-1 1,1 1-1,-2 4 0,1 0 0,0 2 1,0-1 30,1-7 1,2-5 0,-1 2 0,2 9 1760,9-5-1835,2 19 1,2 5-1997,6 2 2103,-6 8 0,-2 4 0,-2 14 67,-5 10-34,-7-8 1,-3 1 508,0 1 1,-4 0-515,-4 4 0,-7 0-241,-13-4 0,-8-2 0,4-2 513,8-2 0,0-1-401,-8-3 0,-4-1 1,12 1-218,16 5 318,4-3 106,13 2 1,3-1 5,5-1-222,1-6 0,6-1 0,-3-2-1084,10-1 1194,-1-8 0,-4-2 0,-13 1 0,-1-9 0</inkml:trace>
  <inkml:trace contextRef="#ctx0" brushRef="#br0" timeOffset="288012">19090 11549 13222,'0'6'773,"0"-1"-308,0-5 106,0 67-1664,1-42 1,0 1 0,0 1 952,1 0 0,-1 2 0,0 0 0,1-1-330,1 6 1,0-2-1,0-1 369,3 0 0,0-2-14,0-3 1,-1-1 16,1-3 0,-1-3 98,-2 9 0,0-13 0,-5-9 0</inkml:trace>
  <inkml:trace contextRef="#ctx0" brushRef="#br0" timeOffset="288424">19064 11443 11861,'1'5'1322,"0"-1"-1053,-1-4 56,50 15 33,-21 4-218,-7-8 0,4 2 0,-4 1-1779,-3 5 1,-3 2 1321,1 0 1,-1 5-58,-3 5 1,-1 6 0,-1 1 0,-1-4 373,2 0 0,-3 1 26,-1-3 1,0 4 0,-2 0 0,-6-7 34,-10-5 1,-3-5-1579,-12 8 1444,7-12 0,-4-2-1132,-4-6 1,-2-3 1204,-2-1 0,0-1 0,6 0 0,2-1 0,-14-1 0</inkml:trace>
  <inkml:trace contextRef="#ctx0" brushRef="#br0" timeOffset="290050">17807 12462 11777,'4'0'381,"-1"1"-1474,18-1 1,13 0 0,1 0 570,-7 0 0,0 0 0,5 0 567,-4 0 1,3 0 0,2 0 0,2 0 0,-1 0 0,0 0-209,-4 0 0,0 0 0,0 0 1,1 0-1,1 0 0,4 0 163,-7-1 0,3 1 0,2-1 0,2 0 0,0 0 0,2 0 0,-1 1 0,-1-1 0,0 0 0,-3 0 0,-1 0 0,-4 1 0,11-1 0,-5 1 0,-1 0 0,0-1 0,3 1 0,1-2 0,-1 1 0,0 0 0,0 0 0,1 0 0,-1 0 0,0 0 0,0 0 0</inkml:trace>
  <inkml:trace contextRef="#ctx0" brushRef="#br0" timeOffset="298787">12489 12277 13508,'0'6'1025,"0"-1"190,0-5-811,0 2-371,0-1 79,0 1-196,3-1 84,2-1 34,7 0-3311,9 0 3312,11 0 0,6 0-777,-13 0 1,2 0 0,6 0 749,-7 0 0,6 0 0,3 0 0,4 0 1,2 0-1,1 0 0,0 0 0,0 0 0,-2 0 1,-3 0-1,-4 0-249,5 0 0,-4 0 1,-3 0-1,1 0 0,3 0 1,5 0 258,-10 0 1,3 0 0,3 0-1,3 0 1,1 0 0,1 0-1,1 0 1,0 0 0,-1 0-1,-1 0 1,-1 0 0,-2 0-1,-4 0 1,-2 0 0,-5 0-21,14 0 0,-8 0 1,-1 0-1,3 0 7,-2 0 1,5 0 0,1 0-1,0 0 1,-2 0 0,-5 0 0,-6 0 277,-1 1 1,-4-1-228,3 0 0,-2 0 1798,0 1-1804,-13-1 2592,-2 0-2609,12 0-2686,12-8 2650,-6 3 1,2-1 494,-4-1 1,1 0-546,9-2 0,-1 1 47,5 0 6,-10 3 0,5-1 0,-3 2-3,-6 0 1,-1 0 2,14-1 0,-1 0-3,-12 2 0,-2 0 3,16-2-1406,-16 2 0,-2 1 2379,-2-2-973,-17-1 0,-5 4 0,-7-2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6T15:45:52.205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19447 2765 10730,'5'0'963,"-1"0"-459,-4 0 728,6 0-1103,-2 0 110,14-1 0,15-1 0,9-2 0,2 0 0,-2 0 0,-9 1-204,-5-2 1,-5 0-1,5 0-28,0 2 0,5 0 0,4 0 1,1 0-1,-2-2 0,-3-1 1,-5-3 285,6-10 0,-7-4 0,-4-3-1301,-3 0 1,-4-3 0,1-1 1007,4 1 0,0-1 0,-4-2-10,-9 4 0,-3-2 1,-3 1-1,0 3 10,0-1 0,-3-2 39,2-4 0,-1-6 0,-1-1 1,1 4-734,0 4 0,0 3 0,0-2 716,0 0 0,0-3 1,0 1-1,0 4 3,0-7 1,0 5-777,1 10 1,0 2 761,1-16 545,-1 14 1,0 0-557,0-4-37,-9 3 1,-5 3-191,-4 4 107,-7 8 0,-11 1 0,-6 1 1,1 1-1,7 1 101,6 1 0,3 2 1,-3 0 7,-6-1 1,-7 0 0,-1 0 0,3 1 0,7 2 923,-2 4 0,5 2-919,0 0 1,1-1 2,1-1 0,-1 4-47,4 5 1,-4 4 0,-1 3 0,1 0 0,4-3 43,-5 5 0,1 2 4,8-3 0,-5 6 0,0 2 1,1 2-1,3-3 0,5-4 277,2 9 0,5 0-275,0-9 0,0 3 0,0 1 0,1 0-263,1-1 1,1 2 0,1-2-1,0-1 235,0 8 0,0-1 26,-2 0 0,1 1 1,6 0-171,11-1 0,6-2 0,-2-3 1099,-3-5 0,1-1-1747,3-1 1,5 3 0,1-1 0,-4-7 572,12 1 1,-13-8 0,-3-2-1,-6-5 1</inkml:trace>
  <inkml:trace contextRef="#ctx0" brushRef="#br0" timeOffset="6058">14433 4710 11233,'1'7'947,"-1"-2"-163,0-5 1646,0 0-2065,3 0-314,-3 0-3328,4 0 3151,23 1 137,6-1 31,-2 1 0,4-1-39,0 0 0,3 0 1,-8 0 0,2 0 0,1 0 0,0 0-570,-1 0 1,0 0-1,1 0 1,-1 0 565,0 0 0,-1 0 0,1 0 0,-1 0-164,0 1 0,2-1 1,-4 0-1,-4 0 220,11 0 749,-9 1 0,-11-1-1012,-19 1-528,3-1-945,-7 4-1597,3-1 3537,-5 2 1,5-2 0,0-3 0</inkml:trace>
  <inkml:trace contextRef="#ctx0" brushRef="#br0" timeOffset="9414">7078 6998 9867,'-3'-5'1904,"0"0"824,3 5-6005,18 0 1062,-1 0 2220,1 0 1,2 0 701,-1 0 0,1 0-687,3 0 0,4 0-18,1 0 0,6-1 0,3 0 0,1 0 1,-4 1-3,1-1 0,-2 1 0,1 0 0,7-1-107,-13 0 0,3 1 0,3-1 1,2 0-1,1 0 0,2 0 1,-1 0-1,1 0 0,-2 0 1,-1 0-1,-2 0 0,-3 0 108,9 0 0,-4 1 0,-2-1 0,0 1 0,2-1 0,4 0-131,-9 1 0,2-1 1,2 1-1,1-1 0,2 0 1,-1 0-1,1 0 1,0 1-1,-1-1 0,-2 0 1,-1 1-1,-2-1 130,6 1 1,-4 0 0,-1-1 0,0 1 0,0 0 0,2 0 0,3 0 53,-7 0 0,3 0 1,2 1-1,1-1 1,1 0-1,0 0 0,0 1 1,-1-1-1,-1 0 1,0 0-1,-3 1 0,-3-1-54,10 0 0,-3 0 0,-2 0 0,-1 0 0,0 0 0,3 1-35,-2-1 1,4 1 0,1-1 0,0 1 0,-2-1 0,-3 1 0,-5-1 0,-7 0 34,-2 0 0,-5 0 1678,18 0-1555,-28 0 2643,-3 0-2054,-3 0 1129,2 0-1886,14 0 39,5 0-408,1-3 0,8-2 0,6-1 0,1-1 0,-4 1 0,-6 1 433,2 1 1,0 0 19,137-28 253,-166 32-1037,0 0-2532,-17 7 2457,2-1 1,-4 3 0,8-5 0</inkml:trace>
  <inkml:trace contextRef="#ctx0" brushRef="#br0" timeOffset="34949">14962 3744 7626,'-10'-6'1866,"2"2"-1446,-16-4 11,12 6-980,-8 2 0,-9 1 0,-4 2 1,3 2 736,-3 3 1,2 3-1,-2-1-172,4-3 1,0 0 0,0 0 0,1 1 307,-7 5 0,1 2 0,8-2-319,-1 5-739,9-3 1,-3 3-1,1 2 751,0 3 0,0 2 0,-1 3-392,1-1 0,-2 2 0,0 1 0,0 0 373,2-1 1,1 1-1,0-1 1,1-1 506,-2 4 1,1 0 0,1-3-506,0 4 0,1-3-350,4-2 0,1-1 344,4-7 1,-1 1-51,-3 12 0,2-1 50,2 3 968,4-12 1,1-1-683,2 5-154,7-8 0,3-1-70,8 10-15,2-11 0,6 2 0,-2-3-634,-2-2 0,3-2 594,6 2 1,6 2-1,1-1 1,-2-2 11,-4-2 0,-1-2 0,2 0 52,-2 0 0,3 0 0,1 0 0,-1 0 0,-2-1-65,5 1 0,-3-1 0,1-1-93,1-1 0,0 1 0,2-2 52,-5 0 0,2-1 1,0-1-1,-1 1-487,3-1 0,-2-1 0,2 0 529,0 0 1,3 0-1,-1 0 1,-4-2 14,-5-1 1,-3-1 0,1-1 20,2-2 1,-1-2-1,-1-4 69,-1-5 1,-1-4-1,-2 0 332,-3 4 0,-1 1 0,-1-4-426,0-4 1,-1-3 0,-1-2 0,-3 1-201,-2-7 1,-3 0 0,-1 0 282,1-1 0,-1-1 0,0 0-34,-3 8 1,-1 1 0,-1-2 0,-1-1 232,-2-5 1,-1-4 0,-1 0 0,-1 1 0,0 4-314,0-2 0,0 4 1,-2-3 3,2 2 0,0-4 1,-1 0-1,-2 1 1,-2 4-177,-6-3 1,-3 4 0,0 4-781,0 0 0,0 1 866,-1 2 1,-3 0 0,1 5 143,0 9 1,0 4-340,-3 0 1,0 2-21,-3 1 1,-1 3-793,-3 2 0,-2 5 1112,5 1 0,-1 3 0,3 0 0,2-3 0,2 0 0,-2 6 0,-1 0 0</inkml:trace>
  <inkml:trace contextRef="#ctx0" brushRef="#br0" timeOffset="44587">3321 13533 13609,'14'-7'1579,"-2"0"-1512,-12 7-67,0-3-39,0 2 50,0-3 1726,7 0-5014,25-8 3309,-8 4 0,3-2-21,4 1 0,3 0 0,2 0-308,-4 1 0,1 0 0,4 0 1,6 0 298,-17 3 1,3 0-1,2 0 1,2 0-1,2 0 1,1 0 0,1 0-1,1 0 1,0 0-1,0 0 1,0 0 0,-1 0-1,0 0-135,-2 1 0,1 0 1,0-1-1,0 1 1,0 0-1,0 0 1,1 0-1,0 0 1,0 0-1,0 0 1,1 0-1,0 0 0,0 0 1,1 0 134,-5 0 0,1 0 0,1 0 0,0 0 1,1-1-1,0 1 0,1 0 0,-1-1 0,1 1 1,-1 0-1,1 0 0,-2-1 0,1 1 0,-1 0 1,-1 0-1,-1 1 0,-1-1 0,0 1-3,8-2 1,0 2-1,-1-1 1,-1 0 0,-1 1-1,0-1 1,-1 1 0,-2 0-1,0-1 1,-1 1 0,-2 0 0,5-1 0,0-1 0,-1 1 0,-3 0 0,-2 0 0,-3 0 0,-3 1 0,8-4 0,-6 0 0,-1 0 0,0 0 246,8-4 0,-2 0 791,0 1-936,5-4 1394,-37 14-3753,0 0 1695,6 28 1,-4-21 0,4 20 0</inkml:trace>
  <inkml:trace contextRef="#ctx0" brushRef="#br0" timeOffset="46343">7620 12740 10808,'0'4'1282,"0"-1"-307,0-3 470,0 1-1086,0 1 2480,0 0-3063,4-1 168,9-3-1583,13-5 1,5-2 1580,-4 0 1,3 0-550,-2 0 1,4-1 0,1 0 0,-3 0 460,-5 2 1,-1 0-1,0 1-127,7-3 1,0 1 0,-3 2-244,-7 1 1,-2 4-2235,7 6-527,-19 9 3104,-15 7 1,-1-7 0,-3-3 0</inkml:trace>
  <inkml:trace contextRef="#ctx0" brushRef="#br0" timeOffset="46910">8282 12396 8273,'6'0'672,"-1"1"1494,-5-1-1847,0 46-204,4-16 1,3 5 0,-1-1-126,-2-3 1,1 1-1,1 1 28,3 1 0,2 3 1,2-1-1,-2-5-18,3-3 0,1-2-172,0-2 1,1 0-1,0-3-1010,-2-6 0,-1-2 1149,13 6 769,-14-27-764,-8-18-1011,-4 6 1,0-3 1092,-2-3 0,-1-3 0,-1-1-43,-1-4 0,-2-1 1,1-1 27,-1 0 0,1-1 0,-1 1 537,-1 1 1,0 0 0,1 0-488,3-3 1,0-1 0,2 5-279,1 8 1,1 1 171,0-16 1,6 11 16,8 27 5,5 15-1054,3 8 1057,-7 7 1,-1 4-318,-4-6 1,-1 2 308,-2-4 0,-1 2 0,-1 0-3,-1 0 1,-2 2 0,-4 0-25,-4-1 0,-5 2 1,0-1-1,2-1 434,3 0 0,1-1 1,-2 0-436,-6 4 0,-3 1 0,2-8-107,3-7-761,8-3 896,9-7 1063,9 0-1058,10-3 428,3-1-1862,4 0 1,2 0 1106,-1 1 1,-5-1 0,-5 0 0,-16 0 0</inkml:trace>
  <inkml:trace contextRef="#ctx0" brushRef="#br0" timeOffset="47292">8758 12674 11407,'2'5'829,"-1"-1"-844,19 3 0,15-2 0,-6-2-2252,0-11 2207,1 10 1,6 1-1,-11-9 99,-16-13 0,-7-4 56,-1 2 0,-4 0 208,-1 1 0,-2 1-264,-15-6-3014,-3 20 3395,-8 22-982,17 11 0,3 6 502,5-10 1,0 1-1,3 1-453,1 4 0,3 0 0,3-2-347,6 6 1,7-5 605,7-8 1,1-5-1,4 2 1,5-4 0</inkml:trace>
  <inkml:trace contextRef="#ctx0" brushRef="#br0" timeOffset="47633">9208 12594 8967,'7'6'925,"-2"-1"633,-5-5-1553,-55 33 533,38-15-580,-13 4 0,4 0 161,23-3-265,4-3 965,16-6-824,-1-4 76,7-11 0,8-4 0,-5 7-66,-11 11 1,1 3 27,19-5 1,-4 6-1127,-22 15 1,-8 9 0,-2-1 1091,4-8 0,-1-2 0,-1 1 10,1 8 1,-1 1-1,-1-2-97,-1-2 0,-2-3 40,0-3 1,-1-2-115,-7 11 19,-20-51 1,19 15-1,0-16 1,0 1-1</inkml:trace>
  <inkml:trace contextRef="#ctx0" brushRef="#br0" timeOffset="47946">9327 12554 12354,'5'3'924,"-1"-1"-695,-1 23 1,0 8 196,6-4-367,-4-5 1,-1 4 0,6-4 29,17-3 1,3-6-73,-9-2 0,0-8-17,-4-18 0,3-11 0,0-7 0,-1 2 0,-4 6 0,1 7 0,-3-2 0,-2-16 0,-1-1 0,0 1 0,0 0 0</inkml:trace>
  <inkml:trace contextRef="#ctx0" brushRef="#br0" timeOffset="48772">9896 12607 12483,'2'6'2106,"0"-2"-5383,-2-4 1145,-14-11 1875,10 7 1514,-10-8-1301,14 11 948,0 1-1285,-14 6 370,6-1-28,-12 6 3315,12-4-3328,1 3 52,3-6 78,1 1 6,3-5 330,0 0-218,1-7-145,0 1 5,1-7 0,0 1-51,2-1 12,-2-4-3294,1-16 3259,-2 1 0,-2-1-1117,-2 5 1,-2-1 1033,-1-3 0,-1-3 1,-2 4-484,-1 5 0,-2 2 584,-1-8 0,-1 2 0,-4-1 0,7 10-420,2 19 1949,6 17-1484,4 2 0,3 3 1205,1 7 1,2 1-1209,5 6 0,1 2 667,-3-10 0,0 0 0,0 1-670,2 1 0,0 0 1,0 1-767,0-2 0,0 2 0,0 1 1,2-1 245,1 0 1,2 0 0,-1-1 0,0-1-605,-1 2 0,-2-3 1,2-2 1125,9 7 0,-5-14 0,-15-23 0,-2-4 1</inkml:trace>
  <inkml:trace contextRef="#ctx0" brushRef="#br0" timeOffset="49406">10174 12449 5114,'-7'-7'516,"3"2"-516,-13 22 0,1 13-9,11-11 1,1 1 6,-7 2 0,-2 2 0,4-2 2,8 1 0,4-2 975,4 7-975,14 3 0,7-11 6,0-3-6,-1-11 50,-2-21-50,-5-2 3,-9 2 0,0-3 3,1-14 1516,-4 0-1522,-2 1 2280,-3 4-2275,0 5 46,-1 5-96,-2 8-2062,3 6 2107,7 38 11,1-13 0,1 1-11,-2 2 0,0-1 844,2-2 0,0-5-805,-1-7 123,-2-6 1003,6-10-1019,-5-7-96,6-11-117,-6 0 0,-1-1-90,4-10-171,-4 13 1,1 3 2991,-3 11-2670,2 19 1019,-1 13-1013,2 1 0,2 1-1639,-2-6 1,2-1 1601,3 1 1,3 1 0,0-3-1098,-1-4 0,2-3 1136,5 4 1,3-7-504,-2-14 1,3-7 0,-4-3 500,-7-3 0,0-1 0,3 4 0,3 0 0,-8 0 0,-11-14 0</inkml:trace>
  <inkml:trace contextRef="#ctx0" brushRef="#br0" timeOffset="50010">11391 12290 14941,'33'-8'-141,"1"0"0,0 0 1,0 0-1,0 0 1,-5 1-1,-1 1 0,0-1 1,-1 2-953,9-2 1,-1 0 0,-5 3-1947,5 1 2927,-11 4-982,-11 12 1094,-6 10-175,-7 9 0,-3 4 239,-1-6 1,0 1-374,0-3 1,-1 2 0,1 1 311,0 0 1,-1 1 0,2-1-18,-1 3 0,1-1-93,1-5 1,0 0 0,2-2 311,1-4 0,3-3-3482,9 15 2894,-2-18 1,1-5 0,-9-11 0</inkml:trace>
  <inkml:trace contextRef="#ctx0" brushRef="#br0" timeOffset="50257">11563 12660 6873,'32'-9'-411,"0"-1"0,1 1 0,-3 0 0,0-1 0,-2 1 629,5-3 0,-2 0-1092,-2 0 0,-1 0 642,2-2 1,-3 1-1,2-1 1,-10 4-1</inkml:trace>
  <inkml:trace contextRef="#ctx0" brushRef="#br0" timeOffset="50528">11986 12435 11418,'-4'0'1211,"0"0"-4488,4 0 1532,-22 64 947,24-33 846,-6-5 1,-2 4 0,9-4-77,15-8 1,9-6 0,0-1 52,-1 0 1,1-2 28,3-2 0,3-1 0,-2-5 33,-1-7 0,-2-6-76,-2-4 0,1-4 0,-2 0 665,2-5 0,-3-2-736,-5 2 0,1-1 0,-6 0 1091,-4-2 0,-5 0-1289,-4 1 1,-5-1-102,-9 5 0,-6 0 1,0 2 170,-5-3 1,-5 4-330,3 8 0,-6 1 0,-2 1 0,0 1 0,5 3-406,1 3 1,3 2 0,-1 1 607,-5 0 0,-3 0 0,3 2 0,6 1 0,-2 8 0,11-1 0</inkml:trace>
  <inkml:trace contextRef="#ctx0" brushRef="#br0" timeOffset="50868">12277 12144 6419,'17'30'-26,"0"-1"1,1 0 0,-1 0 0,0 1 0,3 3 0,-1 1 0,0-4 0,-2-11 1416,11-12-1391,-5-16 0,2-6 0,-3 2 0,4 4 0,1-11 0,0 0 0</inkml:trace>
  <inkml:trace contextRef="#ctx0" brushRef="#br0" timeOffset="51013">12568 11999 12051,'8'36'536,"0"1"1,0-1 0,0 0 0,1-4 0,0-4 0,0 4-498,-1-2 0,0 3 0,0 2 1,2 0-1,1-2-695,4-1 1,2 0-1,1 0 1,0-3 0,-2-3-438,0-2 1,-1-3 0,2 1 778,4 6 1,3 2 0,-1-3 0,-4-10 0,1-13 0,-1-5 0</inkml:trace>
  <inkml:trace contextRef="#ctx0" brushRef="#br0" timeOffset="51327">13322 11919 11654,'-1'-4'1088,"-18"17"0,-13 18 1,4-2-921,11-9 0,1 1-108,-6 2 0,-4 2 0,0 3 1,9 2 49,10 3 1,8 3 0,2 0 0,1-4-338,0 1 0,3-1 29,0-1 1,0 4-1,4-2 1,4-8 197,12-10 0,5-9 0,-4 0 0,-10 2 0,-1-2 0,16-2 0,0 1 0</inkml:trace>
  <inkml:trace contextRef="#ctx0" brushRef="#br0" timeOffset="51654">13613 12211 12847,'3'5'661,"-1"-1"-3938,-2-4 2153,-44 65 585,38-47 1,2 2 456,-8 8 0,0 4 0,10-5 8,27-6 1,7-6 0,0 4 0,-6-14-1,-1 0 1</inkml:trace>
  <inkml:trace contextRef="#ctx0" brushRef="#br0" timeOffset="52027">13613 11853 9755,'3'5'2756,"-1"-2"-2381,24 2 0,9 1-109,-16-1 0,1 6-250,-5 5 0,5 9 0,1 6 1,1 4-1,1 3 0,-1-1 0,-2-1 1,-2-3-1,-4-6-268,2 6 0,-5-4 0,-1 7 252,-3-8 0,1 8 0,0 3 0,0 3 0,-1 0 0,-1-2 0,-2-5 0,-2-7 0,-3-9 0,-10 1 0,-7-5 0,0 0 0</inkml:trace>
  <inkml:trace contextRef="#ctx0" brushRef="#br0" timeOffset="65905">12449 12978 8399,'-23'-7'1638,"-13"-1"0,0 0 128,16 4-1442,-11-2 1,2-1 1064,15 2-851,6 2-67,2-1-2452,19 3 2019,11-2 0,11-2 0,6-1 0,2 0 0,-3 0-28,-7 1 0,-2 0 0,1-1 0,2 1 1,2-2-11,-5 2 1,2 0-1,2-1 1,1 0 0,0 0-1,1-1 1,-1 1 0,-1 0-1,-2 0 1,1-1 1,-1 0 0,0 1-1,-2-1 1,1 0 0,-1 1-1,-1-1-36,3 0 1,-1 0 0,0 0-1,-1 1 1,0-1 0,0 1 34,4-2 0,2 1 0,-2 0 0,-1 0 0,-4 1-14,2 0 1,-3 0 0,0 1 13,-1 0 0,1 1 0,-6 0-44,3 1 940,-1 2-453,-19 0-270,-8 1-167,-19 0 1152,6 2-1158,1-1 0,12 1 0,2-1 0</inkml:trace>
  <inkml:trace contextRef="#ctx0" brushRef="#br0" timeOffset="79213">15293 14830 7408,'7'0'1114,"-2"1"954,-5-1 1208,1 0-2391,0 18-795,0 3-68,0-2 0,-1 4-12,-2 7 0,-1 8 0,-1 0 0,2-6-10,0-2 0,1-1 1,-2 3 0,-1 6 1,1-2-1,1-12 206,2-12 354,0-5-494,0-20-39,0-20 0,0-7-1667,0 12 1,0-3 1579,0 1 1,-1-6 0,1-4 0,0-1-1,0 3 1,0 5 56,0-1 0,0 4 0,-1-4 1,1 1 0,0-5 0,0 0 0,0 2 0,-1 7 1,1 2 0,0 4-57,0-11-68,7 47 1,3 17-1,2 7 1,-2-6 126,2 1 1,0 2-3,-3-3 0,3 4 0,0 3 0,0-1 0,-2-5-2,2-1 0,-1-3 1,0-2 1,-1-1 0,2-2 0,-1-1 0,7 9 0,1-1-755,-3-11 1,2 0 0,0-2 779,1 0 0,0-3 461,5 3 0,0-6-164,1-12 1,-1-6-1977,7-12 1704,-9 0 0,-3-5-95,-9 0 1,-3-6 35,-5 5 0,-1-7 0,-1-3 0,-1-3 1,-1 1-1,1 3 0,1 6 128,0-3 0,-1 4 0,1-4-161,-2-1 0,1-7 0,0-2 0,-2 2 0,1 7 0,-1 11 715,-4 7-673,5 25 0,0-10 0,2 16 0</inkml:trace>
  <inkml:trace contextRef="#ctx0" brushRef="#br0" timeOffset="79561">16127 14592 6998,'4'6'627,"-1"-2"1828,-3-4-2046,0 0-1223,-58 79 873,50-57 0,1 1 174,-6 2 1,-5 5-1,1 0 1,7-3-198,8 3 1,9-1-36,10 1 1,6 2 0,1-4-48,0-3 1,2-2 46,-3-6 1,4 0-1,0-2 1,-1-4-47,10-3 1,-1-7 59,-10-1 0,0-3 0,1-1-279,0-4 0,1-2 1,1-1-1,-3-1 323,1-1 1,-2-1 0,0-2-520,6-6 1,-1-3-1,-4 0 605,-4-5 1,-6-1 384,-5-1 0,-2 0-399,-3 0 1,-5 0-83,-5 0 1,-8 0-50,-3 5 0,-4 1 0,-4 1-57,2 8 1,-3 2 0,-2 1 0,-1 2-210,-1 0 1,-2 1 0,-1 1-1,-1 1 1,2 2-325,-2 2 1,1 2 0,-1 1 0,1 2 589,0 1 0,-2 2 0,3 1 0,4 1 0,2 2 0,5-1 0,-11 5 0</inkml:trace>
  <inkml:trace contextRef="#ctx0" brushRef="#br0" timeOffset="84427">10319 16629 9666,'7'3'2329,"-1"-1"-581,-6-2-494,4 0-239,-1 0-1015,1 0-45,-2 0 11,0 0-11,9 0 6,20 0-1600,-12 0 1,2 0 1600,9 0 0,5 0-513,-3 0 1,6 0 0,1 0 0,0 0 571,-8-1 0,-1 0 1,1-1-1,2 1 1,1-1-214,-1 1 0,1 0 0,1-1 0,2 1 0,1-1 0,2-1 0,1 0 216,-9 1 1,2-1-1,1-1 1,2 1 0,0-1-1,1 0 1,0 0-1,1 0 1,0 0 0,0-1-1,-1 1 1,1 0 0,-2 0-98,0 0 0,0 0 0,0 0 0,0 0 0,0-1 0,-1 1 0,1 0 1,0 0-1,0-1 0,0 1 0,0 0 0,0 0 0,0-1 73,0 1 0,1 0 1,0 0-1,0 0 1,0-1-1,1 1 1,-1 0-1,-1 0 1,0 0-1,0 0 1,-1 0-1,-1 0 1,-1 0 112,7-1 0,-1 0 1,1 0-1,-1 1 0,-2-1 1,-1 1-1,-3 0 1,-3 0-1,-3 1-113,8-1 0,-6 2 0,1-1 72,3-1 0,3-1 0,-1 1 0,-6 0-53,-2 0 1,-1 1 21,6-1 0,2-1 0,-12 2 597,-18 1 1355,-4 2-2777,-1 0 268,-6-1 516,-1-1 0,-1 1 0,3-1 0</inkml:trace>
  <inkml:trace contextRef="#ctx0" brushRef="#br0" timeOffset="86487">12489 16775 3365,'3'6'1103,"0"-1"1965,-3-5-2485,0 0 640,-3-5-1177,5 18 0,4 19 1,1 5-1,-1-7-894,-1-6 0,2 1 467,0 1 0,2 6 0,1 3 0,1 1 0,0-5 0,-1-6 647,5 0 0,0-4 0,-2 3 0,0 1 0,-1-8 0,-1-15 0</inkml:trace>
  <inkml:trace contextRef="#ctx0" brushRef="#br0" timeOffset="86748">12370 16669 5730,'33'2'48,"1"0"0,0 0 1,-1 1-1,1-1 1,2 3-1,-1 0 0,-1 2 1,-1 0-49,-2 0 0,0 1 0,-1 2 0,-4 0-15,1 3 0,-4 2 0,-2 1 697,-3 1 0,-3 3-783,0 7 1,-8 5-720,-14-2 1,-11 4 0,-1 1 0,4-4 504,6 3 0,-1 0 1,-6-6-1,-6 3 0,2-4 1,6-10-1,7-12 0</inkml:trace>
  <inkml:trace contextRef="#ctx0" brushRef="#br0" timeOffset="87374">13177 16589 10933,'4'4'757,"-1"-1"994,-3-3-1819,-74 38 6,60-24 0,0 2-904,-13 1 0,-5 0 1,15 2 833,27 9 1,13-3 131,-8-14 0,3-1 315,4 2 0,4 1 0,-1-4-321,2-3 1,0-3-515,5 2 1,2 1 0,-2-1 499,-4 0 0,-1 1 20,-1 0 0,2 0 0,-7 0 236,-4 5 38,-27 7 1,-13 5 0,1-2-559,5-5 1,-2 0 434,-3 1 1,-5 3 0,0 0 0,3-4-1791,-5-2 1,1-2 982,-4 1 1,3-2-1,-3 2 1,8-6 0</inkml:trace>
  <inkml:trace contextRef="#ctx0" brushRef="#br0" timeOffset="97181">16748 15743 10315,'6'1'2347,"-2"0"-1053,-4-1 515,0-42-1669,0 27-53,0-10 0,0 2 19,-1 18 96,0 0-393,0 4-3086,2 18 3062,7 6-917,-3-1 1,1 2 1153,3 2 1,2 3-400,0 0 1,2 4-1,0 1 1,-1-3 359,-2-2 0,-1-3 1,1 2-297,2 2 1,1 3-1,-1 0 1,-2 0-781,-4 5 1,-2-1 0,-3-5-547,0-10 1,-3 0 1532,-1 19 1,-5-11 0,-2-30 0,1 0 0</inkml:trace>
  <inkml:trace contextRef="#ctx0" brushRef="#br0" timeOffset="97538">16550 15505 8145,'24'-18'8,"0"1"0,0 0 1,1 0-1,5-4 1,0 1-1,-3 6 1258,-3 8 0,-1 4-1264,11-1 1,4 2-74,-6 2 0,2 2 0,-1 0 52,-6 0 1,-1 0-1,0 1 351,4 1 1,1 1-1,-5 1-402,-8 2 0,-4 3-62,-1 5 1,-3 3 25,2 13-23,-22-13 1,-11 6 0,-6 2 0,-2 1 0,3-3 0,6-4 0,3 2 0,0-2 0,-11 3 0,1-1 0,-1 0-1,1 0 1,-1 1 0</inkml:trace>
  <inkml:trace contextRef="#ctx0" brushRef="#br0" timeOffset="98311">17172 16047 12662,'-4'3'3154,"-4"-11"-3154,8 16 123,1 2 78,5 9 1,1 3-71,2 6 1,2 2-59,-3-6 0,1 0 0,2 3-729,0 1 1,2 5-1,1 1 1,0-1 0,-2-3-121,2 3 0,-2-2 0,2 2 658,-2-5 1,1 3-1,1 0 1,-2-2-1,-2-4 156,2 2 0,-3-3-38,-2-3 0,-1-3 0,-1 2 0,-3-7 0</inkml:trace>
  <inkml:trace contextRef="#ctx0" brushRef="#br0" timeOffset="101156">19751 15531 10192,'3'3'1921,"0"0"-1389,-3-3-386,0-8-3423,0 5 3322,0-5 1432,0 7-111,0 1-1349,10 27-960,-2 1 1,1 6 943,-1-4 0,2 4 1,0 1-1,0 0-516,1 0 0,-1 0 1,1 0-1,-1-1 355,-1-3 1,-1 1-1,0-2 1,1-3-426,5 12 0,-1-8 585,-4-14 0,-4-10 0,-2-4 0</inkml:trace>
  <inkml:trace contextRef="#ctx0" brushRef="#br0" timeOffset="101679">19672 15253 5775,'28'-16'159,"1"0"1,-1-1 0,0 1-1,1 0 1,3-3 0,0 0-1,-2 2 1,-2 4-163,5 5 0,-3 6-229,-3 8 0,-4 5 226,-4 3 0,-7 4 9,-13 12 0,-10 2 493,-4-5 0,-4-1-622,-6-1 0,-3 1 126,7-7 0,-2 2 0,1-1 0,3-3 0,1-2 0,1 0 0,-3 4 0,-1 0 0,0 0 0</inkml:trace>
  <inkml:trace contextRef="#ctx0" brushRef="#br0" timeOffset="102303">20413 16034 7440,'2'7'3276,"0"0"-1173,-3-10-2277,13-1-2531,24-5 2638,-4 3-244,2 4 0,0 2 1215,-11 9-1022,10 6 157,-39 16 0,-11 4 541,8-16 0,-1 1-519,-2 4 1,-2 3 0,0-4-1110,2-7 1,1-1 1142,-6 13 2493,6 6-2515,11-10-2110,16 3 1824,6-21 0,12-5 0,5-3 0,-1-1 0,-6 1-434,5 0 1,1-1-10,-5 0 1,6 0-1,1 0 1,-4-2 0,-9 0 580,3-12 0,-14 8 0,-9 3 0</inkml:trace>
  <inkml:trace contextRef="#ctx0" brushRef="#br0" timeOffset="103437">17463 16140 3742,'7'2'835,"-2"0"1613,-5-2-2112,0 0 1349,0-53-762,1 37-638,-1-14 1,1 4 704,2 22-749,-2 2 1411,0 1-1573,0 1-74,9 4-3166,8 13 3211,6 6-493,-11-4 1,2 6-1,1 2 1,-1-1 468,-1-1 1,-1 1 0,1 0-1,0 1 3,2 5 1,2 1-1,0 0 1,-1-1-343,-2-2 1,-1-1-1,1 0 1,0-1 397,1 1 1,1 0-1,0-1 1,-1-1-433,1 1 0,0-2 1,1 2 352,-1-4 1,2 2 0,0 0 0,0-1-1,-2-3-6,0-1 0,-1-2 0,2 2 12,3 2 1,2 3 0,1-1 0,-4-3-16,3 1 0,-2-1 485,4 5 0,-2-3-477,-4-6-61,-12-11 134,-4-5 1398,-1 0-1689,-2-2 1873,-4 0-2298,1 0-2639,-6-4 2830,5 1 0,-2-2 1,5 3-1</inkml:trace>
  <inkml:trace contextRef="#ctx0" brushRef="#br0" timeOffset="103987">18217 16695 12825,'0'7'1640,"0"-1"-1242,0-6-236,0 0-246,11 6-2581,12 22 2670,-8-13 1,0 0 14,4 9 0,1 2-7,1-3 0,1 1 0,-1-2-13,-2-1 0,1 0 215,-1-1 1,2 1-1,-3-4-215,6 3-33,-4-4 33,-9-9-6,-2 0-67,-9-7-543,-46 2 605,19 5 11,-6-1 0,-1 1-538,15 1 0,2 2 568,-3 0 1,2 1 22,0 0 1,1 0-29,0 0 0,2 1-19,-11 8-2190,31 5 1616,3-14 1,14 1 0,-9-12 0</inkml:trace>
  <inkml:trace contextRef="#ctx0" brushRef="#br0" timeOffset="104787">19593 17304 11010,'7'1'2268,"-2"-1"-2033,-5 0 73,18 14-3585,7 2 3039,-8-5 0,1 1 538,0-1 0,0-2-294,9 4 61,0-4-20,-6-6 1,0-1 2,12 0-1102,-11-5 0,1-2 1080,2-7 0,0-3 64,0-4 1,-1-5 0,-3 3 1,0-2-1,-3 0-364,3-7 1,-2-1 348,-3-2 1,-3 0-14,-6 6 0,-2 0 13,0 0 1,-1-3 103,-1-4 1,-2-4 0,1 3-130,-1 3 1,0-1-29,-1 5 0,1-2 0,-1 0 1,0 3 136,0-8 0,0 3 344,0 5 0,0 1-490,0 2 1,0 2-6,2 2-11,-1 9-33,2-1 2301,-1 8-2369,-2 1 3377,1 1-4902,-1 0 999,-3 2-2650,-5 3 2457,0-1 1,0 2 0,4-3 0</inkml:trace>
  <inkml:trace contextRef="#ctx0" brushRef="#br0" timeOffset="105269">19831 16576 9274,'-4'1'3276,"0"-1"-2475,4 0-476,32-7-85,-7-6 1,4-6 0,-1 2-238,3 4 0,-1-2-3,0-3 0,2-3 0,-8 4 0,-3 0 0,-3 4-34,-2 3-44,5 3 72,-7 4 11,6 9 1,0 3 62,3 3-38,-3 1 1,2 3 79,2 1 0,2 3 1,-3-2-81,-2-2 1,-1 0-1,4 3 0,2 2 0,-4-2-1669,-5-3 1,-3-2 1573,5 5-2209,0 2 1753,-11-14-705,-4-2 1226,-2-3 0,-2-1 0,0-1 0</inkml:trace>
  <inkml:trace contextRef="#ctx0" brushRef="#br0" timeOffset="113874">17092 15002 11614,'-4'-6'925,"1"1"-679,3 5-94,0 0-46,-49-29 56,25 21-44,-5-9 0,-6 4-1143,11 14 1,-2 5 0,1 1 1085,-7 7 1,-2 3-572,8-5 0,-2 2 1,-1 1-1,3 1 540,-2 7 0,2 2 0,2 4-345,3 0 0,1 4 1,1 1-1,3-2 333,-1 0 1,3-1 0,1 2-286,3-2 1,-1 2 0,3 1 0,3 3 254,3-6 0,3 2 0,1 1 0,1 1 0,1 0 0,0-1 0,0-3-6,-1 2 0,1-4 0,-1 0 0,2 1 1,1 4 8,-1-4 1,2 3 0,0 2 0,0 2 0,1 0 0,0-1 0,0-2 0,0-2 0,0-4 5,3 6 0,0-4 0,0-2 1,2 2 0,0 4 1,2 1-1,0-1 1,-1-4-5,4 4 1,-1-4 461,1-1 1,0-1-457,0 0 0,6 2-3,-3-8 0,7 4 0,2 1 1,2 0-1,-2-1 0,-4-3 0,-3-3 0,-3-3 1,1 0-1,2 2-3,4 2 0,5 4 1,0 0-1,1 0 1,-2-4-1,-5-4 3,8 0 1,-2-5 684,0 0 1,4-2-719,-3-2 1,3 0-1,-2-2 32,-7-2 1,0-1-1,0 0 4,7 3 0,2 1 0,2-10 113,-11-9 1,3-7 0,2-5-1,-1-3 1,0 0 0,-4 2-1,-3 4-95,3-3 1,-5 2 0,2-5-78,-3 3 0,5-5 0,1-2 0,0-2 0,-3 1 0,-5 1 0,-9 3 59,-9-7 0,-10 2 0,-4-6-30,4 13 0,-1-5 0,-2-2 0,-2-1 0,0-2 1,0 1-1,-1 0 0,2 2 0,0 3 4,-1-3 1,2 3 0,-1 2 0,0-1 0,-1-2 0,-3-2-97,3 5 0,-2-2 0,-2-2 0,0-2 0,-1-1 0,-1 0 0,1 1 0,-1 0 0,1 2 0,1 2 1,2 3-1,0 3 144,-6-10 0,2 6 1,0 3-1,-3-4-22,4 6 1,-3-3 0,0 0 0,-1-1 0,0 2 0,1 3 0,2 4-616,-8-1 1,1 5 0,1 1-479,3-2 1,0 0 0,0 4 767,-9 3 0,5 6 1,12 4-1,5 6 1</inkml:trace>
  <inkml:trace contextRef="#ctx0" brushRef="#br0" timeOffset="142647">19950 14856 11222,'6'3'2756,"0"-1"-6033,-9-34 4014,0 12-357,-6-16 1024,4 25-1485,-15 19 1,-11 15 0,4 0 442,6-4 1,-1 3-396,0-2 1,-5 2 0,0 3 0,3 0 9,5-1 1,2 2 0,2 0 0,0-1-163,-1 2 0,0 0 0,1 1 175,-1-3 0,-2 0 0,4 3 1,7 6-101,9-8 0,4 5 0,4 4 0,3 2 0,3 2 0,1 0 0,1 0 0,1-2 0,-1-2 0,-1-2 0,-2-5 6,4 5 1,0-6 0,0-1 0,1 1 0,4 4 73,-7-5 1,2 3-1,1 3 1,1 3 0,1 0-1,1 1 1,0-1 0,1-2-1,-1-2 1,0-4 0,-1-4-1,0-5-422,8-2 0,0-6 0,0-5 0,-1-1 0,1 1 443,4 3 1,-1-1 0,0 0 0,-1-1 6,3 0 0,-2 0 0,0-1 2,-7-2 0,-1 1 0,4-1-234,0 0 1,5 0 0,1 0 0,-2 0 0,-3 0 233,-1-1 0,-4 0 0,4 0 1,6 1 0,6 0 1,-2 0-1,-6-1 540,-1-1 0,-7-1-412,4-6 950,-10-1 1,-2-6-1072,-9-13 1,-3-5-1123,1 7 1,0-2 1009,-1 0 1,0-3-1,0-2 1,0 3 47,-1 1 0,-1 2 0,-1-3 95,1-5 0,0-4 0,-1 0 1,-2 3-226,-1 4 0,-2 3 0,-1-1 221,-1-5 1,-1-1 0,-3 4-29,-5 2 0,-3 2 65,-2 0 1,-2-3 0,-6-1-1,6 10 0,-4-3 0,-2 0 0,-2 0 0,0-1 0,0 2 0,1 0-63,-1-1 0,0 2 1,0-1-1,0 1 1,-2 0-1,0 0-13,5 2 1,-2 0-1,0-1 1,-1 1-1,0 0 1,1 1 0,1 2-1,1 2-36,-11-4 1,1 2 0,2 3 0,3 3-97,1 1 0,3 3 0,0 1 334,-10-2 1,2 4-969,2 2 0,0 3 770,0 6 0,2 2 0,-3-2 0,2 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6T15:48:47.353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10438 6204 10466,'3'4'1961,"-1"-2"-208,-2-2-1484,2 0 846,6 0-1127,-2 0-33,7 0 39,0 0 6,8 0 0,4 0 0,2 1 0,6 0-547,-4 0 1,5 1 0,4 0 0,2 0 0,-1 0 0,-2-1 534,-3 1 0,-2-1 1,1 1-1,0 0 1,1-1-1,2 1-229,-3-1 1,1 1 0,2 0 0,1 0 0,1 0 0,-1-1 0,1 1 0,-2 0 0,-1-1 251,1 1 0,-1-1 0,0 1 1,-1-1-1,0 1 0,0-1 0,0 0 1,1 0-188,-1 1 0,0-1 1,0 0-1,1 0 0,-1 0 1,0 0-1,0 0 1,0 1 187,0-1 1,-1 0-1,0 0 1,0 0 0,0 0-1,1 0 1,0 0-1,1 0-103,-2 0 1,1 0 0,0 0 0,1 0 0,0 0 0,0 0-1,0 0 1,0 0 0,-1 0 0,0-1 103,1 1 0,0 0 0,-1 0 0,0-1 0,1 1 0,-1 0 0,0-1 0,0 1 1,0 0-6,1 0 0,0-1 0,1 1 0,-1 0 0,1-1 0,-2 1 0,0 0 0,-1-1 0,-2 1 9,5-1 1,-1 0 0,-1 1 0,-2-1 0,-2 0 0,-3 1 374,7-1 0,-3 0 1,-5 0 178,-2 1 0,-5-2 946,-6 1-1568,-4 0 1922,-9 0-2980,0 0 1109,3 9 0,-3-7 0,3 6 0</inkml:trace>
  <inkml:trace contextRef="#ctx0" brushRef="#br0" timeOffset="4035">8533 3956 8466,'2'4'3137,"-1"0"-336,-1-4-2796,4 0-5,3 0 0,7 0-44,18-1-21,-11-1 1,1 0 5,4 1 0,1 0-1580,-3-1 1,-1 1 806,8 4 684,-25 31 0,-6 7 150,0-23 1,-1 2-3,-2 9 0,-2 5 0,1-2 3,0-3 0,0-2-3,2-6 0,0 0 0,0 6 0,1 1-684,3 1 1,1-2-857,3 6 461,-2-11 1,1-3 1078,1-7 0,-2-7 0,-2-2 0</inkml:trace>
  <inkml:trace contextRef="#ctx0" brushRef="#br0" timeOffset="4230">8586 4352 10858,'-2'-4'1491,"1"1"-4768,1 3 899,113-26 2386,-90 19 1,1 0-761,6-1 0,7-1 0,-1 0 0,-9 0 975,3-6 0,-15 7 0,-7 2 0</inkml:trace>
  <inkml:trace contextRef="#ctx0" brushRef="#br0" timeOffset="4662">9128 4127 9587,'-9'5'454,"1"-2"-337,8-3 169,0 0-3563,-44 55 2790,29-30 108,0-4 1,-3 5 0,5-4 569,8 1 38,3-2-83,2-3 616,15-1-585,-2-8 58,14-2-50,-5-11 2209,3-5-2304,0-7-57,0-6-198,-10-10 0,-4-2 47,-3 15 1,-3 0-63,2-15 1,-7 0-1460,-7 14 1,-4 3-374,-11-9 373,7 11 1,-1 2 1513,-8 0 1,11 7 0,4 3 0</inkml:trace>
  <inkml:trace contextRef="#ctx0" brushRef="#br0" timeOffset="4945">9340 3942 11978,'6'1'180,"-1"0"-3457,-5-1 832,-7 69 1920,5-46 0,2 1 598,2 9 0,1 5 0,3-5 280,-1-10 0,2-4-309,7 0 1,1-5-1340,4-6 1362,1-4-5,1-2-1264,3-20 1,-1-7-215,-11 11 1,0-2 1415,1-5 0,2-4 0,-5 4 0,-4-4 0,-3 6 0</inkml:trace>
  <inkml:trace contextRef="#ctx0" brushRef="#br0" timeOffset="5165">9499 3876 9201,'-1'31'523,"1"-1"1,-1 1 0,1 1 0,0 3-1,0-1 1,-1-4-440,1 2 0,0-1-1177,1 0 1,-1 2 0,1-2-190,3 5 1,0-5 908,-1-11 1,0-1 166,3 7 1,0-3 205,2-11 0,-3-6 0,-1-4 0</inkml:trace>
  <inkml:trace contextRef="#ctx0" brushRef="#br0" timeOffset="5611">9975 4128 11076,'6'2'1771,"-1"1"-1635,-5-3-136,-15 1 44,2 5-44,-6 3 0,-2 4-322,1 11 0,1 3 322,2-6 0,2 1 34,0 6 0,3 1-51,8-6 1,4-2 16,5 10 0,-1-11 0,3-2-39,12 2 39,3-12 0,6-2 0,-4-1 0,2 5 0,5-6 0,0 1 0</inkml:trace>
  <inkml:trace contextRef="#ctx0" brushRef="#br0" timeOffset="8905">4445 6257 10825,'-2'-2'2156,"0"-1"-515,2 3-874,-2-3-536,1 2 43,-1-3-274,5 4-62,10 0 62,22-1-1639,-4 1 1,8-1 1635,-11 1 1,4 0 0,2 0 0,3 0-1,0-1 1,-1 1-291,-1 0 0,1 0 0,1 0 1,0 0-1,0-1 0,1 1 0,-1 0 294,0 0 1,0 1 0,1-1-1,0 0 1,-1 0 0,0 1 0,-1-1-189,3 1 1,0-1 0,0 1 0,-1 0 0,-3 0 0,-3 0 186,4 1 0,-4 1 0,-2-1-112,7 3 0,-1 0 95,-7-1 0,-1 0 807,-5-1 0,-1 0-771,0 0 1,-2 0 867,14 0 586,-14-1 685,-8-2-1984,-11 0-3451,-1 0 0,-1 9 2757,-4-4 0,3 5 0,-3-8 1</inkml:trace>
  <inkml:trace contextRef="#ctx0" brushRef="#br0" timeOffset="57942">8784 8718 6562,'-16'-17'368,"-1"0"0,2 2 0,2 2 2116,3 4-2383,-1 1 11,-14-3 0,-9 1-332,4 4 1,-2 2 0,-1-1 256,2-2 0,-1 0 1,1 2 315,-4 1 0,-1 1 1,1 1-254,0 1 1,0 1 0,2 0-76,-1 1 1,1 1-10,-1-1 1,-2 1 0,1 2-373,0 4 0,1 2 1,-1 1 369,8 0 0,0 1 0,-1 0 0,0 1-5,-4 2 1,-1 1 0,0 1 0,1 0-9,7-3 0,0 1 1,1 1-1,2-1-1,-1 2 0,2 0 0,2-1 0,-1 2 0,-1 2-159,0 3 1,-5 5 0,-1 3 0,2 0 0,3-2 130,0 2 0,4-1 0,-2 1-147,0-2 1,-4 1-1,0 2 1,3-2 0,6-4 151,3 8 1,7-5 16,4 2-22,10-4 0,4 0-595,-5-10 0,2 1 639,7 4 1,4 2 0,-1-4 305,0-3 0,1-1-300,8 5 1,1 0 314,-7-6 1,2-1-320,0 0 1,2 0 0,2 0-18,1-2 1,1 0-1,3 1 1,2-1 2,-7-3 1,2 0 0,1 0 0,1 0 0,0 0 0,-1 0 0,-1-1 376,4 1 0,-1 0 0,-1 0 0,0-1 0,2 0-380,-5-2 0,0 1 0,0 0 0,2-2 0,2 0 0,2-1-88,-6-2 0,3-1 0,2-1 1,1 0-1,2 0 0,0-1 1,0 0-1,0-1 0,-1 1 1,-2-1-1,-2 1 0,-3 0 87,7-1 0,-4 1 0,-2-1 0,0 0 0,3 0 0,3 0-25,-7 0 0,3 0 0,2 1 0,2-1 0,2 0 0,0 0 0,0 0 0,0 0 0,-2 0 0,-1-1 0,-2 1 0,-3-1 0,-3 0 31,7-2 1,-5 0 0,-2-1 0,0 0 0,3 0-1,1-1 1,3 1-1,0-1 1,0-1-1,-1 2 1,-2-1-7,5 0 0,-4 0 0,1-1 0,4 0 5,-7 0 1,2 0-1,2-1 1,2 0 0,-1-1-1,-2 1 1,-2 0 0,-4 1-6,9-3 0,-5 1 0,3-2-266,-1 1 0,4-2 1,0-1-1,-2 0 1,-8 0 371,-2-6 1,-5 0 686,0 1 0,-3-2-757,-7 2 1,-8-3-1,-12-1 0,-9-5 1,-7-4-1,-3 0 1,1 2-1,3 4-143,2 1 1,0 3 0,0 1-1,-4-4 107,3 3 1,-3-4 0,-2-2 0,-1 0 0,0 0-1,0 1 1,1 3 0,3 4 7,-6 0 1,2 3-1,1 3 1,-1-1-9,-3-2 0,-1 1 0,0 1 0,1 1-12,3 3 1,1 1 0,0 1 0,0 0 11,-1-1 0,-1 2 0,0-1 0,-1 1-2,1 1 1,0 0 0,-1 1-1,0 0-323,-4 1 1,-1 1 0,0 1 0,2 0 299,0 0 1,2 0 0,-1 2 28,-4 0 0,-2 3 0,4 0-512,2 1 1,3 4-1132,1 12 1,4 3 1237,9-7 1,3 0-1,3 4 1,3-1 0,7-5-1</inkml:trace>
  <inkml:trace contextRef="#ctx0" brushRef="#br0" timeOffset="59306">17926 9525 9576,'8'7'2660,"-1"-2"-2301,-7-5-174,0 0-135,8 0 6,3 0-50,5 0 5,15 0-3288,-1 0 3352,-14 0 1,7-1 0,4 1 0,5-1 0,4 0 0,3 0 0,3 0 0,2-1 0,0 1 0,2 0 0,0 0 0,-1 0 0,-2-1 0,-1 1 0,-3 0 0,-3 1 0,-5-1-349,8 0 1,-4 1 0,-2-1-1,-2 1 1,0 0 0,2-1-1,2 1 1,6-1 277,-12 0 1,3 1-1,2-1 1,2 0 0,1 0-1,2 0 1,1 0-1,1 0 1,0 0 0,1 0-1,-1 0 1,0 0 0,0 0-1,-2 0 1,0 0-1,-3 1 1,-1-1 0,-2 1-1,-2-1 1,-4 1-208,13 0 1,-5 0-1,-3 0 1,-2 0-1,0 1 1,0-1-1,4 1 211,2-1 1,1 1 0,1 0 0,1 0 0,0 0 0,-1 0 0,-2 0 0,0 0-174,1 0 1,-2 0-1,-1 0 1,0 0-1,2 0 1,2 0 165,-6 0 0,2 0 0,3 0 1,0 0-1,0 0 0,1 0 0,-2 0 1,-2 0-1,-2 0 0,-3 0 265,10 0 1,-5-1 0,-1 1 0,2-1-262,1 1 1,2 0 0,1-1 0,-1 1-1,-2-1 14,-3 0 0,-2 0 0,0 0 1,-1 0-1,-2 0-20,5 0 0,-3 0 0,2 0-2,3 0 1,4 0 0,-1 0-1,-5 0 2,0 0 0,-6-1 0,10 0 0,-10-1 0,1 0 419,-6 1 0,1-1-333,8 0 1,1 0-113,-5 0 1,0 0 30,1 1 1,3 0-1,-1 1 219,6-1 0,0 0-222,-4 0 0,1 1 0,-1 0 1026,3 0 0,-1 0-1026,-3 0 1,6 0-204,-8-1 0,5 0 0,4 0 0,0-1 0,-1 1 0,-5 0 201,6 0 0,-3 0 0,3-1 1,-5 1 0,4-1 0,2 1 0,0-1 0,-2 0 0,-3 1-342,0-1 1,-3 0 0,-1 1 0,-1-1 342,3 0 0,-1 1 0,1-1 299,-3 0 0,2 0 0,0-1 0,0 1-300,-2 0 1,1-1-1,-1 1 1,-1-1-2,0 0 0,-1 0 0,5 0-247,-1-2 0,7 0 0,2-2 0,-1 1 0,-2 0 0,-5 0 436,-3 1 0,-4 0 0,3-1 172,9-1 0,5-1 1,-4 0-1,-11 2-277,-10 0 1806,-15 4-2237,-1 2-2930,-1 6 3203,-2-2 0,1 3 0,-1-4 0</inkml:trace>
  <inkml:trace contextRef="#ctx0" brushRef="#br0" timeOffset="61209">5213 10663 12388,'-2'-3'1848,"1"1"-577,1 2-912,-2 0-275,6 0 605,29-3-535,-12 0 0,8-2-193,-6 2 1,7-2-1,4-1 1,5 0-1,1-1 1,2 0 0,-2 0-1,-1 1 1,-4 0-1,-4 1 39,7-2 0,-5 2 0,-1 0 0,8-2-281,-10 2 1,5 0 0,4-1 0,2-1 0,2 0-1,0 0 1,-2 1 0,-2 0 0,-4 1 0,-5 0-1,-6 2 281,8 0 0,-6 1 28,6-1 0,1 1 0,-9-1 79,-15 2-68,-6 0-2063,-11 0 1761,-1 0-460,-8-2-113,-1 2-1415,3 0 2818,1 1 0,7 0 0,2 0 1</inkml:trace>
  <inkml:trace contextRef="#ctx0" brushRef="#br0" timeOffset="64050">16193 9829 10780,'-14'-5'958,"2"1"-628,12 4-145,0 0-11,-60 2-1813,31 14 1,0 3 1617,2-11 1,-3-1-1,3 4 81,5 6 0,2 4 0,4-1 448,1 1 0,3 0-478,-1 1 1,1 3-785,3 6 0,1 4 0,2-2 728,-1-2 1,3 0 12,-2 1 0,1 3 0,13-6-79,12-14 1,11-4-1,4-4 1,-1-1 0,-7-1 110,-5 2 1,-1-3 299,15 0 0,11 0 0,-5-4 1,-21-8-496,-33-15 1,-20-9-1,3 3 156,10 10 1,-2 0 16,0 0 0,-4-2 0,-1 1 1,0 7-1063,-3 10 1,-1 6 0,5 2-1781,-3 0 2845,0 4 0,9 2 0,28-3 0,2-2 0</inkml:trace>
  <inkml:trace contextRef="#ctx0" brushRef="#br0" timeOffset="65446">16987 10398 4560,'5'3'3120,"-1"-1"-678,-4-2-1708,-4 3 910,3-2-984,-3 1 148,4-11-803,0-6 475,0-15-464,0 10 1,0-1 782,0-3 0,0-2-799,-2-3 0,0-1-1639,0 0 1,-2-3 1598,-1 3 0,-1-4 0,-1 0 1,0 1-794,0-3 0,0 2 1,-1-2 818,2 4 0,-1-1 0,-1 1 0,2 3-745,-4-11 1,2 7 758,-2-1-6,2 9-22,3 10 1439,1 5-1658,2 7 2386,-1 1-2156,-2 9 17,1 0-5,-4 9-1,-1 1 1,-2 2-752,-6 6 0,-1 1 757,2 0 0,-1-1 0,-4 2 0,2-2 0,-4 1 0,1-2-3,8-9 0,0-1 2609,-4 4-2645,-3 2-1098,13-13 1311,3-4-146,1-25 0,3-10-34,0 8 6,-2-8 0,4-3-48,9 3 1,2 3 47,-1 4 2,6-5 1,2 4 3,-3 17 5,7-1-11,-5 5-13,8 3 0,9 2 0,-4-1 1651,-10 0 0,-1 1-1603,12 0 0,4 1 0,-8 1-41,-2 3-33,4 8 39,-9-3 64,6 7 1,0 3-1703,-11-8 1,0 1 1640,8 6 0,0 1 8,3 3-2240,-12-7 2302,9 8-33,-13-11-35,5 5 57,-11-13-634,-2-3 1368,1 0-796,-1-3 0,-2 1 0,1-1 0</inkml:trace>
  <inkml:trace contextRef="#ctx0" brushRef="#br0" timeOffset="66863">17741 10173 9688,'-1'-7'694,"1"2"-531,0 5-1,0 0 17,12 9 57,-3-6-1722,9 3 0,1-1 1486,3-2-475,3-1 0,8 0 0,2 0 0,-5 0 475,-2-1 0,-1 0-18,2 1 1,5-1 0,0 1 0,-6-1 73,-2-1 0,-2 0 230,3-1 0,1-1 0,2-1-202,1 0 0,2 0 0,0-1-629,-1 1 0,1-1 0,1 0 547,-4 0 1,1-1 0,0 1 0,-1-1 0,2 1 1,-1 0 0,1-1-7,-1 2 0,1-1 1,1 0-1,-3 0-216,0 1 1,-1 0 0,-3 0 75,8 0 0,-5 0-781,-11 3-347,-22 0 1271,-3 1 0,1 0 0,-1 1 0</inkml:trace>
  <inkml:trace contextRef="#ctx0" brushRef="#br0" timeOffset="67252">18773 9922 4904,'4'2'-5,"0"0"-2367,-4-2 2444,68 11-246,-38-6 0,2 0 0,0 1 170,2 0 1,-1 0-1,0 0 308,0-1 0,-1 0 0,-10 7 71,-17 16 0,-11 5-408,-7-1 0,-5 2 93,6-3 0,-2 3 0,0-3 441,0-8 1,-1-1-1,1-2-501,2 4 0,3-3-50,4 6-370,3-3-594,11-4 648,5-7 0,-2-6 0,-1-5 1</inkml:trace>
  <inkml:trace contextRef="#ctx0" brushRef="#br0" timeOffset="67552">19593 10081 11872,'-5'-6'1076,"2"1"-931,3 5-184,0 0-39,10-3 80,-2 23 1,0 9-1806,9-2 1792,-10-4 0,-1 3 0,-1-1-1628,1 3 1,1-2 1623,7 1 0,0-1 0,-7-7 0,0-1 0,15 8 0</inkml:trace>
  <inkml:trace contextRef="#ctx0" brushRef="#br0" timeOffset="68071">19619 9816 5915,'14'-25'21,"1"-1"0,-1 1 0,6-10 0,0 7 2499,5 15-2626,6 2-1083,-10 7 1077,2 0-434,-6 4 434,2 5 1262,4 2-1156,-5 3 6,-1-1 0,-8-2 2218,6 0-2291,-9-3 3139,3 1-3066,-9-1 0,0 1-2620,-2 4 2631,-10 8-6,1-3 29,-8 6-2297,5-7 2308,-6 3-45,3-5 0,-7 4 2173,5-7-2374,-2 2-91,-2-1-671,-7 6 319,9-3-995,5-1 1,2 2 999,6-2 1,-2 3-1,10-10 1</inkml:trace>
  <inkml:trace contextRef="#ctx0" brushRef="#br0" timeOffset="68763">19976 10292 9750,'3'-8'2240,"0"1"-1305,-3 7-923,38-19 94,-13 15-67,5 2 0,7 2 1,-5 2-102,0 12 37,2 0 0,-9 5 5,-33 12 0,-12 2-1619,5-13 1,-1 0 1608,0 1 0,0 2 0,0-3 33,-2-7 0,2-2 14,0 6-1426,28 0 1515,18-9 1,7-4-927,-7 1 1,1-1 819,0-3 0,2 0 0,-2-1-641,-6 0 1,-1 0-573,5 0 0,-2 0 1160,7-1 1,-3 1-1,-24-1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6T15:50:35.004"/>
    </inkml:context>
    <inkml:brush xml:id="br0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19831 4895 15967,'2'2'683,"0"0"-39,-2-2-470,2 0-3451,19 0 3379,6 1 0,10 1 1,5 0-1,1 0-181,-13-1 0,2 1 0,1-1 0,1 0 1,0 1-1,0-1 0,-1 1 138,0-1 0,0 1 0,1-1 1,-1 1-1,0-1 0,0 0 0,-1 1-199,4-1 1,1 1-1,-1 0 1,-1-1-1,-4 0 1,-4 0 178,9 0 0,-8-1 0,3 0-39,-64 1 0,32-1 0,-24 0 0,0 1 0</inkml:trace>
  <inkml:trace contextRef="#ctx0" brushRef="#br0" timeOffset="3167">6416 6033 16353,'31'0'-84,"-8"1"0,3-1-1009,-1 0 1,2 0 0,3 0 499,1-1 0,2 0 0,3-1 0,4 0 601,-11 1 1,2 0 0,2 0 0,1-1-1,2 1 1,1-1 0,1 1 0,1 0 0,1-1-76,-8 2 1,1-1 0,2 0-1,1 1 1,1-1 0,0 0-1,1 1 1,1-1 0,-1 1 0,1-1-1,-1 1 1,0-1 0,-1 1-1,-1 0 1,-1-1 0,-1 1 66,6-1 0,-1 0 0,-1 0 0,-1 1 0,-1-1 0,0 0 0,1 1 0,-1-1 0,0 1 0,2-1 0,0 1-35,-2 0 1,2 0 0,1-1 0,1 1-1,1 0 1,-1 0 0,0 0 0,-2 0 0,-1 1-1,-3-1 1,-3 0 0,-3 1 0,-4 0 34,13 1 0,-9 1 0,-4 0-531,12 1 1623,-1 2 433,-19-3-1245,-1 0 1765,-15-2-3826,0 0 3026,-3 1-4522,-3 1 3511,-7-1 1,5 0 0,0-2 0</inkml:trace>
  <inkml:trace contextRef="#ctx0" brushRef="#br0" timeOffset="4714">15981 5980 11323,'1'5'1765,"-1"0"-1284,0-5 359,76 0-840,-48 0-159,0 0 1,5 0-1,-7 0-1073,-5 1-2045,-3 4 3263,-4 0 0,-7 1 0,-4-3 1</inkml:trace>
  <inkml:trace contextRef="#ctx0" brushRef="#br0" timeOffset="7658">3559 7104 12304,'7'5'974,"-1"-1"-615,-6-4-85,0 0-224,4 0 62,2 0-106,3 0 28,4 0-474,14 1 619,3 1-97,-9-1 0,4 0 52,1-1 0,2 1 1,1-1-79,-2-2 0,-1 0 0,3 0-259,2 0 0,2 1 0,0-2 0,1 1 221,-3-1 0,-2-1 0,3 0 0,8 1-186,-15 1 0,4 1 1,2 0-1,3 0 1,2 0-1,2 0 1,1 1-1,1-1 1,1 1-1,-1-1 1,0 1-1,-2-1 1,0 1-1,-3 0 1,-2-1-1,-2 1 168,6-1 0,-3 1 0,-3-1 0,0 1 0,-1-1 0,1 1 0,3 0 0,4 0-1,-8 0 1,3 0 0,1-1-1,2 1 1,1 0 0,0 0-1,2 0 1,0 0 0,0 0 0,0 0-1,0 1 1,-1-1 0,-1 1-1,-1 0 1,-1 0 0,-3 0-201,8 2 1,-1-1 0,0 2 0,-2-1 0,0 1 0,-1-1 0,-2 1 0,0 0 0,-2-1 0,0 0 178,4 0 1,-2 0-1,-2 0 1,-1 0 0,3 0-1,2 0-57,-4 0 1,2 1-1,2-1 1,1 1-1,1 0 1,0 0 0,-2-1-1,-1 1 1,-3-1-1,-3 0 65,9 0 0,-5 1 0,-1-1 0,4 0-118,-5 0 0,2 0 1,2 0-1,1 0 0,-1 0 1,1 0-1,-2 0 132,0-1 0,-1 0 0,0 0 0,0-1 0,2 1 0,2-1 4,-4 1 0,3 0 1,2 0-1,0-1 1,1 1-1,0 0 1,-2-1-1,-1 0 0,-2 0-3,4 0 0,-2-1 0,-2-1 0,0 1 0,-1-1 0,1 0-1,0 1 0,1-1 0,-1 1 0,-1-1 0,-1 0 0,-2 0 0,2-1 0,-3 0 0,0 0 0,-2 0 182,2-1 0,-1 0 0,0 0-180,-1 0 0,0 0 0,0 1-2,-1-1 0,-1 0 0,3 1 0,8-1 0,2 0 0,-2 1 1,-7 0 1,-1 0 0,1 1 505,6-1 1,3 0 0,-3 1-505,-9-1 1,-1 1 0,-1 0-1,14-1 0,-1 1 6,-12 0 0,1 0 1,-1 0-9,1-1 1,0 1 0,0 0-2,-1 0 0,1 0 0,0 0 0,-1 0 0,0 0 0,4 0-276,2-1 1,4 1 0,3 0 0,1-1-1,-1 1 285,-5 0 0,1 1 1,1 0-1,0-1 1,-1 1-1,1-1-8,-1 1 0,1-1 0,-1 0 0,1 0 0,-1 0 0,-1 1 0,5-1 0,0 1 0,-1 0 0,-2 0 1,-4 0-339,-5 0 1,-3 0 0,4 0 340,4 0 1,5 0-1,2 0 1,-2 0-1,-3 0-2,1 0 0,-3 0 0,3 0-1,-2 0 0,4 0 0,0 0 0,0 0 0,-4 1 344,4-1 1,-4 0 0,1 0-344,0 0 0,1 0 0,2 1 31,-6-1 0,2 0 1,1-1-1,-1 1 1,-2 0-34,6-1 0,-2 1 0,1-1 401,-5 0 0,1 0 1,-1 0-1,-2 0-401,4-1 0,2 0 1,-7 1 0,5-1 0,2 1 0,-2-1 0,-2 1-1,0 0 0,-3 1 0,5-1-268,-1 0 1,5 1-1,4-1 1,-2 0 0,-1 0-1,-7 1 268,-1-1 0,-5 2 0,2-1 337,3 0 1,2 0 0,1 0-1,-3 0-339,0 0 0,-1 0 1,4 0 1,-4 0 0,3 0 0,2 0 0,1 0 0,-1 0 0,-3 0-294,2 0 0,-2 0 0,1 0 0,1 0 294,-1 0 0,2 0 0,2 0 0,-1 0 0,-3 0 0,-3 1 387,-1-1 0,-3 0 1,4 0-387,0 0 1,5 0 0,3 0 0,0 0 0,-1 1 0,-4-1-1,-1 0 0,-3 0 1,0 0-1,4 0-2,0 0 0,3 0 1,3 0-1,0 0 0,0 0 1,-2 0-1,-3 0 1,4 0 0,-3 0 0,-1 0 0,0 0-378,0 0 0,0 0 1,0 0-1,2 0 378,1 0 0,2-1 0,0 1 0,-1 0 0,-5 0 342,0-1 1,-5 0-1,3 1-342,2-1 0,2 0 0,0 1 0,-4-1 0,1-1 0,-1 1-225,4-1 1,2 0 0,-1 0 224,0 1 0,-1-1 0,0 1 0,3-1 0,-4 1 0,-4 0 0,1 0 2,0 1 1,5-1 0,0 0 0,-4 0-1,7 1 1,0-1 286,-10 1 1,2-1 0,3 1-1,1-1 1,0 1-289,0-1 0,2 1 0,1 0 0,-1 0 0,0 1 0,-4-1-332,3 0 1,-3 0 0,1 0-1,2 0 331,-1 0 0,4 0 0,2 0 0,-1 0 0,-3 0 0,-5 0 328,-2 0 0,-4 0 0,2 0-328,9 0 0,2 0 0,-2 0 0,-9 0 0,-1 0 0,4 0 21,2 0 1,6 0 0,3 0-1,1 0 1,-4 0 0,-5 0 22,-3 0 1,-4 0 0,3 0-23,4 0 1,4 0-1,2 0 1,-4 0-1,-9 0-234,7 0 696,-11 0 1,-2 0 1448,0 0-1675,4 0 240,-22 0-142,-1 0-602,-3 0 2485,0 0-5516,-21 11 2630,5-3 1,-5 5 0,12-7-1</inkml:trace>
  <inkml:trace contextRef="#ctx0" brushRef="#br0" timeOffset="23271">22358 10782 6586,'30'0'477,"1"0"0,-1 1 0,0-1 0,4 1 0,-2-1 1,0 0-303,-6 0 0,-1 0 1,0 0 659,10 0 1,-3 0-620,-10 0-1,-1 0-1726,2 0 0,-1 0 2491,-5-1-739,-9 1 689,-5-1-936,-1 0 6,1 1 0,4-2 226,4 0-187,-4 1-73,2-3-195,-7 2-79,-1-3-90,-2 2-246,-4-1-347,-2-1 991,-20-11 0,17 10 0,-11-7 0</inkml:trace>
  <inkml:trace contextRef="#ctx0" brushRef="#br0" timeOffset="24034">19288 10464 12382,'-1'-5'1266,"0"1"341,1 4-4884,6 2 2701,15 2 1,10 0 547,-7-2 1,4-1-1,4 1 1,3-1-1,2 1 1,2-1 0,0 0 50,-8 0 1,3 0 0,1 0-1,1 0 1,2 0 0,0 0-1,1-1 1,0 1 0,1 0 0,-1-1-1,-1 1 1,0 0 0,-2-1 18,1 1 1,-1 0 0,0-1 0,-1 1 0,0 0 0,0-1 0,0 1 0,1 0 0,-1-1 0,1 1 0,1-1 0,0 1-32,-3-1 1,1 0-1,0 0 1,1 1-1,0-1 1,0 0 0,1 0-1,-1 0 1,1 0-1,-1 0 1,0 0 0,-1 0-1,0 0 1,-1 0-1,-1 0-123,5-1 1,-1 1 0,0 0 0,-1 0 0,0 0 0,-1-1 0,0 1 0,-1 0 0,0 0 0,0-1 0,-1 1 111,5-1 1,-2 1 0,0-1-1,-2 1 1,1-1 0,1 0 0,2 1-1,1-1 0,-7 0 0,2 0 1,0 0-1,2 1 1,1-1-1,0 0 1,0 0-1,-1 0 1,1 0-1,-1 0 1,-1-1-1,-1 1 1,-2 0 3,5-1 0,-2 1 1,0-1-1,-1 0 0,-1 1 1,0-1-1,-1 0 1,1 0-1,0 0-4,2 1 1,1-1 0,0 0 0,-1 1-1,0-1 1,-1 0 0,-1 0 0,-1 1 4,3-1 1,-1-1-1,-1 1 1,-1 0 0,-3 0-1,-3 0 149,2 0 1,-3 0 0,-1 0-105,12-1 1,-2-1 693,-13 1 1,-1 0-583,2 0 1,-4 0 61,-6 1 1926,-8 1-5427,-4 1 879,-20 0-879,1 2 3357,-2-2 0,1 1 0,1 0 0,2-1 0</inkml:trace>
  <inkml:trace contextRef="#ctx0" brushRef="#br0" timeOffset="25637">2143 11695 11995,'-7'-4'2381,"1"2"-1771,6 2 488,-7-18-4375,6 13 749,-6-12 3729,11 17-1201,9 0-1409,15 0 1434,-1 0 1,3 1-532,-1 1 0,2 0 1,5 0 522,-5 0 1,4-1-1,3 1 1,2 0 0,0-1-1,-1 1 1,-1-1 163,-5 0 1,0 1 0,-1-1-1,0 0 1,1 0 0,1 0-1,1 0-162,-3 0 0,1-1 0,0 1 0,1 0 0,0 0 0,2 0 0,0 0 0,1 0 1,1-1-1,1 1-67,-6-1 1,2 0 0,0 0-1,2 0 1,1-1 0,0 1 0,1 0-1,0-1 1,0 1 0,-1-1 0,1 1-1,-2 0 1,-1-1 0,0 1 0,-3-1-1,-1 1 62,8 0 0,-3 0 1,-1-1-1,-2 1 1,-1 0-1,1 0 0,1 0 1,2-1-1,3 1 72,-7 0 0,2 0 0,3-1 0,0 1 0,2 0 1,0-1-1,1 1 0,-1 0 0,0-1 0,-1 1 0,-1 0 1,-1-1-1,-3 1 0,-1 0 0,-4 0-64,11-1 1,-3 1-1,-4 0 1,-1-1-1,0 1 1,1 0 165,-1-1 1,0 1 0,1 0 0,-1 0-1,-1 0 1,0 0-178,3-1 0,-1 1 0,0 0 1,-1 0-1,0-1-3,3 1 1,-2 0-1,1-1 1,1 1 24,0-1 1,3 1-1,0 0 1,-2 0 0,-4 0 141,-2-1 1,-4 1-1,1-1-106,13 1 0,2 0 0,-12 0 372,-20 0-346,-10 0 2440,0 0-2535,12 0 6,-1 0 427,13 0-433,-2 0 807,-1-1 0,3 0-894,5-2 1,1 0 16,1 0 0,1 0 0,0-1 0,-1 0-1569,-9 0 1,-1 2 1577,2-2 0,0 1-1068,-3-1 0,-1 1 1129,15-2-339,-11 1 429,-10 1 10,0 0-44,-2 1 51,2 0 1971,-4-1-2072,4 0 1539,16-1 0,2 0-1545,-1 0-6,-1 0 1,6 1-1,-6-1-626,7 1-224,-14 2 0,-5-1-1216,-13 1 1252,-38 2 1,15-1 0,-13 1 0</inkml:trace>
  <inkml:trace contextRef="#ctx0" brushRef="#br0" timeOffset="35787">1389 5345 11637,'-6'-1'3097,"0"1"-2520,6 0 224,-5-4-806,4 4-186,2-4-356,12 8 1,12 9 0,8 7 0,3 2 0,-1-1 0,-8-5-110,-2 0 1,-3-2 0,4 2 357,-2-2 1,5 3 0,2 1 0,0 1 0,0 0-1,-4-2 1,-4-1-265,1 3 0,-4-1 1,-2-1-741,1 0 0,-1-1 574,2 2 0,-3-2 474,-7-7 0,-6-5 1,-3-3-1</inkml:trace>
  <inkml:trace contextRef="#ctx0" brushRef="#br0" timeOffset="36010">1945 5226 12657,'-19'30'-300,"0"0"0,0 1 1,6-4-1,0 5 0,-1 4 1,0 1-1,0 1 0,1-2 1,2-3-1,1-4 26,-3 8 1,2-4 0,0 3 0,2-7 0,-1 5 0,-1 2 0,0 0 0,1-2 0,2-6 0,2-7 0,0 4 0</inkml:trace>
  <inkml:trace contextRef="#ctx0" brushRef="#br0" timeOffset="36613">1403 6562 10386,'-7'-3'2683,"2"1"-2102,5 2-777,0 2 266,0 2-65,8 5 85,5 3 1,3 2-86,1-2 1,3 1-6,5 3 0,6 4 0,1 0 0,-3-3-394,-3-2 0,-2-2 1,2 2 239,3 1 0,3 2 0,0-1 0,-1-1-799,3 0 1,-2-3 0,-1 0-432,2 1 1,-1-2 880,-6-3 0,1 0 0,-5-2 0,1-1 0,-10-5 1</inkml:trace>
  <inkml:trace contextRef="#ctx0" brushRef="#br0" timeOffset="36815">1945 6456 1955,'-7'-1'924,"-8"22"0,0 8 496,6-10 0,-1 3-1359,-2 5 1,-1 4 0,-1 1-313,2-5 0,-1 1 0,1 0 0,0 0 108,1-3 0,0 0 0,-1 1 0,0 2 106,-3 3 0,-1 4 1,-1 0-1,1-2 0,3-4 1,0-3-1,2-3 1,0 0-1,-2 3 0,0-1 1,1 1-1</inkml:trace>
  <inkml:trace contextRef="#ctx0" brushRef="#br0" timeOffset="39326">15492 6416 11889,'-8'-4'1109,"3"1"-650,5 3 236,0 0-208,10 1-319,2-1-62,15 1-50,5-1-405,-3 0 0,7 0 1,-4 0 185,-5 0 1,-1 0-5,6-1 1,2 1 0,-6 1-780,3 4 750,-16 2 140,-3 7 56,-14 3 0,-8 6 60,-7 2 0,-6 7 0,-1 3 1,3-6-64,2 0 0,0 0 3,3-6 0,-4 3 0,-1 2 0,3-1 0,5-3-894,3 9 1,5-5-14,-3 8-65,4-11 0,2-1 152,2-10 1,0-6 0,0-6 0</inkml:trace>
  <inkml:trace contextRef="#ctx0" brushRef="#br0" timeOffset="39487">15425 6760 6531,'25'-1'1045,"-1"0"0,11-4-1023,-8 3 0,5 0 1,-2 0-23,0-3 0,1 0 0,-4 0 0,4 0 0,-1-1 0,-4 2 0,-2 0 0,0 0 0,2-1 0,0 0 0,1 0 0</inkml:trace>
  <inkml:trace contextRef="#ctx0" brushRef="#br0" timeOffset="39817">15902 6601 9811,'-4'-1'381,"1"0"1355,3 1-1546,-27 42-111,16-14-38,0-4 0,-1 5 1,5-2-1681,9 3 1,6-1 1324,-1 0 0,4-2-363,6-1 1,5-4 712,-3-8 1,4-4-280,5-7 1,5-3-1,1-3 1,-5 0 298,-2-1 0,-1-3-414,10-1 0,3-3 1,-13-6 295,-23-16 1,-11-3-40,3 14 0,-3 0 393,-1-1 0,-2-1 1,-1 3-456,-3 5 1,-2 3-1477,-15-4 1,0 3 1598,14 6 1,1 1 0,-8-2 0,4 2 0,12 6 0</inkml:trace>
  <inkml:trace contextRef="#ctx0" brushRef="#br0" timeOffset="40184">16272 6482 11514,'3'5'616,"-2"-1"-544,-1-4-72,-44 45 0,28-22 2,0-5 0,-3 4 0,6-1 23,9 8 0,6-2-25,6 3 67,-1-5 1,4-4 8,9-14 0,3-4-76,-4 0 0,0-2-1639,17-2 1,-1-3 191,-11-3 0,-2-3 1156,11-9 0,-3-2 0,-7-1 0,0-7 1</inkml:trace>
  <inkml:trace contextRef="#ctx0" brushRef="#br0" timeOffset="40428">16510 6443 7996,'5'2'2224,"-1"0"-5501,-4-2 2972,-12 96 422,9-73 1,0 1 199,0 1 1,-1 5 0,0 2-1,1 1 1,0-2-467,1 1 1,0 0-1,1-1 1,1-2-248,-1-1 0,2-2 1,0 2 395,2 9 0,2 2 0,1-12 0,4-12 0,3-3 0</inkml:trace>
  <inkml:trace contextRef="#ctx0" brushRef="#br0" timeOffset="40844">17013 6601 10102,'2'6'1058,"-31"2"1,-11 0-823,8 3-1329,5-6 1,-5 1 0,5 6 536,9 12 1,6 7-1,3-3 581,0-7 1,2 1 458,1 7 1,2 5 0,4-7-485,19 3-398,9-9 0,5-4-99,-13-8 0,1-1-1142,11 4 1,-1-4 1435,-4-8 0,-13 0 0,-6 0 0</inkml:trace>
  <inkml:trace contextRef="#ctx0" brushRef="#br0" timeOffset="62046">8282 8348 10517,'-4'-5'1053,"1"2"-516,3 3-318,-27 0-174,18 0 795,-25 2 0,-3 1-4117,17 0 3292,-6 1 1,1-1 17,10 1 18,-2-1 128,-1 1 305,-6 2 1,-2 0-339,-2 0-124,2 0 1,-1 2 66,4-1 1,2 0-90,-6 5-34,2-1 1,0 3-15,8 3 0,2 1 48,1-4 0,1 2 1638,-1 4 0,1 1-1597,4 1 1,-1 1-55,1 0 0,-1 1 0,0 0-1,1 1 1,-1-1 0,1 3-507,-2 4 0,0 4 0,1-1 0,1-3 478,0 1 0,1-1 30,0-3 1,1 1 0,3 0-40,6 7 1,4-4 95,3 1-23,-1 1 1,2-3-23,7-10 0,0 0-3,-5-6 0,2 0-47,5 7-90,7 3 0,2-1 1287,-1-2-1130,-4-3 0,1-1-37,-7-8 1,-1-1 13,5 1 0,0-1-22,0 1 0,1-2 28,2 0 0,0-1-1183,-6-2 0,1-1 1203,10 1 0,1 1-888,-7-2 0,-1 0 865,6 2 1,2-1-36,-1-1 1,1 1 0,-2-2 37,-3 0 0,0 0-196,3-1 1,4 1 0,0-1 0,-5-1 211,-3-1 1,-3-2-764,13 1 1,2-3 790,-10-2 1,0-3 0,-2 1-42,-3 0 0,0 0 351,2-1 0,3-1 1,-5 0-322,5-5 96,-1-5 0,5-5 0,-3 3 453,-9 6 1,1 0-565,7-7 1,3-3 0,-7 3 986,-6-1-895,-10-1 0,-1-6 0,-1 3-93,0 8 0,-2-1 1009,1-8 0,-2-2 0,-2 4-1020,-4-4-6,-5 0 19,0 8 1,0 0-1192,1 5 0,0 1 1172,-4-6 0,0 1-1134,3 6 0,-2 0 1184,-11-6 1,-4-2-1,2 2-251,3 2 1,0 1 229,-4-3 1,-3-1 0,1 3-651,-1 2 0,1 3 621,6 3 0,0 1-3,-8-3 0,-1 1 680,9 6 1,0 0-659,0 1 1,-2-1 64,-3 1 0,-5-1 0,0 0 0,4 1 484,0 0 1,0-1-556,-8-1 0,-3 0 0,8 1 88,10 2-96,3 1 613,7 2-618,1 1 2845,5 1-2885,1 0-77,1 0-494,-6 0 1329,4 0-718,-7 9 0,10-7 0,-2 7 0</inkml:trace>
  <inkml:trace contextRef="#ctx0" brushRef="#br0" timeOffset="66146">2117 10583 6697,'4'-3'-108,"-1"1"0,-3 2 0,0 0 1</inkml:trace>
  <inkml:trace contextRef="#ctx0" brushRef="#br0" timeOffset="67302">2130 10583 8209,'-3'-3'2487,"0"1"-4288,3 2 2372,115-56 184,-91 48-1,2 2-745,-2-4 0,5-3 0,1-1 0,1 2 0,-1 4-363,3 3 1,-1 5-1,0 1 1,-3-1 353,6-1 0,1 0 0,-6 0 0,3 0 0,1-1 0,-5 1-445,8 1 0,-4-1 430,-7 1 0,0-1 0,0-1 626,0 1 0,0 0 0,0 0-622,-2 0 0,0 0 0,4 0-144,4 0 0,6 0 0,3-1 0,0 0 0,-3 1 0,-4 0-291,-2 0 0,-3 0 0,3 1 445,1-1 0,6-1 0,2 1 0,-1-1 1,-5 1-1,-7 0 509,-6 1 1,-1-1-514,5-1 1,5-1 0,1 0 0,-4 0 628,2 0 0,0 0-626,1 0 1,4-1 0,1 0 0,-5 0-33,0 1 0,-2-1-262,2 1 1,1 0 0,-1 0 258,1 0 1,-1 1-378,4-1 0,0 1 377,-6 1 1,-2 0 13,-5 1 1,-1-1 525,8 1 0,-1-1-503,-7 1 0,-1-1-500,10 1 0,1 0 500,-7-1 0,0 0 272,5 1 1,3-1-266,2 0 1,4-1 0,-4 0 687,-4 1 0,0 0-695,5-1 0,3 1 0,-5-1 2,-10 1 1,-2 0 2,9 0 1,2 1-4,-8 0 0,2-1 0,-1 1 697,6 0 0,1 0-699,4 2 0,2 0 0,-5 0-61,-11 0 0,-1 1 61,15 1 0,1 0 789,-13 1 0,-2-1-789,14 1 0,-10-2 0,3 1 0,-3 0-829,-4-2 0,0 0 866,8 0 1,3 1-1,-2-1 778,-1-1 1,-2-1-766,-3 1 0,-1 0 174,6-1-184,-30 0-2628,0 0 2588,-12 9 0,8-7 0,-9 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6T15:54:52.525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9071" units="cm"/>
      <inkml:brushProperty name="height" value="0.09071" units="cm"/>
      <inkml:brushProperty name="color" value="#FF00FF"/>
    </inkml:brush>
  </inkml:definitions>
  <inkml:trace contextRef="#ctx0" brushRef="#br0">3672 5944 24575,'0'0'0</inkml:trace>
  <inkml:trace contextRef="#ctx0" brushRef="#br0" timeOffset="498">7803 7371 24575,'0'0'0</inkml:trace>
  <inkml:trace contextRef="#ctx0" brushRef="#br1" timeOffset="45106">6615 9168 6952,'-5'-7'2140,"-8"4"-1888,10 3 196,-7 2 118,9-2-386,0 0 637,-32 13-3889,7 2 3161,2-2 1,-1 0-34,6 1 0,1-1 74,-7 8-96,-1 0-360,1 7 326,7-7 0,-4 8 0,9-9 39,1 9 17,3-7-22,2 8-12,5-10 1,2 0-68,-1 7 1594,2-4 1,2-1-1600,3-3-3173,4 3 3363,1-9 315,1 1-416,-1 0-121,8 6 1,1 1 81,1 1 42,-1-1 1,2-1 30,6-2-68,-5-4 140,5-5 1,7-1 0,-3-2-118,-8-1 0,2-2-26,6 1 0,4 0 0,-4-1 0,-6-3 1,-2 0 0,1 0 0,-1 0-1135,1 0 1,-1 0 1136,-1 0 1,0 0-762,-2 0 1,1 0 758,3 0 0,-1 0 1467,10 0-1467,-15 0 0,0 0-1497,2 0 1505,6 0 1471,2 0-1477,-2-1 1,0-1 55,3-4 85,-9 0 0,0-1-113,14-5-233,-15 4 1,-1 0 261,0-3 0,-1 0 2035,5-3-2075,-5 2 1,-2 1 67,-2-2-1758,1-8 1775,-5 5-35,1-9 587,-7 6-581,-2-11 0,-2-2 449,-5-1-527,4 2 0,-6-3-467,-6 11 0,-5-1 0,-2 1 0,3 3 422,1-2 0,-2 1 31,0-1 0,-3-3 0,-1 1 0,4 4-45,2 6 1,-1 1-23,-6-1 1,-5-1 0,2 2 77,1 0 0,-1 1-134,1 2 1,-3-1 0,-1 1 0,4 2 113,-3 2 1,2 1-15,-9-1 1,-1 1-23,13 2 1,-2 3 58,-2 5 0,-5 4 0,0 1 0,5-2 0,5-4 0,1 0 0,-10 7 0,1 0 0,0 0 0</inkml:trace>
  <inkml:trace contextRef="#ctx0" brushRef="#br1" timeOffset="60832">16087 3969 8847,'5'5'2409,"-1"-1"-1675,-4-4-263,0 0-130,5 0 634,1-2-695,1 0 599,14-7-890,-9 6 12,10 1 0,9 2 1,3 0-1,-4 1 21,1 1 1,0 1-15,0 0 1,5-1-1,1 1 1,-2 1-401,-3 1 0,0 1 0,-1 1 0,-3-2 392,7 2 0,0-1-2,-1 0 0,2 0 0,-7 3 2,0 14 0,-15-15 0,-5 11 0</inkml:trace>
  <inkml:trace contextRef="#ctx0" brushRef="#br1" timeOffset="62047">20214 3995 6564,'-1'-2'2420,"-1"-1"856,2 3-15,11 0-5701,23 0 2443,-13 0 0,0 0 540,8 0 0,2 0-543,3 0 0,0 0-83,-4 0 0,-1 0 80,-2 0 0,-2 0-2,6 1-695,-23 0 588,-4 1 175,-3 0-635,-1 0 204,-18 19 0,14-15 1,-14 14-1</inkml:trace>
  <inkml:trace contextRef="#ctx0" brushRef="#br1" timeOffset="69883">3744 8533 7464,'2'-3'3142,"0"1"-2839,-2 2 391,1-13-380,-1 9 314,1-12-315,-1 14 382,0-4 173,-7-9-773,3 6-56,-9-8-162,-4 12 179,-13-2-128,5 11 1,-8 4 0,0 1-1,4-1 52,-2-2 1,0 2 19,3 1 0,-4 2 0,1 1 0,4 1 81,-3 10 0,6 1-75,8-8 0,-1 1 12,-5 8 1,-2 4 0,3-3-19,9-7 0,0 0-607,-3 7 1,-2 5-1,0 1 1,3-6 608,4-5 1,1 0-3,-3 4 0,-1 4 0,3-1 17,4 9 0,3-4-12,0 0-318,0 2 0,2-1 302,9-3 11,-1-11-34,8 8-135,9-10 1,2-2 174,-9-7 0,0 1 1141,14 7 0,5-2-1104,-7-6 0,3-3 0,-2 0-1189,2 0 1,2 0 1154,-3 0 1,5 0 0,1 0 0,-1 0-568,0-1 1,0 0 0,0 0 0,-1 0 534,-5 0 1,-1-1 0,0 0 0,1 1 107,3-1 0,3 1 0,-2 0 0,-4-1-88,0 1 1,1-1-25,0-2 0,5 0 1,0 0-1,-5 0-582,3 0 1,0 0 606,-5-1 1,5 0 0,-1 0 0,-6-2-36,-5-1 1,-3-1 33,12-4 0,-1-2 3,-6 2 0,-1-1 835,6-3 1,0-1-811,3-5 1,-2 0-1,-11 7 0,-1-1 42,12-9 0,-2 0-55,-9 2 142,3-8 0,-1-2 1817,-5 2-1910,-2 1 1,-1-2 249,-8 0 0,-3-1-219,-1 3 1,-3-1-62,-4-11 0,-2 1-274,0 10 0,-1 3 265,-6 2 1,-1 1 19,2 4 0,0-1 8,-11-8 1,-1-1-51,6 6 0,-1 1-491,4 2 1,-1 0-1,-3 0 437,-6-1 1,-5 1 0,0 0 0,4 3 1137,-1-3 0,-1 1-1069,4 4 1,-5-3 0,-1 1 0,1 0 0,5 4-36,-2-1 1,2 2 180,-3 0 1,-1-1-1,1 2-189,-3 1 0,1 1-345,2 1 0,1 1 420,5 2 1,2 1 19,-11 1 1613,-2 0-1635,0 0 0,-2 0-40,14 0 1,-3 0 1,-3 2 0,-7 2 0,0 0 0,6 0-191,4-1 0,2 1 172,-6 2 1,-2 1 0,5-1 11,2 3-358,-3 6-12,14-8-313,-1 4 683,26 9 0,-9-13 0,9 10 0</inkml:trace>
  <inkml:trace contextRef="#ctx0" brushRef="#br1" timeOffset="77286">8189 8136 10114,'-9'-6'1450,"2"1"-980,-25 5-430,22 0 10,-24 0-44,31 0 16,-9 3 45,3 3-61,-9 4 44,5 5-38,-1 1-270,15 10 0,5 2 404,3-10 173,14-21 1,10-9-1,-5-2-246,0-9-73,-4-3 0,3-4 0,-12 9-690,-16 16 690,-3 6 91,-3 9-19,-10 21-32,4 2-38,4-11 1,0 4-1096,2 5 1,1 2 0,1-2-547,1-6 1,0 0 1222,-1 2 0,1 3 0,1-8 1,3-8-1,0-12 0</inkml:trace>
  <inkml:trace contextRef="#ctx0" brushRef="#br1" timeOffset="77658">8401 8109 11474,'-1'-5'207,"13"28"1,4 12-309,-4-14 155,0 6 0,1 8 0,-2-8 2,-5-7 12,1 16-3345,-11-18 1638,-7-4 1,-3 0-1639,-6 0 3098,3-4 0,0-2 0,6-6 0,3-2 0</inkml:trace>
  <inkml:trace contextRef="#ctx0" brushRef="#br1" timeOffset="77926">8414 8017 12778,'1'4'1170,"0"0"-1727,-1-4-474,55-32 375,-25 32 1,1-17-1,-3 4 1,-12 21 0</inkml:trace>
  <inkml:trace contextRef="#ctx0" brushRef="#br1" timeOffset="80348">5438 7990 0,'7'1'2443,"-2"-1"693,-5 0-3534,0-7 1499,0 5-1219,0-5 978,0 7-48,0 0 2464,-23 6-2824,9-2-452,-19 6-109,14-4 0,1-1 109,1 1 5,-11 3 124,25-8-291,2 1-163,1-1 255,-4 29 0,-3 10 70,3-15 1,-1 0 1,0 4 0,1-5-2,1-7-44,1-6 816,1-1-637,6-14-46,3-4-77,6-7 10,6-5 0,2 1-27,0 1-32,-2 1 1,-1 2-87,-4 12-2398,-1 4 2482,2 15 106,-8 0-28,-2 12-1379,-20 2 0,-5-2 1071,-1 1 14,-3-2 1,-3-2-94,7-17 0,2-4 0,-3 2 0,0-1 0</inkml:trace>
  <inkml:trace contextRef="#ctx0" brushRef="#br1" timeOffset="110170">7303 11456 12421,'3'1'1137,"0"-1"-409,-1 0-728,0-1-56,0 1 6,1 0 39,26 20-3266,-8-6 3225,0 2 0,1 1-1077,2 4 1,-1 0 1013,-4-5 0,-1-1-638,7 7 1,-1-3-358,2-1-1690,-8-7 2800,-8-8 0,-4-1 0,-3-2 0</inkml:trace>
  <inkml:trace contextRef="#ctx0" brushRef="#br1" timeOffset="110543">7647 11298 7789,'-1'-4'1092,"-8"17"0,-4 16 0,0-3-2731,4-6 1,-1 1 1483,-2 5 1,-3 6-1,-1 2 1,1-1 597,-1-1 0,-1 0 0,1-1 1,2-1-459,1-4 0,2-1 0,-2 1-114,-4 9 0,-2 1 1,6-13 163,10-16-2068,1-3 2033,2-4 0,0 0 0</inkml:trace>
  <inkml:trace contextRef="#ctx0" brushRef="#br1" timeOffset="123868">21048 7990 13625,'-7'-5'2706,"2"1"-1911,5 4 1547,0 0-2410,4 0-1025,20 1 1,12 0 0,2 0 329,-5 0 1,0 0-1,7-1 632,-10 1 1,5-1-1,2 1 1,3 0 0,0 0-1,0 0 1,-2-1-1,-2 1 131,0-1 0,-2 1 0,-1-1 0,0 1 0,1-1 0,1 1-55,-3-1 0,1 1 0,1-1 0,0 1 0,0-1 0,0 0 1,0 1-1,-2-1 54,7 1 0,1-1 0,-2 1 0,0-1 0,-3 1 0,-2-1-15,-1 0 1,-3 1-1,0-1 1,1 0 17,0 0 0,3 1 1,-1-1-1,-2 0 0,-5 0 18,1 0 0,-4 0 755,0 0 0,0 0 328,15 0 1116,-17 0-2219,-8 0 3249,-12 0-4296,0 0-2230,-4 6 0,-5 2 2523,-6 4 0,6-4 0,0-4 0</inkml:trace>
  <inkml:trace contextRef="#ctx0" brushRef="#br1" timeOffset="129058">8639 11324 11637,'6'5'1378,"-1"0"-930,-5-5 902,0 0-1418,0 10-3209,-3 23 2807,-1-3 0,-1 3 470,1 0 0,-1 2-453,0-2 0,-1 4 0,0-1 455,1-2 0,1 0 0,-1-2-151,2-4 1,0-2 0,0 0 151,-3 12 0,3-7 170,2-17 858,0-22-992,1-9 982,0-1 1,0-1-1022,0-2 0,0-1-135,0-13 1,0-1 100,0 8 1,0 0-761,0-9 1,0 2 787,1 12 1,-1 2-105,1 1 1,1 1 103,1-13-33,4-3-169,2 7-117,-2 8-173,-1 9-146,8 38 638,-4-6 4,1 5 0,3 5 1,-2-2 1,-1-5 0,-1-1 0,1 2 0,1 2 0,-1-3 773,-1-6 1,0-1-715,6 4 0,1-1-1597,3-1 1857,7 3 73,-15-21-84,-2-7 57,8-19-237,-6-3-55,-6-3 0,-1-9 0,-1-2 0,0 6-71,0 5 1,-1-1-3,-2-3 0,0-6 0,0 1 0,-2 10 66,-2 3-139,-5-2-106,6 22 1918,-1 2-2356,3 5-133,-1 0 750,4 19 0,-3-14 0,3 15 0</inkml:trace>
  <inkml:trace contextRef="#ctx0" brushRef="#br1" timeOffset="130168">9181 11390 9342,'7'5'756,"-2"-2"-34,-5-3 28,0 0-306,3 25-304,-1-6-93,0 3 1,0 2-1611,0 3 1,0 2 1601,2 4 0,-1 0-1081,0 0 1,1 0 1044,2 5 0,0-3 3,0-4-6,3 3 582,-3-25-218,-1-9-263,2-14 2229,-3-11-2300,-2 7 1,0-4 8,-2-6 0,0-8 1,-1-1-1,1 4 1053,-1 7 0,0 2 0,0-3-1063,0-6 0,-1-4 0,1-1 0,-1 4-1122,1 3 1,-1 2 0,1 3 1026,0 2 0,0 0 60,0-9 1,1 4-51,0 12-112,5 6-420,10 11 510,-2 7 72,8 9 1,-9 3 7,-3 0 1,0 1 8,1 5 42,-3-5 1,-2-1-2267,-2-4 2269,-3 1-5,-6 9-12,-2-8-33,-8 13 44,-2-13-1567,-1 1 1517,-2 0 1177,1-1-1177,0 0 0,2-2-100,-2 5 2161,11-10-2151,-1 3 336,23-2-44,15 1-77,-4-2 0,6 2 0,-1-1-125,-2-2 0,0 0 0,1 1 3,1 0 1,0 0 0,-2 0-4,2-1 0,-6-1-375,-3 0 790,-2 0-197,-9-4-44,-2 3-46,-7-7-1214,0 1-1227,-3-7 2313,-4-2 0,2 1 0,-1 0 0</inkml:trace>
  <inkml:trace contextRef="#ctx0" brushRef="#br1" timeOffset="135930">9486 9551 10338,'-1'9'1304,"1"-2"-833,0-7 795,0 0 660,7 0-1853,3-3 39,7-6 1,2 0-7,6-5-748,-3-2 0,4-3 0,-4 2 706,-7 5 1,0 0 13,11-11 1,0 0-2520,-5-2 2670,-1-1-402,-2-4 0,-1-2 254,-6 10 0,-1 1-122,1-1 0,0-1 0,1-4 136,1-5 0,2-4 0,-1 0 0,-1 3-84,-3 8 1,-2 2-1,3-2 17,1-6 0,2-5 0,0-1 0,0 2 0,-3 5 325,2-2 0,-2 3-325,-1 3 0,0-1 0,-1 2 1202,0-2 1,0 1-1209,-1 3 1,0-3 14,2-1 1,0-3-1,-1 3 217,-1 0 0,1 1-243,-1 0 0,2-2 0,-2 3-1102,-3 5 1,0 1 1140,2-14 1,-1 1-518,-3 12 0,-1-1 487,1-8 1,0-4-1,-2 5-25,-2-1 2,1 3 0,-2 4-76,-2 13 684,0 3-611,1 1 2490,1 3-2484,1 0-1857,-1 2 647,-1-1-2067,-5 1 2936,-11 1 0,9-1 0,-4 1 0</inkml:trace>
  <inkml:trace contextRef="#ctx0" brushRef="#br1" timeOffset="136348">9896 8030 9458,'-6'-4'3276,"2"1"-6553,4 3 3392,58-47 427,-31 24-494,-4 5 1,3-3 0,-3 1 380,-5 6 1,-2 0-234,9-7-95,-3 2-355,-12 8 97,-8 9 2160,-2 1-2109,2 1 89,9 13 1253,0-4-1287,8 12 757,-2-5-690,10 8-905,-5-6 57,3 8 1,-1 3 341,-16-10 0,0 0 0,8 4 1,-3-2-1,-13 0 0</inkml:trace>
  <inkml:trace contextRef="#ctx0" brushRef="#br1" timeOffset="145154">10187 5503 9313,'-5'-4'1349,"1"1"-5,4 3-973,-15 0-52,6-1-118,-14 0-27,-3 1 279,5 2-223,-12 1-129,10 3-146,-10 5 162,9-1-3107,-7 3 3098,10-1 0,-3 1 0,2 0-105,3-1 0,0 0 156,-5 3 0,-2 1 0,3-1-159,7-3 0,0 0-741,-2 3 1,-3 3 0,2-1 740,0 0 0,0 1 0,0 0 0,-2 1 0,3-1-619,1-1 1,1 1 605,-2 6 1,-4 4-1,1 2 1,2-3 9,-1 2 0,0 0 4,2-3 1,-1 3-1,-1 1 1,3 0-4,5-2 1,1 1 0,2-1-1,0-3-348,-3 7 1,1-1 350,3-4 1,-2 2-1,1 0 1,2-2 625,-1 9 0,2-3-627,2-7 0,0 0 0,0 7 0,0 1-103,2-8 1,0 1 0,4 3 53,3 0 1,4 5 0,1 0 0,0 0 0,-2-2 621,0 3 0,-2-1 1,3 1-574,1-5 0,2 3 0,0 0 0,1-3 0,0-7 0,1-5 0,2-3 8,7 7 1,1 0 764,-5-6 1,0-1-771,6 5 0,1-2-529,-9-8 0,2-1 567,9 4 0,5 0 0,-3-2 1214,-5-2 0,2 0-1241,1-1 1,5 2 0,4 0-1,-3-1 1,-6-3-10,0 1 1,0-2-4,5 2 0,5 1 0,-3-2 11,-9-2 0,-2-2 0,1 0-11,2 0 0,1 0 0,0-1 1,5 1 1,1 0 0,-1 0-918,-2-2 1,-1 0-1,-1 0 920,9-1 0,-2 1-4,-12-1 1,-1 0-3,0 0 0,-1 0 0,-2 0 0,6 0 0,-7 0 6,6 0 279,9-5 812,-12 1-1047,13-3-2014,-15 0 1969,0 0 7,-1 0-7,1 1 6,9-3 29,-5 1 242,0-2 1,2-1-59,1-3-140,-7 3 0,0-1 106,2-3 1137,-8 3 1,0-1-1115,8-8-101,-9 8 0,-1-3 127,-2-6 0,-1-4 0,-1 1 1075,-1 3 1,-2 0-1300,3-6 0,-1-2 0,-1 2-152,-3 5 1,-2-1 165,1-3 0,-1-5 0,0-3 0,0 1 0,1 4-25,-1 2 0,0 2 0,1-2-3,-1-2 0,-1-3 0,1-1 0,0 0 1,0 2-454,-1 0 1,0 0-1,1 2 1,-1 3 445,0-6 0,0 0-133,0-1 0,0-4 0,-2-1 106,-4 7 1,-3-2 0,0 2 0,1 4 365,0 0 1,0 1-337,-2-4 0,-2-4 0,-1 1 1,2 6 2,-1 8 0,1 3-256,0-1 1,-2-1 227,-4-1 0,-6-4 0,0 1 0,3 3 2,3 2 1,-2 0-50,-1 3 1,-6-5 0,-3-1-1,-2-1 1,0 0 0,3 4 0,5 3 37,-8-2 1,1 1 25,5 3 1,-3-4 0,-2 1 0,-1 1 0,2 2-8,-4 4 0,0 3 0,2 2 0,3-1 43,-2-1 0,1 1-25,-7-2 0,-5 1 0,12 1 34,14 3 1725,12 1-1927,2 0-627,0 0 886,0 0-556,-1 1-2812,-11 0 2537,-7 5 0,4-4 0,0 3 1</inkml:trace>
  <inkml:trace contextRef="#ctx0" brushRef="#br1" timeOffset="153318">5027 6601 10438,'-1'-3'1680,"0"0"-693,1 3 37,0-4-654,0 2-146,0-5 252,0 5 773,0 0-806,1-1-247,0 0-163,3-3-27,1-2 5,12-18-11,-4 8-1639,0-3 1,2-1 1518,2-1-1015,-6 7 1,1 0 1137,3-4 0,6-4-138,-3 9 1,5-4 0,3-2-1,4-2 1,2 0 0,1-1-1,0 0 1,-1 1 0,-3 2 0,-3 2 143,2 0 0,-2 1 1,-1 2-1,-1 0 0,2-2 1,3-1-102,-4 2 1,2-2 0,2-2 0,1 0 0,0-1-1,1 1 1,0-1 0,-1 2 0,0 2 0,-2 1-1,-2 3 93,13-2 0,-1 2 0,-2 4 1,-2 0-1,-3 1-1,2 0 0,-3 0 0,3 0 1,-5 2 0,3-2 0,1 1 0,-2 0 1,-3 1 336,2 0 0,-4 2 0,0-1-338,-1 0 0,0 1 0,4-2 1,2 0 1,4-2 0,4 0 0,0 0 0,-3 0 0,-3 2 505,2-2 1,-3 2 0,3-2-508,-5 2 1,2-1 0,3 0 0,0 0 0,1-1 0,-1 2 0,-2 0 1,2 0 0,0 1-1,-1-1 1,0 1 0,-3 1-1,-3 0 304,7-1 1,-4 1 0,4-1-307,-1 0 0,6-1 0,3 0 0,-2 0 0,-4 1 0,-7 1-2,-2 3 0,-3 0-3,7 0 1,2-1 0,-1 1 1295,-3 0 1,4 0-1310,-7 1 1,7 0 0,2 0-1,3 0 1,-2 1 0,-2-1-1,-5 1-876,3 0 0,-4 1 1,4 0 884,-4-1 1,4 0 0,2 0-1,1 1 1,-2 0 0,-3 0-451,2 2 1,-2 1 0,-2 0 0,-1 0 459,9 1 0,1 0 293,-1 1 0,3 0 1,-4 0-300,-8 0 1,-2 0-43,8 4 0,0 1-745,-10-3 1,0 1 752,4 3 1,-2 0-22,3 9 55,-5 3 1517,-2 2-1511,-2 2-756,-1-2 1,0 1 758,-7-10 0,0-1 438,5 9 0,2 0-436,-3-7 1,0-2 1954,9 7-1926,3-3 0,0-2-34,-2-4 2,-7-4 1,0-1 3,-1-3-1955,-7-2 1949,3 2 1943,-9-5-1820,-3 0 1156,-1 0-4556,-5 0 0,-4-1 2665,-6 1 0,6 0 1,1-1-1</inkml:trace>
  <inkml:trace contextRef="#ctx0" brushRef="#br1" timeOffset="153964">9168 5662 10231,'5'2'3182,"0"-1"-2936,-5-1-44,3 6-3479,7 7 1084,6 8 3294,1-1-1095,-2-2 896,-5-7-863,1 1-33,-4-4-6,1-2 3276,-5-4-3216,-2 0 356,0-2-422,-1 2 0,0 0 18,0 10-12,-1-1 33,-2 9 6,-11 4 17,1-4 28,-10 6-8,-1-9 1,-6 0 0,3-2-63,8-5 0,-1 0-46,-12 6 0,-5 1 1,6-5-283,-3-5-11,12-1 1,0-1-656,-8 1 980,-3 1 0,1-1 0,8-1 0,0-1 0,0 1 0</inkml:trace>
  <inkml:trace contextRef="#ctx0" brushRef="#br1" timeOffset="154781">6271 4789 8536,'1'6'1753,"-1"0"-103,0-6-1684,0 8 558,0 2-342,-1 6 0,-2 6-281,-1 7 1,-1 5-1,0-2 104,1 1 1,-1 0-717,1 0 0,-1 3 0,1-4 520,2-5 1,2-5-168,0 0-51,0 6-970,-1-42 1379,-3-21 0,2 13 0,-2-10 0</inkml:trace>
  <inkml:trace contextRef="#ctx0" brushRef="#br1" timeOffset="155005">6152 4577 12925,'-1'-6'2000,"0"1"-2745,1 5-2532,-2-13 2623,1 31 0,-1-26 0,2 29 0</inkml:trace>
  <inkml:trace contextRef="#ctx0" brushRef="#br1" timeOffset="156106">6509 4974 3707,'6'3'2968,"-1"-1"308,-5-2-1637,0-15-722,0 11-1146,0-11 44,0 16-2243,-3 19 2428,-1 2-601,0-3 0,0 3 601,1-2 0,-1-1 3,0 1 0,1 0 2,0-2 1,0 1-6,0 4 0,1-2 56,-1 2 980,1 2-643,9-40-320,3-5 1120,-2 2 0,1-1-1177,0 1 1,0 0 1621,0-1 0,0 1-1580,1 0 0,0 1-63,7-15-1634,-5 14 1,0 2 1343,6-7-2147,-1 4 2151,-3 14 235,-7 12 44,5 4 12,-1 8-5,0 2-6,-1 1 11,0 1-6,0 8 6,-3-7-1517,-1 12 1489,-3-18-241,-1 3-218,-1-11 1326,0-1-4116,3 2 2761,0-5 1,0 1 0,-2-7 0</inkml:trace>
  <inkml:trace contextRef="#ctx0" brushRef="#br1" timeOffset="156706">7078 4961 10914,'0'3'3276,"-17"-28"-3269,7 25-103,-18-15 91,13 42 5,6-11 0,0 2-1639,-2 10 1,2 3 1577,2-8 1,2 0-230,-1 7 1,1 0 250,3 4 5,2-7 897,13-6-421,-1-16-58,6-14 0,2-8-208,0-10 1,-2-6-161,-4 12 1,-2-2 0,1-4-275,-2-2 0,0-6 0,-1-4 0,0 1 1,-1 1-1,-1 6 258,-1-3 0,-2 5 0,1-3-267,0 3 1,0-2 0,1-3 0,-1 1 0,-1 2 0,-2 3 17,-4-1 1,-1 3 0,-1 4-391,-2-13 163,-9 9 1251,9 41 0,1 11-756,-1-2 1,0 2 0,2 6 0,2 0 16,0-6 0,1 1 16,0-3 1,0 2-1,0 2-78,0 1 1,0 4 0,0 0 0,0-3-89,0-2 0,0-3 1,0 3-434,0 9 0,-1 3 0,2-10-1587,1-10 1754,1 1 1,0-15 0,0-3 0</inkml:trace>
  <inkml:trace contextRef="#ctx0" brushRef="#br1" timeOffset="157111">7290 4948 5802,'0'4'706,"1"-1"1936,-1-3-565,20 4-754,-10-4-1177,18 0-2168,-16-9 2056,4-16 428,-6-6-720,0-2-307,-7 4 150,-6 14-139,-15 5 453,-9 9 45,-4 9 3035,2 9-2979,12 9 283,9-5 0,1 3-283,3-6 0,1 1-62,0 5 0,1 0-190,7 9-284,22-12 1,4-3-1,-12 1 1,9-8 0,0-1-1</inkml:trace>
  <inkml:trace contextRef="#ctx0" brushRef="#br1" timeOffset="157789">7514 4882 12382,'-3'-3'241,"1"1"-3518,2 2 1465,0 51 1622,6-28 1,3 3 0,-1-1 192,-5 10 0,1 0 577,9 2 1,-1-10-419,-10-23 314,0-3 269,-2-1-55,10-29-690,-5 8 776,3-6 0,0-2-900,-1 1-201,4-6-280,-3 22 370,-1 3 134,0 13 95,0 7 1,0 7-1,-1 6 6,1 3-1725,-2 1 1725,2 8-422,-2-11 422,-1 1 12,-1-14 578,12-27 1,3-8-815,1 4 1116,5-10 1,-1-1-1111,0 5 1517,-5 9 0,0 1-1433,0 1 268,7 26 68,-21 8 347,-2 2 1,-1 0-455,0 7-39,0 8-56,-1-12-1235,1-4 1,-1-2 1234,-1-4 0,1 3 0,-1-15 0</inkml:trace>
  <inkml:trace contextRef="#ctx0" brushRef="#br1" timeOffset="161130">8097 6244 11127,'2'6'2319,"1"-2"-117,-3-4-1956,0-17-16,0 9-18,0-14-38,0 15 5,-1-2-16,-4-3-119,1 1-111,-16-19 67,9 17 39,-11-13 17,2 12-56,4 2 45,-2 1 0,-2 1-3322,-5-3 3276,6 4 1,-1 1 0,-1 0 0,0 1-5,-13-4-15,13 5 1,-2 1-21,-7 0 1,1 3 39,10 0 0,-1 0-774,-13 1 0,-6 1 1,4 0 764,3 4 1,0 0 542,3-2 1,-2 1 0,1 0-538,0 3 1,0 1-692,0 0 1,-3 1 0,3 0 693,-2 0 0,1-1 1,-1 2 1,-2 0 0,3 0-2,4-2 0,2 1 0,-1 0 0,1 1 0,2-2 0,-4 2 0,3 0 0,-5 1 0,-3 2 0,-1 0 0,1 0 0,6-3 2,-3 1 0,4-1 0,-4 1-150,1 0 0,-5 2 1,-3 2-1,-1-1 1,1 0-1,4-1 0,5-2 148,-9 3 0,3-1 386,9-3 0,-2 1 0,-1 0 0,-2 1-363,0 0 1,-3 1 0,0 1-1,2-1 1,2-1-22,3 0 0,2-2 0,-3 2-311,0-1 0,-3 2 0,-1 0 0,1 0 0,4-1 309,-1 3 0,3-1 0,3-1-17,3-2 0,0 1 772,-10 6 1,2 0-750,3 9 5,9-9 2147,-8 9-2133,0-1 0,0 0-215,0-2 193,-2 2 0,2-2 2,6-10 85,-8 6-23,13-11 3209,-5 4-2494,15-12-4059,0 0 2815,2-6 0,-1 4 0,1-4 0</inkml:trace>
  <inkml:trace contextRef="#ctx0" brushRef="#br1" timeOffset="162159">5543 6469 6911,'3'2'3276,"-1"0"0,-2-2-2647,0-6 130,0 3-630,0-3-135,0 5-384,0 1 379,0 4 234,0 4-307,0 6-1506,-7 18 1,-2 5 1653,5-18 0,-1 0-128,-1 7 1,-2 2 0,0-3 208,-3 10-78,2-2-27,0-2-29,3 5 40,2-6-46,1-5 7,3-4-1132,0-7 1087,0 0 27,0-3 1,0-4-7,3-2 1,1-1-1,5 3 12,10 11 2667,-5-5-2667,5 8 50,4 4 2367,-13-14-2254,10 7 55,-11-17 202,17 0-246,4-1-1193,0-2 0,5-3 1,-1 1 1021,-7 0 1,-1 1 0,2-1-574,0 0 0,2-1 0,-1 0 0,-3 1 545,1-1 0,-3 1 19,5-1 1,-29 5-3272,0 0 2457,-3 0 1,3 0 0,-3 0 0</inkml:trace>
  <inkml:trace contextRef="#ctx0" brushRef="#br1" timeOffset="188423">1072 8467 7649,'6'5'3276,"-1"-7"0,-7-5-2435,0-3-4118,-5-5 2093,3 8 1498,0-5-1020,2 10-117,2 0 300,-2 17 1,1 9 309,-1 8 67,1 1 1,0 1 38,1-10 1,-1 2-366,1 6 0,0 4 0,0-5 472,0-11 0,0 0 356,0 20 0,0-14-821,0-41 308,-1-7 1,-1-5-31,0 4 0,-1-2 1,0-2 191,-2-6 1,1-3 0,-1-2 242,1 7 1,0-2-1,-1-1 1,1 2 0,1 2-171,-2-3 0,2 3 1,-1-1-414,1 0 0,0-3 0,1 2 0,2 7 425,7-5-51,2 0 0,6 18 17,0 6-56,1 3-47,2 5 47,-3 9 6,1 7 1742,-4 14-1748,-7-14 0,-2 3-37,1 14 1,-4 1 33,-1-8 0,-3 1-433,-1 1 0,-2 3 0,-2-2 237,-4-4 1,-2-1 0,2-2-15,0 2 1,2-1 498,-1-2 0,7-8-471,22-18 0,12-12 1,-1 2 966,-7 5 1,2 0-743,2 0 1,5-2-1,0 2 1,-6 5-41,9 9 33,-9 0 1,-3 5 47,-13 10 1,-5 5-302,-3 5 0,-3 1 239,-1 0 1,-3 0 141,-4 0 1,-3-2-227,-6-3 1,-2-4-177,4-7 1,0-2-575,-2 3 0,-1-3 815,-5-7 0,12-4 0,5-3 0</inkml:trace>
  <inkml:trace contextRef="#ctx0" brushRef="#br1" timeOffset="188886">1442 8599 11186,'0'-4'582,"0"2"-530,-23 6 1,-8 12-120,13 15 0,0 3-955,-12-13 1,2 1 895,14 14 0,12-5-2447,21-19 2752,1-6-33,7-4 148,-8-11-42,6-19-173,-9-2-43,-6 8 1,-1 0 103,0-11 209,-6 11 0,0 1-209,0-7-140,-2-3-448,-1 21-112,0 5 375,0 9 45,0 21-219,0-5 1,0 4 358,0 7 0,0 4 0,0-4 0,0-5 0,0-2 0,0 8 0,0 0 0</inkml:trace>
  <inkml:trace contextRef="#ctx0" brushRef="#br1" timeOffset="189252">1654 8427 10782,'-4'-3'235,"1"1"-128,3 2-90,-64 62-3294,44-35 2582,-3-4 0,-3 4 0,7-3 606,13-1 933,4 2-1169,11-7 1225,3 0-832,10-8 4,13-4 1,3-1-419,-18-1 1,1 0 345,4-1 0,2 0 0,-2 2-515,-4 4 0,-3 1 403,3 4 3032,1 11-2864,-20-9-2763,-8 7 2707,-7-8 0,-1 0 0,2 4 0,-14-1 0</inkml:trace>
  <inkml:trace contextRef="#ctx0" brushRef="#br1" timeOffset="189459">1852 8506 11334,'8'1'163,"-3"0"-3440,-5-1 927,0 91 2196,0-63 0,0 0 0,0 5 0,0 3 0,0-6 0,0 3 1</inkml:trace>
  <inkml:trace contextRef="#ctx0" brushRef="#br1" timeOffset="189623">1799 8334 11021,'-3'-1'1328,"1"0"-3972,2 1 2644,-6-8 0,-1-2 0</inkml:trace>
  <inkml:trace contextRef="#ctx0" brushRef="#br1" timeOffset="189953">2104 8321 10101,'3'4'115,"-17"21"0,-8 10-1754,10-10 1,1 2 1248,-2 1 1,0 4-1,4-3 390,6-3 0,7-3 149,6-7 1,5-3-114,8-6 1,3-3-35,-7 1 1,1-1-356,6 0 0,1 0 353,-7 0 0,-1 0-452,4 6 390,-3 2 1538,-19 3-3115,-18 4 1,-6 1 1379,6-5 0,0-1 1,-6 4-1,1-1 0,2-4 1</inkml:trace>
  <inkml:trace contextRef="#ctx0" brushRef="#br1" timeOffset="191073">1059 9194 9055,'3'5'2201,"0"-2"-1708,-3-3-308,-6 13-3462,1 2 2200,-2 7 0,1 4 586,2 4 0,2 1 541,-2 0 1,1 1 527,3 2 0,-1-2-573,1-9 1,0-1-759,0 6 0,0-1 759,2 8 1400,1 2-1406,0-24 2247,1-6-713,1-5-1601,-3-2-902,2-1 3388,-4 1-2425,0 3 260,0-1-254,0 2-173,11-6 1,13-7-1,10-4 1,6-4-1,3-1 1,-2 1-1,-6 1 1,-8 5-1,5-2 1,0 0-1,0 0 1,0 0 0,0 0-1,0 0 1,0 0-1,0 0 1,0 0-1,0 0 1</inkml:trace>
  <inkml:trace contextRef="#ctx0" brushRef="#br1" timeOffset="191657">1614 9379 12208,'4'4'460,"-2"0"-393,-2-4-73,-17 6 6,8 1-1639,-6 5 1,0 1 608,3 5-424,-4 10 1275,11 6 134,2-13-191,4 16-564,20-19 783,-9-5 17,15-4 498,1-31-464,-15 8 1103,3-6 0,-2-2-1053,-8 1 50,4-8 119,-8-2-141,0 7-1420,-6-3 0,-7 0 764,-6 13 1,-2 1 369,4-6 1,-2 3-191,-5 9 0,1 4-2341,2 5 1108,-3 11 1597,7-4 0,1 5 0,10-10 0</inkml:trace>
  <inkml:trace contextRef="#ctx0" brushRef="#br1" timeOffset="192260">1985 9274 11390,'6'2'1216,"0"0"-1216,-6-2-11,0 0-3266,-62 37 2095,45-18 775,-4-4 0,-4 2 1,8 0 316,15 4-72,1-2-79,1-3 40,15-4 481,-6-6 28,21-12-252,-14-4-56,4-11 2414,-4 2-2531,-4-1 2764,4-4-3335,-7 8-813,0 2 1143,-7 9 341,-2 17 62,0-2-1684,1 12 1,4 2 1501,5 0 1,-2 10 0,1-25-1</inkml:trace>
  <inkml:trace contextRef="#ctx0" brushRef="#br1" timeOffset="192904">2183 9221 10237,'7'3'661,"-2"-1"-589,-5-2 449,6 97-521,-4-66-26,1 4 0,0 7 0,1-13 115,-2-20 186,2-2-118,-2-6 11,-1-28-3445,-1 7 3155,0-1 0,0-1-1242,-1 0 0,1 0 1350,0 1 0,-1 0 87,1 0 0,-1 1 112,1-11 27,0 13-206,0 8-6,0 3-330,1 5 150,11 18 244,0 2 1,2 1-62,5 2 0,0 1 915,1 2 1,0-3-919,-2-7 0,0-3 72,8 1 24,-2-7 553,5-24 1,-2-7-2545,-6-4 2074,-10 5 0,1-7 0,-1-2 0,-6 6-17,-6 5 1,-3 1-120,2-4 0,0-2 0,-2 5 47,-6 4 1380,-5 3-3448,5 11 1514,-6 12 1,10-2 0,0 10 0</inkml:trace>
  <inkml:trace contextRef="#ctx0" brushRef="#br1" timeOffset="196341">3638 10200 11978,'-2'-5'3276,"0"1"-1858,2 4-1121,-5-13-118,4 10-1346,-4-10 1374,5 12-2525,0-5 2486,1-3-661,5-10 493,8-12-3,-1 7 0,2-4 3,-1 5 0,0-2 0,5-5 2,-6 8 1,2-3-1,3-3 1,1-3 0,1-2-1,0 0 1,1 0-1,-1 1 1,-1 2 0,-2 2-1,-1 3-367,2-5 0,-1 5 1,-2 0-1,1 0 1,3-5 364,-3 4 0,3-4 0,1-3 0,1-1 0,1-1 0,-1 2 0,-1 1 0,-2 4 0,-3 4 0,-3 5 2,2-2 1,-4 6 495,8-13-554,-5 9-184,-9 12 2052,-2 4-2265,-2 3 283,-1 6-496,-1 1 3061,-2 8-2395,-6 9 0,-1 2 0,4-8 0,-2 3 0,0 0 0</inkml:trace>
  <inkml:trace contextRef="#ctx0" brushRef="#br1" timeOffset="196792">3400 10226 7220,'24'-28'85,"0"1"0,-1-1 0,1 0 0,0 1 0,-1-1 0,1 0 0,0 1 0,-1-1 0,1 0 0,0 1 0,-1-1 0,0 1 0,0-1 1,0 1-1,0 0 0,0 0 0,0 0 0,-1 1 0,0 0 0,-1 2 0,0 0 0,-1 2-85,7-8 0,-1 1 0,-1 3 0,0 0 0,-2 2 0,-1 0-13,4-4 1,0 1-1,-4 3 1,-8 6 1258,-7 4-1559,-5 8 313,-19 18 0,-5 6 0,12-9 0,-10 7 0,0 1 0</inkml:trace>
  <inkml:trace contextRef="#ctx0" brushRef="#br1" timeOffset="203820">1522 10491 8466,'-8'-2'3276,"3"1"-3196,5 1-64,-2-5-1141,1 4 761,-1-3 3640,2 4-3348,-5 0 66,0 0-5,-6 0-79,-15 16 90,9-2-17,2-2 1,1 5-24,0 11 1,4 2-525,0 3 491,1-2 1,3-1-270,8 0 269,12-10 73,-1-3 179,12-11 263,-5-26 1,1-16 0,-3 5-443,-7 14 0,-1 0-9,3-6 1,2-5-1,-1 0 1,-8 5-138,-15-11-3131,1 14 2907,-7-3 277,2 18 93,-5 22 0,10-12 0,-3 16 0</inkml:trace>
  <inkml:trace contextRef="#ctx0" brushRef="#br1" timeOffset="204343">1667 10530 9022,'4'4'89,"-1"0"-3366,-3-4 2411,0 49 908,0-23 88,0-1 0,1 7 1,1 0-1,-1-7 1877,0 5-1450,1 7 1,0-13 148,-2-47-672,0 3 1303,-1-13 1,0-2-1417,0-2-670,0 9 0,0 1 637,4-4-2240,3 10 2276,6 5 0,3 2-285,4 3 70,15-2-62,-15 12-611,6 3 992,-1 15-28,1 5 0,-10-2 0,-7-5 0</inkml:trace>
  <inkml:trace contextRef="#ctx0" brushRef="#br1" timeOffset="204486">1972 10610 11827,'8'26'-534,"0"-1"0,0-1 1,-2-2 533,0-1 0,-4-10 0,0 0 0</inkml:trace>
  <inkml:trace contextRef="#ctx0" brushRef="#br1" timeOffset="204743">1971 10372 12074,'1'6'-3277,"-1"-1"3016,0-5 0,0 0 0</inkml:trace>
  <inkml:trace contextRef="#ctx0" brushRef="#br1" timeOffset="205213">2223 10610 10965,'-3'-1'263,"-12"11"0,1 6-308,7 1-1594,-8 2 1,3 1-1154,17 9 3543,3-10-751,7 2-1066,3-15 1223,1-4 22,0-4-1437,0-8 1645,-4-6 526,-1-10-610,-9 5 0,-1-1 151,0-10-373,-3 11 0,0 0-557,-1-10 1988,6 47-1512,2-3 22,0 13 1,-1 8 70,0-8 0,1 3 1,0-2-22,0 6 1,0 1-15,-1-5 0,-1 1 0,0-1 330,1 0 1,-4 1-372,-5 3 0,-5 3 0,-2-5-502,-5-5 0,-4-2-497,1 2 0,-2 3 1,-2-8 570,-12-13 1,2-5 0,-3 3 0,6-5-1</inkml:trace>
  <inkml:trace contextRef="#ctx0" brushRef="#br1" timeOffset="205945">1852 11033 3760,'-4'-7'2588,"1"2"643,3 5-2979,0 0-845,-3 8 1913,2 7-1326,-2 14 714,3 7-834,1-7 0,-1 0-8,1-7 0,1-1 729,1 10 1,0-1-1459,1-3 77,4-8 0,-7-13 1,1-9-1</inkml:trace>
  <inkml:trace contextRef="#ctx0" brushRef="#br1" timeOffset="206195">1747 11139 11155,'6'5'3187,"-1"-2"-2946,-5-3-241,67-18-17,-32 7-457,-1 3 0,6-2 0,-5 2-473,-12 4 0,-2 0 947,5 1 0,-2 0 0,-6 2 0,-9 1 0</inkml:trace>
  <inkml:trace contextRef="#ctx0" brushRef="#br1" timeOffset="206668">1284 11681 12500,'6'1'2178,"-1"0"-2264,0 18 1,-2 20 0,0 4 0,0-9 85,0-9 0,0 1 0,0 1 0,0 7 0,1 2 0,0-4 0,0-7-2576,4 6 2497,8-14 1,2-4 78,6 1-104,-4-5 1,4-4 103,8-16 0,-3-2 0,-5 7 0,0-6 0,0 0 0</inkml:trace>
  <inkml:trace contextRef="#ctx0" brushRef="#br1" timeOffset="207071">1919 11867 11917,'6'1'1132,"-1"0"-4409,-27 23 781,12-6 2496,-4 0 0,1 2 1398,5 6-1443,3 0-42,10-6 1,3-1 97,5-2 938,14 8-820,-5-27-40,0-7 113,-2-5-982,-15-14 0,-5-10 0,-2 4 536,0 12 1,-1 0 32,-1-11 0,-1-5 0,-7 10 581,-11 17 1,0 5 0,4-3-1,-14 6 1</inkml:trace>
  <inkml:trace contextRef="#ctx0" brushRef="#br1" timeOffset="207671">2368 11787 4392,'-25'14'-54,"1"0"1,-1-1 0,-10 7 0,10 0 2377,21 9-2615,2 1-34,25-5 0,6-3 633,-6-2 445,11-9 0,-1-10-500,-14-20 333,-9 2 0,-2-3-410,-3-8 1,-2-1-172,0-6 65,-1 9 0,-2 2 70,-4 7-140,1 7-442,-2 5-247,1 9 689,2 5-925,-1 22 0,4 8-299,10-12 1,3 0 970,-5 11 0,2-4 0,4-14 0,0-8 1,-1-11-1</inkml:trace>
  <inkml:trace contextRef="#ctx0" brushRef="#br1" timeOffset="208323">2712 11774 11665,'1'4'420,"0"-1"-342,-1-3-78,0 50 11,0-24-8,1 6 0,-2 0-210,-3 1 112,2-29 61,-2-5-329,2-21 0,2-8 153,0 9 0,0-1-11,-1-8 0,1 0 176,0 9 0,0 1-1237,0-7 1,0 1 1623,0-2-286,0-2 22,0 27-855,11 18 0,5 11 907,2 0-115,-1-2 0,2 4 1,-1-3-14,-3-6 1,-1-1 36,5 6 1,1-1 111,-3-6 0,0-3-1254,6 4 2273,6-3-347,-13-27-492,-3-7-357,-8 2 1,-1-2 25,-1-2 0,-1 0 655,0-1 1,-1-1-768,0 0 0,-1-2-354,1-12 1,-2 0 53,1 15 1,0 1-164,-1-9 1,-2 3 574,-3 8 0,1 10 0,0 2 0</inkml:trace>
  <inkml:trace contextRef="#ctx0" brushRef="#br1" timeOffset="210004">1231 10372 12724,'2'5'1865,"0"-1"-1865,-2-4 168,-19 6-112,-2 1-51,2-1 1,-5 2-18,-3 2 1,-5 3 0,-2 0 0,2-1-809,3-1 1,0 0 0,0 0 0,-1 0 565,0 1 1,-2 0 0,1 0 0,0 0 0,3-1-226,-4 2 1,2-2 0,5 0 419,4-2 1,4 0-174,0 2 192,10 11 1,2 12 0,2 2 0,-1-4-728,0 1 1,0 1 773,2-5 1,-1 5 0,0 2 0,1-2 0,0-4 27,2-2 1,0-4-1,0 3 22,1 3 1,0 2-1,0 1 1,0-2-54,1 2 0,0-2 1,0 3 24,1-2 0,-1 2 1,1-1-1,0-1-107,1-2 1,1-1 0,0 2 89,0 0 0,2 3 1,-1 1-1,1-1 0,-1-3 187,1 4 1,-1-2-1,1 1-198,-1-5 0,1 4 0,0-1 0,0-1 1,-2-4 0,3 7 1,-2-3-3,1-2 0,0-2 551,-2-4 0,2 0-616,3 4 1,1-2 459,1 3-395,7 3 134,12-15 1069,-12-8-1192,15 3 0,3 0 1502,-17-5 1,0-1-1511,13 4 0,3 0 2,0-1 1,-2 0-1093,-8-3 1,2 0 1125,2-2 0,6 0 0,0 0 1,-4-2-40,-1 1 0,-2-2-30,5 1 1,4-1 0,-5 0-159,-5-1 1,-4 0-155,5 0-246,8-3-509,-25 2 1097,2-5 0,-6 3 0,0-2 0</inkml:trace>
  <inkml:trace contextRef="#ctx0" brushRef="#br1" timeOffset="211018">2461 10173 12545,'-4'-6'840,"0"2"-768,26 2 1,13 4-12,-10-2 1,3 1 0,0-1-1155,7 2 1,2-1 0,-1 0 312,2 1 1,-1 0-1,-2 1 542,2 0 1,-3 2 240,-1-1 0,-2 0 524,-5-1 0,0 2-600,-1 1 0,-1 2 25,-6 3 1,-2 2 44,-2 0 1,-1 1 2,-4 3 0,-2 3 350,3 10 0,0 6 0,0-3-350,-1-2 0,2 0 0,-3-5 0,0 2 0,2 2 0,3 4 6,-3-8 1,3 3 0,1 3 0,1 2 0,1 0 0,-1-1 0,0-1 0,-1-3 0,-3-2 502,3 5 0,-2-4 0,0-1 1,2 5-510,-2-5 0,2 3 0,1 3 0,1 1 0,0 1 0,-1-2 0,-1-1 0,-1-3 0,-3-5-4,1 7 0,-2-4 1,-2-3 3,3 4 0,-2 3-656,-4-2 1,-1 7-1,-1 2 1,-1-2 0,-1-6 628,-1 4 0,-2-2 18,1 1 1,-1 6 0,0-2-1,-3-8 6,-3-10 1,-2-3 394,-5 5 0,-3 1 0,1-2-538,1 0 1,-2 0-467,0 0 0,-4 2 0,-1-1 0,5-3 570,1-3 0,0-2 213,-12 9 0,1-3 148,11-12-140,-2 0-33,11-7-146,2 0-1227,3-12-559,4 3 1786,3-10 0,0 12 0,1 1 0</inkml:trace>
  <inkml:trace contextRef="#ctx0" brushRef="#br1" timeOffset="231302">2263 12435 10954,'3'3'3276,"-1"-1"-1254,-4-8-1501,0 0-588,0 0-90,0 3-22,2 3-202,3 146 220,-1-120 1,0 1 152,0 4 0,0 8 0,-1 1 0,1-3 0,1-10-70,5 2 67,-2-1 11,-3-20 330,-3-4-330,1-4-871,-5-22 0,-7-13 176,2 3 1,-2-1 580,2 3 0,-1-3 0,1 1 108,0 5 1,0 1 0,0 0 18,-1-3 0,-1 0 0,2 2-1339,1 3 0,1 1 1513,-6-13 1,3 4-260,6 19-91,0-1-72,-2 29 235,2-5 0,-6 14 0,4-8 1747,-1 0-1747,-3-1 45,-8 14-45,4-10-2988,-8 12 2828,6-12 1,-1-1 159,0 1-3,1-3 0,1-1 43,3-6-1585,7-4 1551,-1-4 657,6-8-607,7-18-56,6-2 0,4-2 3,-5 5 0,2 0 1221,7-7 0,2 2-1194,-11 14 1,1 1-110,9-2 1,0 1 78,2 0 0,-6 6 0,0 5 56,8 18-22,-4 1 16,-4-2 1,5 2-1,-2-1 11,-3-2 1,0 0 1576,10 6 0,2 0-1535,-8-7 0,-1-1-103,-3-1 0,1-2 0,-1 1 0,-1-2-3277,8 1 2457,-17-10 1,-1 2 0,-7-2 0</inkml:trace>
  <inkml:trace contextRef="#ctx0" brushRef="#br1" timeOffset="257110">16682 10054 10500,'1'4'3276,"0"-2"-6553,7-5 2608,27-3 680,-7 2 0,7-2 0,2 0 1,-3 1-12,-3 0 0,-1 1 0,2 0 282,-2 0 1,3-1 0,1 1 0,-3 0 0,-3 0-283,7 0 0,-4 0-699,0 1 0,-1 1 705,-3 0 0,0-1-765,-3 1 1,-1 1 758,2 0 0,-2 0 1292,9 0-1219,-7 1 11,-17 0-5,-8 0-1172,0-1 1,0 0 0</inkml:trace>
  <inkml:trace contextRef="#ctx0" brushRef="#br1" timeOffset="258987">20810 10001 6236,'-4'-3'1479,"2"1"1797,2 2-2206,5 1-4347,3-1 3164,17 1 0,4 0 113,7-1 743,-1 1 0,1-1-743,-15 1 0,2-2 29,5-1 1,6-1 0,1-1-1,-4 1-27,-5 1 0,-3 0 0,3-1-378,6-1 0,3 0 0,2-1 0,-3 1 377,-5 1 0,0 0 1,-1 0-1,1 1 58,4-1 0,1 1 1,0 0-1,0 0-62,-3-1 0,-1 1 0,0 0 1,0 1 0,6-1 0,-1 1 0,2 0-91,-3 1 1,1 0 0,0 0 0,-5 0-67,5 0 1,-1 0 158,-3 0 0,4 0 0,-1 0 0,-7 0 639,11 1-639,-14 0 0,0 0 2400,8 1-2400,-10-2 1255,-2 1 0,-2 0-1064,-6-1 723,5 1-359,-17-1-1459,0 0 1,0 0-1</inkml:trace>
  <inkml:trace contextRef="#ctx0" brushRef="#br1" timeOffset="263044">19910 10689 6171,'-3'0'2111,"0"-1"1165,3 1 0,15-4-2978,3 1-298,1 0 0,1 0-17,1 0 0,5 0 33,-4 1 0,6-1 1,6 0-1,4-1 0,4 0 1,1 1-1,1-1 1,0 0-1,-2 0 0,-3 0 1,-3 1-1,-5 0-78,4 0 1,-5 1-1,-2-1 1,2 0-1,6 0 66,-8 1 0,4-1 1,3-1-1,2 1 0,3-1 1,0 0-1,0 1 0,-1-1 1,-1 0-1,-2 1 1,-3 0-1,-3 1 0,-5 0-213,15-1 1,-7 1 0,-2 1 208,-4-1 0,-2 1 0,2-1-1017,6 1 0,1 0 0,0 0 1018,-5 0 1,0 0 0,-2 1-1021,-1 0 0,-2 0 1021,5-1 1,-4 1 213,-11 0-115,-11 0-23,-3 0 266,2 0-344,2-1 6,4 0-1,13-4 1,4 0 1128,-1 0 0,1-1-1134,4 0 0,2 0 0,0 0 732,2-1 0,-2 1-729,4-1 0,-3 2-3,-10 1 0,0 0 8,14-1 0,-2 1-1731,-1 0 1748,-6 1 1,-6 0 91,-18 3-2867,-2 0 2750,-11 0 0,8-1 0,-8 0 0</inkml:trace>
  <inkml:trace contextRef="#ctx0" brushRef="#br1" timeOffset="284646">19447 13467 10808,'1'5'1053,"0"-2"1635,-1-3-1775,3 0-733,-1 0 66,2 0-190,-1 0-50,3 0 0,2 0-12,24 0 0,8 0 6,-14 0 0,1 0 0,-1 0 0,5 0 0,1 0 0,-3 0 11,0 0 1,-2 0-1,0 0-11,6 1 0,1-1 0,0 1-1093,-2 0 1,-1 0 0,6-1 821,-7 1 1,5 0 0,3 0 0,0 0 0,0 0 0,-4-1 0,-4 1 46,3 0 0,-5 0 0,4 0 25,5 0 1,10-1 0,-2 1 0,-11 0 0,-20-1 198,-41 0 0,13 0 0,-10 0 0</inkml:trace>
  <inkml:trace contextRef="#ctx0" brushRef="#br1" timeOffset="286656">17701 14063 11978,'-5'-1'2101,"0"0"-830,5 1-1176,2-7-128,7 2-40,1-4-17,10 4 12,17 1-938,0 1 1016,-10 2 0,2 0-1535,-3 0 1,2 0 1530,2 0 1,4 1-1,-1 0-11,-6-1 0,0 0 0,2 1-498,-3-1 1,1 1 0,3 0-1,3-1 497,-4 0 1,4 0-1,4-1 1,1 0-1,0 1 1,1-1-1,-2 0 1,-2 1-1,-5-1-258,3 1 1,-5 0 0,-1 0-1,2 0 1,4-1 260,-2 1 0,4 0 0,3-1 0,2 0 0,0 1 1,1-1-1,-3 0 0,-1 1 0,-5 0 0,-4 0-271,9 0 0,-7 0 0,2 0 253,-1 1 0,2-1 1,-1 1-1,-2 0 315,-2 0 0,-3 0 0,0 0-327,1 0 0,-1 0 0,0 0-8,9 0 1,1 0-44,-4 0 1,1 0 0,-1 0 48,1 0 1,3 0 157,-5 0 1,5 0-1,-1 0 1,-3 0-156,2 0 0,0 0 540,-3 0 1,2 0-1,5 0-505,-6-1 1,5-1-1,2 1 1,0-1-1,-2 0 1,-5 1-576,2-1 0,-4 1 1,5 0 571,-6 0 0,4-1 0,4 0 0,3 1 0,0-1 0,-1 0 0,-3 0 0,-4 1 0,-5 0 27,2 0 0,-5 0 0,2 0-37,8 0 1,4 0-1,0-1 1,-5 2-309,0-1 0,-5 2 328,-4-1 0,-1 0 0,5 0 0,-1 0 167,11 0-162,-4 0 18,-6 1 1,7-1 0,0 0 0,-4 1 767,0-1 0,1 1-777,-1-1 0,4 0 0,1 0 0,-3 1 433,-2-1 1,-1 0-1,-2 0-441,1-1 0,1 1 981,-1-1 1,2 1 0,-2 0-957,6-2 0,-2 1-26,-8-1 1,1 1-1468,7-1 0,-1 0 1481,-10 1 1,0-1-314,7 0 0,0 1 294,-7-1 0,1 0 417,4 1 0,0 0-417,0 1 0,-2 0-1568,11 0 1571,-11 0 1,4 0 0,-4 0 2,11 0-1,-5 0 1,-1 0 512,-4 0-445,6-1-1345,-1-1 1429,-8 0-397,-7 0 274,-14 2 1343,-1 0-1383,2 0-33,18 0-50,6 0 89,10 0-6,-1 1 1120,-13 1 1,-1 0-1188,12 2 98,2 0 1,-1 0 3250,-9-1-3137,-3-1 0,-5 1-3396,-15-2 3089,-2 0-28,0 1-168,-2-1-353,-5 0 717,-11-1 0,8 1 0,-5 0 0</inkml:trace>
  <inkml:trace contextRef="#ctx0" brushRef="#br1" timeOffset="297201">12925 14327 8231,'4'2'2174,"-1"-1"330,-3-1-2320,19 0-184,-6 0 22,13 0 1,1 0-17,3-1-1645,-5 0 1,1 1 1523,7-2-1020,-14 2 1,1-1 1134,2 0 0,0 1-8,2-1 0,1 0 8,0 1 0,4-1-12,-2 0 1,4 1 0,1-1 0,-3 1-247,-2-1 1,-2 0 0,2 0 257,3 1 0,3-1 0,0 1 0,-3-1-3,4 1 1,2-1-30,-8 0 1,6 1 0,0 0-1,1 0 1,-5 0 269,2-1 1,-3 1-1,3-1-248,-2 1 0,3 0 0,1 0 0,-2 0 0,-2 0 599,4-1 0,-3 1 0,0 1-589,0-1 0,1 0 0,0 0-698,0-1 1,0 1 0,-1 1 697,-2-1 0,-1 0 0,0 0 42,-1 1 1,-1 0 0,3-1 0,-1 1 0,1 0 0,1-1 0,-1 1-21,4-1 1,-1 1-1,0 0 2,6-1 1,1 0-1,-4 1-21,-5-1 0,0 0 0,-3 0 1,2 0 0,-1 0 1,3 0 1,2 0-232,0 0 0,3 0 1,1 0 227,-5 0 1,2 0 0,-1 0 0,-2 0-3,2 0 0,-3 0 0,3 0-240,2 0 0,4 0 0,-2 0 0,-5 0 234,-3 0 0,-2 0 619,9 0 0,0 0-650,-13-1 1,3 2 27,4-1 0,7 2 0,4 0 0,-2-1 1,-7 1-212,-5-2 0,-4 1 0,3-1 220,6 2 0,7 0 0,0 0 0,-3-1 0,-9 0-6,10 0 764,-17-1 1,-1 1-759,1-1 0,-1 0 0,1 0 0,0 0-4,5 0 0,2-1 1,1 1-460,2-2 0,0 0 1,0 0 460,0 1 0,1 0 0,-2-1 0,-2 0 0,0 0 1,1-1-65,4 2 0,2-1 0,1 0 0,-5 1-496,4-1 0,0 1 545,-2 0 0,5 0 0,2 0 1,-3-1-1,-6 2 402,-1-2 0,-2 2-385,1-1 0,2 0 0,-3 1-82,-6-2 1,0 1 81,10-1 0,4-1 0,-3 1 0,-4 0 0,0-1 0,-1 1 0,3-1 0,0 1 0,-3 0 0,5-1 0,-3 0 687,1 1 1,0-1-685,-2 1 0,0 1-3,9 1 0,0-1-102,-13 1 1,0 0 103,6 0 0,3 0 0,-1 0 0,1 0 1,1 0 599,-6 1 1,1 0 0,0-1-601,0 0 0,1 0 0,-1 1 3,5 0 1,-1-1 1419,-1 1 1,-1-2-1426,-10 1 0,1 0-847,9 0 0,2 0 844,-9 0 0,0 0-22,8 0 0,2 0 73,-6 1 1,1 0 0,-1 0-52,0 0 0,0 1-18,0-1 0,2 0 1,-3 1-3,-6-1 1,1 1-59,10 0 1,5-1 0,-3 0-13,-5 1 1,0-1 8,4 0 0,3 0 0,-2 0-286,1-1 0,-2 0 115,-8 0 1,1 0-82,8 0 0,1 0-314,0 0 0,-2 0-251,-6 0 1,-1 0 664,8 0 1,-1 0-667,-10 0 0,-1 0 860,0 0 0,0 0-668,7 0 0,1 0 704,-7-1 0,-1 2 6,7-1 0,-1 0 0,-7 0 0,-1 1 600,0-1 1,2 1-513,3 0 0,6 0 1,0 0-1,-4-1-63,3 1 1,-1 1-17,-2-2 1,4 1 0,-1 0 0,-5 0 1079,-5-1 0,-1 1-1121,5 1 0,3-1 1,-2 0-1074,-1 1 1,1 0 1068,0 0 1,2 0 0,-2 0-671,-4 0 0,-1 0 706,-1-1 0,3 2 0,9 0 0,5 0 0,-3 0 658,-8-1 1,1-1-682,8 2 1,4 0-1,-3-1-218,-6-2 1,-3 0 240,2 0 0,-2 0 0,-6 0 0,-1 0 0,-3 0 0</inkml:trace>
  <inkml:trace contextRef="#ctx0" brushRef="#br1" timeOffset="298571">21524 14314 6602,'20'5'476,"-5"0"-2115,18-6 1,2-1-617,-3-1 2552,-4 2 1,4-1 0,-5 1-387,7-3 33,0-1 44,1 0-1245,0 0 1333,-9 2 1,4-1 0,-2 1-60,-5 1 0,1 0-17,3-2 0,2 1 0,-4 0 2138,8-1-2049,-13 2 1,0 0 309,8-2-394,-6 3 1,0-1 285,8 1 174,7 1 189,-9 0 0,7 0 0,5-1 1,-3 1-1,-5 0-1578,3-1 0,1 1 938,-6 0 1,7-1-1,0 1 1,-3 0 0,-10-1-1527,3 1 1568,-6 0-45,0 0 1,1 0 1516,7 0-1478,-11 0-50,9 0 25,0 0 1,1 0 2248,6 1-2255,-5-1 1,2 0 10,1 1 1,-2 0-25,4 0-3,0-1 0,1 0-1135,-15 0 1,-1 0 1131,1 0 0,1 0 2,-1 0 1,1 0-3,11 0 0,-9 0 0,0 0-30,12 0 27,-12 0 0,0 0 3,7 0-32,-7 0 1,4 0-1,-1 0-722,1 0 1,0 0 753,-2-1 0,2 1 0,-3-1 0,13 0 6,-16-1-6,-4 2 1507,2-1-1502,0 1 26,11-1-31,-10 1 0,6-2 0,-10 1 5,1 0-5,1 0 6,8 1-12,-6 0 12,8 0-6,7 0 0,-11 0 0,10-1 6,-10 0 50,-6-1-303,7 0 0,0-1 252,-5 0 1004,-1 0 1,1 0-937,12-6 2895,-15 5-2974,19-6-40,-20 7-2960,1 1 2994,10-1 461,-7 2-454,7-2 5,-10 3 34,-2-1 896,6 1-998,-11 0 68,7 0 0,-9 0 3224,5 0-3224,-5 0-236,0 0-672,-7 0 88,-30 6 1,22-5 0,-22 4 0</inkml:trace>
  <inkml:trace contextRef="#ctx0" brushRef="#br1" timeOffset="299787">20823 14261 970,'-31'14'29,"-1"-1"0,1 1 0,3-2 0,0 0 0,7-3 313,4-3-1253,5-1 1370,2-2 1371,4 0-1012,2-1 671,3-1 1787,0 0-1701,7-1-1497,3 1-56,22 6-7,-5-2 0,5-1 0,-1 1-15,1 1 0,3 0-15,-6-3 1,6 0-1,2 1 1,-2-2-1,-5 1-398,8-1 1,-1 0 412,-8-1 0,3 0 0,0 0 0,-2 0 3,4 0 1,-2-1 0,4 1-4,-4-1 0,3 0 0,2 0 0,-2 0 0,-1 0-498,-2 0 1,-1 0 0,0 1 0,1-1 497,0 0 0,1 0 0,1 0 0,-1 0 0,-3 0-428,0 0 0,-3-1 0,0 1 463,0-1 1,-1 0-1,0 0 668,12 0 1,-3 0-654,-6-1 1,-4 0 974,6-1-199,-16 2-585,-2-1 2196,-12 2-2962,0 0 1,0 0-1</inkml:trace>
  <inkml:trace contextRef="#ctx0" brushRef="#br1" timeOffset="308504">10028 1852 6865,'7'6'2044,"-2"-1"-1315,-5-5 2547,0 0-2973,0-5-141,0-2-78,0-5 84,0-6-112,0 2 101,0-4-3308,0-4 3649,0-4-336,0 6-22,0-1-672,0 19-1915,-3 15 2436,-2 21-94,2-13 0,-1 1 122,0 5 0,0 1 22,0-7 0,-1 3 77,-4 11 0,-2 5 0,1-4-856,2-9 1,1-1 739,-3 6 0,-1 3 0,2-10 0,4-13 0,1-10 0</inkml:trace>
  <inkml:trace contextRef="#ctx0" brushRef="#br1" timeOffset="308928">10055 1363 8976,'5'6'2476,"0"-1"-2011,-5-5 1518,56 121-1759,-45-94 0,-1 2-176,0-5 1,2 6-1,2 2 1,0 1-1,-3-1 1,-2-4-1142,-2 9 1,-4-2 0,1-2 1073,1-3 1,0-2-1,-2 1 6,-3 1 0,-1 1 0,-1-5-2760,-8 10 2773,-8-20 0,-7-1 0,4-2 0,-1 7 0,-6-8 0,1 1 0</inkml:trace>
  <inkml:trace contextRef="#ctx0" brushRef="#br1" timeOffset="309921">10584 1759 4505,'-17'21'0,"-2"3"697,9-8 0,-1 1-823,-6 11 0,0 7-367,7-3 1,1 6-1,1 1 1,0-5 480,1-7 1,-1-3 0,2 2 11,0 5 0,0 4 0,3-4 0,6-11 23,16-14 83,-3-3-106,15-17 0,-20 10 0,6-10 0</inkml:trace>
  <inkml:trace contextRef="#ctx0" brushRef="#br1" timeOffset="310445">10690 2024 9447,'6'6'1629,"0"-1"-1365,-6-5-196,-11 15 35,2 7-103,2-4 0,0 2-50,0 12-1017,5-5 1067,3-11 269,12-6 219,14-7-444,6-18-2924,-2-1 2874,-12-12-149,-16 4 1,-5 1 20,-4-3 72,1 3 1,-4 2-2396,-19 7 2457,7 12 0,0 1 0,-4-3 0,-5 8 0</inkml:trace>
  <inkml:trace contextRef="#ctx0" brushRef="#br1" timeOffset="310979">10901 1945 11273,'3'5'285,"0"0"-486,-3-5 195,0 31-944,0-10 1,0 0 952,0 4 0,0 0 293,0-1 1,0 0-118,0 11 51,0-19 212,0 7-323,0-25-89,2-15 1,3-5 282,1-1-313,0-2 0,2-3-1639,6 2 1,1 3 1272,0-1 132,-2 4 1,0 3 160,-7 12-195,3 6 223,-5 6-6,0 19 1,-2 5-17,0 4 47,-2 0 1,0-1 13,0-5-64,2-9 0,0 1 785,3 10 0,0-2 1,-1-16-1</inkml:trace>
  <inkml:trace contextRef="#ctx0" brushRef="#br1" timeOffset="311242">11272 1892 11704,'7'-6'633,"-1"1"-621,-6 5-7,-2 25 34,-2-5-22,1 0 0,0 4-410,-1 4 1,0 4 0,0-2-77,-2 2 1,1 0 0,1-5 0,0 1 0,1-3 0,-4 5 0</inkml:trace>
  <inkml:trace contextRef="#ctx0" brushRef="#br1" timeOffset="311464">11192 1958 11788,'7'2'835,"-1"-1"-712,-6-1-537,0 0-337,21-1 751,-6 22 0,8-16 0,-13 16 0</inkml:trace>
  <inkml:trace contextRef="#ctx0" brushRef="#br1" timeOffset="312160">11377 2117 6075,'6'0'661,"-1"1"-39,-5-1-275,27 45 358,-14-24 933,4 7 0,0-3-494,-9-16-1071,-3-7-28,-5-7 39,0 1 190,0-9-268,0 7 33,0-6-22,-2-2 39,1 6-3333,-2-9 3627,3 1-2456,-1-4 2184,1-8-39,0 4-39,0 1 0,0 9-504,12-9 471,-6 13 33,10-8 5,-10 15 6,1-1 2258,-3 3-2269,0-1 3056,-4 2-4070,1 0 521,1 0-353,0 0-67,4 2 913,6 5 0,-6-4 0,4 3 0</inkml:trace>
  <inkml:trace contextRef="#ctx0" brushRef="#br1" timeOffset="312630">11695 2051 10242,'4'6'807,"-1"-2"-594,-3-4-12,1 43-94,-1-12-217,3-5 1,-5-1 109,-17 0 0,14-22 0,-15 1 0</inkml:trace>
  <inkml:trace contextRef="#ctx0" brushRef="#br1" timeOffset="312668">11602 1667 11754,'-5'-5'0,"1"1"0</inkml:trace>
  <inkml:trace contextRef="#ctx0" brushRef="#br1" timeOffset="313063">11593 1658 9660,'4'3'1691,"-1"-2"-1490,8 16 1,8 13 0,0 5 0,-3-6-1841,-5-5 1,0 2 1524,2-1 1,3 5-1,2 4 1,0 1-1,-2-4 1,-4-6-81,-1 3 1,-2-3-57,1 0 0,1 2 0,-2-7-1480,1-3 2012,-6-13 1,-2-3 0,-1-1 0</inkml:trace>
  <inkml:trace contextRef="#ctx0" brushRef="#br1" timeOffset="313496">11827 2037 8002,'28'-23'-546,"-1"0"0,0 6 1573,-1 29 1,-3 10-1137,-17-4 0,-4 4-1333,-1 13 1,-4 2 1287,-6-12 0,-3-2 157,-6 8 0,-3-4 291,3-8 0,-1-6-294,-13-9 0,20-7 0,11-14 0</inkml:trace>
  <inkml:trace contextRef="#ctx0" brushRef="#br1" timeOffset="314090">12370 2196 12253,'33'2'-71,"0"-1"0,-14 1 0,1 0-1022,6-1 1,3-1 0,0 1 691,-2 0 0,-1-1 0,-3 1 0,8 0 0,-5-1 0,0 0 0</inkml:trace>
  <inkml:trace contextRef="#ctx0" brushRef="#br1" timeOffset="314505">12317 1945 8455,'-3'-3'3276,"2"0"-1163,0 3-2018,6 0 67,7 0 12,13 0-3451,10 1 3284,-14 0 0,2 0 1,0 0 1,1 1-649,-1 0 1,2 0 561,3 2 0,0 1-1500,-3 1 0,-3-1 979,13 6-258,-16-1-527,-22-2 1384,-19 3 0,14-4 0,-13 0 0</inkml:trace>
  <inkml:trace contextRef="#ctx0" brushRef="#br1" timeOffset="319240">12991 1892 11603,'-2'-7'2498,"1"1"-2363,1 6-146,-2 0 83,8 0 27,18-2 0,11-1 0,-3 0-99,-10 1 0,0-1 0,12 0 0,5 0 0,-8 0-33,-8-1-152,-8 3-112,-5 0-414,-6 4 621,-2 6 59,-5 17 1,-4 6 21,-1 2 1,-2 2 8,3-10 0,0 2 0,0-2-3,-4 10 0,-1-1-453,4-10 1,0 1-1,1-3-1183,2-3 1,0 0 1403,-4 16 1,3-4 0,5-19 0,1-2 0</inkml:trace>
  <inkml:trace contextRef="#ctx0" brushRef="#br1" timeOffset="319464">13044 2183 3899,'26'-9'205,"0"1"1,-9 1-1,1 0 639,8 1 0,4 1 0,-2 0-1012,-2 0 0,-2 0-1018,2 0 0,-2 1-371,-2 0 0,-2-1 1812,15-4 1,-17 5-1,-8 0 1</inkml:trace>
  <inkml:trace contextRef="#ctx0" brushRef="#br1" timeOffset="319921">13494 1892 10234,'3'3'1037,"0"-1"161,-3-2-1613,38-5 410,-29 19 172,11-8 1,-2 3-174,-19 27 20,-10-12 1,-7 7 0,-4 3-1,2-2 1,3-5-15,3 2 0,0 0 38,-3-4 1,-4 6 0,-1 1 0,3-5 0,6-7-51,5-3 730,17-5-640,6-3-80,7-6 0,6-2 1,-2-1-587,0-1 0,-1-1 55,13 0 1,-2-1 532,-4-8 0,-22 5 0,-2-1 0</inkml:trace>
  <inkml:trace contextRef="#ctx0" brushRef="#br1" timeOffset="320627">13745 1799 10769,'5'4'207,"-1"0"-246,-4-4 39,1 0 0,0 2 11,1-1 0,-1 3 1143,-1-4-1345,0 4 152,0 3-432,1 14 0,3 14 0,1 8 0,0 3 0,-1-3 0,-1-11 477,0 2 0,0-1-331,0-5 1,0 7 0,2 4 0,-1 0 0,-1-2 0,0-7 0,-1-9-214,-2-3-196,-1 1-2397,1-4 2751,-1-9 1,1-1 0,0-5 0</inkml:trace>
  <inkml:trace contextRef="#ctx0" brushRef="#br1" timeOffset="321500">14566 1759 10086,'7'6'1965,"-1"-2"-883,-6-4-1038,0 0-4,-42-11-40,20 17 7,-3 3 1,-4 2-1,4 3-1354,10 5 0,2 2 1349,-1 1 0,-2 2 0,4-1 190,3-1 1,3 2-328,2 11 1,2 4 0,2-2 75,1-7 0,2 0 59,0 4 0,1 3 0,6-5 18,9-9 1,4-4 0,0-3-1367,0 1 0,2-1 1346,1-1 0,3 2 0,-2-5 2,-1-4 0,-1-3 683,1-1 1,2-1-664,3-2 1,3-1 0,-3-2 4,-2 1 0,1-5 84,-5-10 1,5-6 0,0-6 0,-4-1 0,-6 1-703,-9 0 1,-6-1 0,-2-1-1,2-1 593,5 1 0,3-2 0,0-1 0,-3 1 0,-5 3-253,-6-8 1,-7 2-1,-3 2 266,-7-1 0,-5 2 1,3 4-45,3 6 0,0 0 27,-2-5 0,-2-1 1,-5 4-459,-6 10 1,-5 6 0,4 2 245,6-1 1,-2 1-442,-1 1 0,-6-1 0,1 1 0,5 2 172,6 2 0,1 1 651,-4 0 1,1 0-167,-2 2 0,14-2 0,6 2 0</inkml:trace>
  <inkml:trace contextRef="#ctx0" brushRef="#br1" timeOffset="322457">15095 1521 12903,'-18'8'85,"-1"0"1,-1 5-1,-3 3 1,1 0-47,0-1 0,0-1 0,0 3-24,-6 5 0,0 3 0,2-1 10,1 2 0,1 1-253,6-6 1,-1 2 0,1 0 0,0-1 229,-1 2 0,1-2 0,-1 2-727,1-1 0,-1 2 0,0-1 0,1-1 725,0 0 0,1-1 0,-1 1-438,-1 0 1,-1 2 0,-1 1 0,0-1 0,2-2 435,-2 3 0,2-2 0,-1 1-5,-2 2 0,-2 2 0,1-1 1,3-1 4,3-5 0,3 0 0,0-2-36,0 2 0,0-1 35,-2 6 1,1-2-4,1 4 9,6-12 0,2 1-3,-4 6 2062,3 6-2062,2-13-6,3 6 40,1-11 32,0 2 281,1-13 2052,0 0-3116,0-7-1652,0-1 2369,0-9 0,0 9 0,0-1 0</inkml:trace>
  <inkml:trace contextRef="#ctx0" brushRef="#br1" timeOffset="328679">10570 2672 8489,'4'-3'2554,"-1"1"-1686,-3 2-50,0-4-330,0 3-24,0-4 259,0 1 307,-13-2-1035,4 2-31,-12 14 1,-7 10-1,5-2-3241,1 5 3238,2-3 1,-4 4 0,9-4 38,12 0-5,0 8-1,2-12-207,0 5-2480,1-12 1286,1-5 1407,5 2 0,-3-6 0,3 0 0</inkml:trace>
  <inkml:trace contextRef="#ctx0" brushRef="#br1" timeOffset="329294">10822 2699 13541,'-20'9'-5,"3"1"7,4 5 1,0 4 19,3 6 1,0 1-57,1-5 1,2 0-1606,0 4 1,4-2 731,5-4 81,6-4 971,6-4 34,7-5-22,5-3-40,-6-5 1,0-2 6,10-6 1158,-10 2 1,-1-2-1216,0-7 1,-4-5-335,-12-8 0,-5-6 0,1 3 1461,5 6 1,-1 1-1263,-9-5 1,-4-2 0,-2 11-146,-10 16-1014,-6 2-234,8 2-635,-2 1 1276,13 1 1,4 0 0,3 0 0</inkml:trace>
  <inkml:trace contextRef="#ctx0" brushRef="#br1" timeOffset="329677">11179 2606 6601,'6'7'3142,"-1"-1"-1175,-5-6-1508,3 15-26,-2-1-391,4 8 0,0 3-1695,1 10 1655,-2-15 1,1 0-283,5 9 343,-5-20-1374,4 3-123,-6-11 1434,1-6 0,-3 4 0,0-5 0</inkml:trace>
  <inkml:trace contextRef="#ctx0" brushRef="#br1" timeOffset="330307">11272 2447 2159,'2'5'2801,"1"-1"470,-3-4-3266,15-11 29,0 5-1263,10-7 1196,-9 10 871,0 2-972,-5 5 2140,4 2-2101,-5 6-59,-3 6 0,-1 1 115,0 2 145,-9 10 1,-4 0-29,-6-10-8,1-2 0,-3 0-28,-1-6 0,0-2-260,2 1 3369,-7 6-3171,45-2 1,10-1 142,-15-1-42,15 3 0,-4 0 48,-23-6 33,-3-1-1508,-13 7 0,-8 1-293,-5-3 1,-3-2 1091,1 5 1,1-1 0,0-7 0,3-3 0,10-5 0</inkml:trace>
  <inkml:trace contextRef="#ctx0" brushRef="#br1" timeOffset="331750">9724 3360 14706,'-3'-2'678,"1"1"-678,6 1 0,1-2 0,18-6 0,5-2-39,-2 2-1,3-3 1,0 2-717,2 6-2521,-11 14 1958,0-2 193,-17 10 1,-7 3 1133,-10 0 0,-4 1-761,-1 9 1,-1-1 752,1-8 0,-1-1-645,5-2 1,3-2 409,8-7 610,29 2-375,-8-9 412,2-2 0,1-1-1118,1-1-991,4-1 10,-3-1 1687,1-4 0,-11 3 0,-4-1 0</inkml:trace>
  <inkml:trace contextRef="#ctx0" brushRef="#br1" timeOffset="332232">9988 3162 4868,'22'30'22,"-1"0"0,0 0 0,1 0 0,-1 0 0,0 0 0,1 0 0,-1 0 0,1 0 0,2 2 0,-1-1 0,0-1 0,-4-1 0,-3-4 0,-7-3-25,-6 3 0,-5-5-187,-2 13 526,1-13 0,-3-1-1793,-7 2 1727,-2-2 0,6-9 0,4-4 0</inkml:trace>
  <inkml:trace contextRef="#ctx0" brushRef="#br1" timeOffset="333594">10584 3268 7811,'6'5'2387,"-1"-1"-1850,-5-4-268,0 0-263,2 1 722,-2 25-622,2-9-50,-3 5 0,-3 6-26,-3 0 0,-2 3 0,0-3-30,2-2 0,0 2-90,0 6 0,0 5 1,5-10 279,11-10-111,14 8-40,5-28-1026,-5-3 0,0-1 444,12-1-1096,-12 0 1,-2 0-329,9-3 433,-13 3 1534,-2 0 0,-12 5 0,-3 0 0</inkml:trace>
  <inkml:trace contextRef="#ctx0" brushRef="#br1" timeOffset="334272">11073 3466 9010,'5'7'1658,"0"-1"-1232,-5-6 335,0 0-722,-15 2 23,5 0 28,-14 2 38,9 1-38,-3 2-50,-1 1-731,9 13 0,2 9 0,2-5 266,4 1 321,-1 13 0,7-6 104,19-29 292,12-9-3264,-10-4 3408,5-7-890,-18-3 1,-3-1 750,1-7-236,-3 1 0,-3 0-61,-7 2-33,-3-8-2131,-10 8 2164,-12 7 0,11 3 0,-2 9 0</inkml:trace>
  <inkml:trace contextRef="#ctx0" brushRef="#br1" timeOffset="335348">11391 3413 2283,'3'1'823,"0"0"-745,-3-1-599,-60 61-262,46-33 676,-6-4 1,-4 4-1,8-4 133,16 4-743,7 5 1795,1-14-1022,7 2 588,9-16 1282,-6-8-1382,6-6 55,-9-7-56,-1-5-112,-6 3 0,-2 0-128,4-9 1106,-3-10-1409,-5 15-123,-2 3-79,0 4-985,0 4 369,-1 8 695,2 21 0,1 10 123,1-7-34,-1 7 1,3 0-415,4-11 156,-1-6 3568,1 1-3267,-3-6 19,-1-2 897,1-2-925,-3 0-342,1-2 342,0 2 0,-2-1 0,2 0 0</inkml:trace>
  <inkml:trace contextRef="#ctx0" brushRef="#br1" timeOffset="336033">11748 3453 6002,'-1'28'291,"1"0"0,-1-1 0,1 12 1,-2-5 1500,-2-5-1697,0-3-3047,-3 1 3036,3-10 1773,0-2-1263,3-11-513,1-20 0,0-9 51,0-1-191,0-2 0,0-4-179,2-1 0,1 3 288,1-2-28,-1 5 1,2 4-23,1 13-157,1 3 152,-1 4-6,5 14 22,4 12 34,1 7-45,-5-13 0,-1-1 11,7 8 22,1-4 18,-2-3-1658,6-2 2979,1-8-142,4-29-1179,-8 2-15,-11-1 1,-2-3 10,-2-2 1,-1 0-48,-1-5-70,0 8 0,-1 2-350,-1 4 2247,0 7-3501,0 3 1190,-14 6 0,11 1 1,-11 1-1</inkml:trace>
  <inkml:trace contextRef="#ctx0" brushRef="#br1" timeOffset="337710">10584 3836 8007,'-2'-5'1283,"1"0"-1210,1 5 50,-1 7 829,0-1-638,0 5-3112,-4 4 2999,0-2-50,-4 10-100,-1 1-1158,2-2 1,0 0 1128,2-3 1,0-1-20,-3 6 0,0 0-793,3-4 1,0-1-2051,-2 9 3162,1-6 1,5-12 0,2-10 0</inkml:trace>
  <inkml:trace contextRef="#ctx0" brushRef="#br1" timeOffset="338251">10676 3916 9167,'3'7'409,"0"-2"-297,-3-5 347,-17 48-1236,12-14 0,2 1 821,-6 0 1,2-1-158,4 1 0,8-7 628,20-18-268,2-7-203,5-9-1382,-15-6 0,-3-2 1226,1-13 73,-6 8 0,-2-1 39,-3-11 36,-5-1 1,-4 0-93,-2 1 441,1 3 1,-2 4-509,-4 13-888,1 5-653,3 2 2483,0 4 0,7 0 0,-1 1 0</inkml:trace>
  <inkml:trace contextRef="#ctx0" brushRef="#br1" timeOffset="338593">10888 3969 11553,'5'5'-23,"-5"19"1,-5 5-3255,0 0 2091,-1 5 0,1 1 723,3 2 337,2-7 0,4-2 566,10 0-110,5-16 1,2-7-258,6-22-73,-6 0 0,-3-6-12,-11-5 1,-4-4-1,-2 2-33,0 5 1,-1 1 30,-1-6 1,0-3 0,-2 6-607,-11-1 620,-4 15 0,1 3 0,3-1 0,-13 4 0</inkml:trace>
  <inkml:trace contextRef="#ctx0" brushRef="#br1" timeOffset="339008">11126 3903 11480,'2'5'1025,"0"-1"-1114,-2-4-63,-20 23 57,14-6-43,-5 0 1,2 2-3140,8 12 732,18-10 2841,-6-3-1098,15-21 1379,-4-27 535,-7-1-1095,-6 8 0,-2-1-1367,-3-10 891,-5 5 0,-3 2-360,-3 1 390,0 4 1,-3 7 428,-11 26 0,9-7 0,-2 9 0</inkml:trace>
  <inkml:trace contextRef="#ctx0" brushRef="#br1" timeOffset="339398">11272 4299 8797,'-6'-1'1496,"1"0"-219,5 1-1132,-8 19-61,6-10-22,-6 15-2958,8-14 3468,7-1-214,0-4 758,6-1-701,-1-4-51,2-14 0,0-5-1109,0 0 672,-2-4 0,-1-2-213,-9 6 1,-2 1-141,-2-17-10,-3 2-1435,-8 7-460,1 16 2874,-2 1 0,8 7 1,3 0-1</inkml:trace>
  <inkml:trace contextRef="#ctx0" brushRef="#br1" timeOffset="339679">11364 3942 8565,'6'3'1966,"-1"-2"-2112,-5-1 303,-28 29 61,10-4 283,-2 0 1,-1 2-404,7-6 0,2 0-45,-1 0 0,0 1-33,1 0 0,-1-1-1659,0 0 1,0-1 1441,2-1 0,1 0 197,0 4 0,0 3 0,2-4 0,-4 6 0,5-3 0,-1 0 0</inkml:trace>
  <inkml:trace contextRef="#ctx0" brushRef="#br1" timeOffset="353646">11655 4379 7778,'-2'-5'996,"0"0"-217,-19 21 0,-4 9-404,13-9-60,-4 4 1,-3 5 0,7-4-3593,11-2 2431,0 14 846,1-20 826,2-1-501,19-1 0,7-2-1938,-4-5 0,2 0 1613,7 3 0,0-1 0,-12-5 0,-4-2 0,-8 1 0</inkml:trace>
  <inkml:trace contextRef="#ctx0" brushRef="#br1" timeOffset="354052">11893 4485 10758,'6'7'677,"-2"-1"-542,-21-2-79,7 2 61,-18 11-50,15 13-33,3-6 72,5 7 51,10-17-45,4-2 174,27-4-3563,-3-12 3284,-6-8 0,-2-5-1172,-11 0 0,-3-2 1120,1-3 1,-4 0-203,-6-12-33,-10 11 33,-5 1 40,-7 2-79,-5 3 286,1 12 0,1 1 0,2-2 0,-13 6 0</inkml:trace>
  <inkml:trace contextRef="#ctx0" brushRef="#br1" timeOffset="354386">12079 4418 10220,'-4'0'274,"1"0"-274,3 0 980,2 127-1372,1-90 206,-2-6 0,-1 10 0,1-4 0,3-14-800,6-17-2291,-1-7 3191,2-8 1,-5 3 0,-2-2 0</inkml:trace>
  <inkml:trace contextRef="#ctx0" brushRef="#br1" timeOffset="354905">12092 4299 11878,'2'3'1574,"0"-2"-4851,-2-1 961,33-10 2188,-15 8 27,2-1 1,-1 2 932,-6 7-1090,-7 14 247,-4 2 11,-2 0 39,-5-2-33,-9-4 0,-7-1-1333,1-1 1327,3-2-2978,9 0 2407,5-4 151,3 3 258,6-6 95,4-2 67,12 2 1620,-5-1-1491,4 2 2482,-6 5-2454,-7-1 3119,-1 6-3121,-6-2 86,-3 8 11,-5-4 22,-3 5 104,-13-9 0,-2-2-3655,-3 1 3251,2-6 0,-4-1 1,6-2-1,4-2 1,-17-2-1</inkml:trace>
  <inkml:trace contextRef="#ctx0" brushRef="#br1" timeOffset="355353">11854 4736 11306,'2'5'706,"0"-2"-661,-2-3 28,-5 26 55,1-8-91,0 1 0,0 3 13,0 1 1,1-1-51,0 6-180,1-5 1,0-1 179,2-11 0,0 1 0,0-11 0</inkml:trace>
  <inkml:trace contextRef="#ctx0" brushRef="#br1" timeOffset="355585">11787 4908 10461,'-2'-7'2812,"-1"1"-6089,16 6 1336,-2 0 925,26 0 523,-2 0-1146,-6-1 1,1-1 984,-10 1 0,-2-1 0,15-2 0,-25 2 1</inkml:trace>
  <inkml:trace contextRef="#ctx0" brushRef="#br1" timeOffset="356139">11444 5146 10473,'0'6'1004,"0"0"-186,0-6-784,0 28-9,-3 1 0,0 3-1154,3-1 0,1 0 1196,-1 1 0,2-4 625,12-8-692,14-21 0,12-10 0,-6 2 0,-2 3 0,-1-1 0,0-1 0,0 1 0</inkml:trace>
  <inkml:trace contextRef="#ctx0" brushRef="#br1" timeOffset="356641">11788 5265 10623,'4'6'2028,"0"-1"-1838,-4-5-408,0 0 224,0 4-1,-1 4 29,-2 5-34,0 11-1967,1 9 1986,17-17 1,4-2-9,-1 6-11,5-16 0,0-9-76,-9-14 1,-5-6 49,-4 7 1,-1-1-26,3-8 1,-4 1-2972,-10-5 2770,-13 6 168,1 9 1233,-8-2-1317,9 13-269,1 3 437,-5 7 0,12-4 0,-4 5 0</inkml:trace>
  <inkml:trace contextRef="#ctx0" brushRef="#br1" timeOffset="357238">12092 5265 4618,'-20'27'-5,"2"4"2548,8-5-2548,2-1-85,13 2 1538,2-16-1313,10 5-51,1-18-36,1-9 0,-1-1 8,4-6 84,0-5 0,-2-1 823,-8 3-711,3-9-565,-12 21 2700,-2 4-2690,-1 4-2974,0 20 3146,0 0-2188,0 12 2240,0-6-117,-1-9-5,0 0-179,0 2 1,1-10 0,0 2 0</inkml:trace>
  <inkml:trace contextRef="#ctx0" brushRef="#br1" timeOffset="357960">12330 5226 9559,'4'1'935,"-1"18"-648,-4 5 1,-2 4 0,0-2-929,2-7 1,0 0 841,-3 24 1,1-13 699,2-29-1142,-2-29 0,-1-16-1427,3 8 1716,-1 9 1,-1-4 0,2 6 68,4 1-2561,1 13 2747,4-1 91,-4 6-462,2 0-302,-5 8 365,1 5 1344,-1 5-1327,3 14 223,6-4 0,4 4 1,-1-3-67,-5-6 1,1 0-78,12 17 1,0-8 126,-6-23 58,6-3 261,-2-17 0,-1-5-2844,5 1 2303,-8-4 0,-3-1-53,-10 5 45,-2 1-516,0-8 2059,0 13-2405,0-5 873,-11 15 0,8 2 0,-8 3 0</inkml:trace>
  <inkml:trace contextRef="#ctx0" brushRef="#br1" timeOffset="360316">11338 5543 9195,'-3'-2'1971,"0"0"-1058,3 2-666,12 8 173,16 10-1513,-6-6 1,4 3 0,2-2 950,6 0 0,1-2 1,1 1 164,-6-3 1,2-1 0,-1 1 0,-1-3-373,5 0 0,-1-1 0,-1-2 351,-6-2 0,-1 0 0,-2-1 14,2 0 1,-2 0-14,-1 0 0,2 0 21,8-2 0,6 0 1,-5 0-23,-7 0 1,0-1 10,5 1 0,2-2 0,-5 1 2494,0-4-2395,4-4 2803,-9 2-2904,2-3-3288,-6-2 3218,-7 2-1053,2-1 0,1-1 1045,0 3 0,-1 0-7,0-1 0,0 1 18,14-5-1509,-15 11 1590,3-3 1,1-2 24,2-1 699,-1 0 0,-1-1-710,-1-2 523,1-5 1,-1-3-344,0 0-68,0-4 0,-2 1 1666,-8 5-1773,3-8-2059,-3 5 1981,-2 5 1,1 0 33,3-12 1051,-3 11 0,1-1-1015,1 0 0,-1 0 161,4-11-127,-2 11 0,-1 0 3,2-6-1649,3-8 1666,-3 2-56,-1 0 2239,-1 5-2318,-7 2 1,0 1-2230,1-5 2246,-1 3 0,-1-1-720,0 7 1,-2 1 747,-3-11 729,1 9 0,-1 0-729,-7-7 0,-1-1-10,1 3 1,-3-4 0,2 4-25,2 6 1,1 1-20,-3-6 1,-2-3 0,0 3-80,-2 7 0,1 4 132,-7-7 20,5 6 0,-1 0 11,0 3 0,1-1 2269,-11-9-2255,8 7 0,-3-4 0,3 3-43,4 1 1,1 0 1635,-10-8 0,0 1-1541,8 3 1,2 2 74,-10-9-172,12 10 0,-1 0-1639,0 1 1,0 3 996,-7-1 558,-7-4 6,9 16-34,-3 7 0,-6 5 0,3-3 112,6-2 0,-1 0 0,-8 4 0,-3 2 0,4-2-2269,-7 1 2258,3-1 11,2-1-11,-5 1-1596,4 2 1598,9 2 0,-5 7 0,-2 3 0,1 0 1,4-5 10,-1 1 1,1 1-2,2-2 0,-4 4 0,-1 1 1,3-2-1,6-4 77,-6 9-67,7-7 29,-3 5-35,7-9 1579,1 1-1550,-5 6 0,-2 2-18,8-10 1,-1 0-14,-8 12 0,-2 2 6,6-9 0,1 1 1,1-2-8,-1 2 1,0-1 1,-1 1 0,0 1 0,1-1-2,2-3 1,1-1 33,0-1 1,0 1 27,-8 12 1,0 1-21,8-12 1,1-1-801,-7 10 1,1 0 836,6-6 1,2-2 1457,-4 16-1517,5-15 1,1 0-12,1 10-3,1-7 1,0 1-3,0 4-4,0-4 1,0 1-1495,1-2 1497,-1 1-5,2-1 1499,1 1-1494,1 6 1963,1 3-1968,0-3-27,4 5 134,-1-17 27,6 5-44,-1-11 27,13 10 1,3 0 2563,-1 0-2675,3 1 0,1 1 27,-5-9 1,-1-2-34,4 4 2,-7-6 1,0-1-3,5 1 477,-10-5-472,7 2 40,8 0 222,-15-4-183,15 3-2784,-16-5 2773,-3-1-905,2 0 883,-3-1 16,-1 0-28,-3 0 28,1 0 544,-4 0-3888,0 0 2457,3 0 1,-3 0 0,3 0 0</inkml:trace>
  <inkml:trace contextRef="#ctx0" brushRef="#br1" timeOffset="366625">11179 7911 11962,'5'5'2223,"-2"0"-1607,-3-5 326,0 1-606,4-1-174,2 1-151,3-1 101,1 0 12,1 0-1,4 0-39,3 0-79,2-3 46,1 0-966,12-5 478,-18 4 56,6 0 319,-29 16 23,-2 1-84,-7 14-45,-2-4-668,0 2 690,2-3-39,1-1-218,7-4-650,4 2 969,17-4 538,21-1-487,-2-5 10,-7-2 1,-2 0 22,-6 5-6,2 6 827,-13 5-737,-15 5-1177,-8-12 1,-5 0 0,1-2 752,5-1 0,0-2 0,-16 5 1,4-5-1,21-11 0</inkml:trace>
  <inkml:trace contextRef="#ctx0" brushRef="#br1" timeOffset="366978">11377 7474 11581,'17'2'946,"5"6"1,4 5 0,-3 1-824,-6 0 0,-1 1-82,9 5 0,4 2 0,-3 0 23,-3 5 1,-3 3-868,-5-9 0,1 1 0,-1 4 0,-3 4 803,-6-2 0,-2 5 0,-3 3 0,0 3 0,-1-1 0,0 0 0,2-4 0,1-4 0,4 4 0,3-5 0,-1 0 0,-4 3 0,-6 1 0,-1 0 0,0 1 0,1-1 0,-1 0 0,0 0 0,0 0 0</inkml:trace>
  <inkml:trace contextRef="#ctx0" brushRef="#br1" timeOffset="368742">11920 5847 8556,'6'6'2364,"0"-2"-1199,-6-4-969,3-1-67,-3 0 73,3-1-197,-3 27-431,-1-5 426,1 1 0,-1 2 34,-1 14-29,1-4 1,0 2-4,0-6 1,0 0 2,1-2 1,0 2 0,-1-2-3,1 6 0,0-1-1605,0 2 0,0 0 1624,0-2 1,1 3-268,2-8 0,1 3 0,1 1 0,-2-4 247,2 8 1,0-1-550,2 0 1,0 1 0,1-1 570,-1-8 0,-1-2 1,0-1-235,1 1 0,-1 0 210,2 10 0,-1 0 5,-1 3-2,-4-10 0,-1 1-3,0-6 0,0-1 310,0 8 0,-1-1-310,0-8 0,0 1-6,0 7 0,0 5 1,0-3 5,0-7 0,0 1-8,0 5 1,0 3-1,0-5 8,0 3 6,0-3-690,0-3 684,0 5 1435,-2-6-1435,0 6-73,-2-10 90,1 14-11,2-15 2389,0 9-2328,1-21 2759,0-1-2826,0-2 490,0 3-585,-7 29 243,4-16-174,-1 4 1,0-1 25,3-10 0,0 0 487,1-9 1922,0-1-2403,0-8-6,0 4-544,0-6-571,0 7 22,0 0 1,0 1 0</inkml:trace>
  <inkml:trace contextRef="#ctx0" brushRef="#br1" timeOffset="370848">12184 7832 7996,'4'1'3176,"-2"1"-515,-2-2-2001,15-21 691,-9 12-63,9-13-1288,-13 18-353,-8 3-162,-14 7 391,-3 2-46,-1 7 0,-4 7 1,3-2-1470,6-1 1,1 1 1172,-3 4 0,-1 1 0,5-2 46,6 7 117,18-7 141,6-12-816,21-5 0,6-4 972,-19 1 1,1-2 5,9 1 0,4-1 0,-5-1-23,-5 0 1,-4 0-37,2 0 1,-2 2-49,10 11-1597,-21 11 1783,-12 10-104,-7-2 64,-12-5-39,3-9 11,-4-1-11,-1-1-81,5-6 0,-1-1-283,-8 2-886,-7-1-2027,15-8 3210,3-7 0,8 4 0,3-3 0</inkml:trace>
  <inkml:trace contextRef="#ctx0" brushRef="#br1" timeOffset="371192">12224 7726 12158,'6'0'854,"4"26"0,-2 10-790,-3-18 1,-1 1-45,2 9 1,1 5 0,-1-4 1,-1-5 0,0 1-222,0 9 1,0 5-1,0-5-1439,-1-10 1,-1 0 1362,1 7 1,1 3 0,-2-10 0,-1-14-1,0-2 1</inkml:trace>
  <inkml:trace contextRef="#ctx0" brushRef="#br1" timeOffset="371616">11986 7699 8657,'7'5'2106,"-2"-1"-1215,-5-4 358,0 0-465,13 59-1877,-7-30 1,0 4 0,0 1 1107,1 1 1,0 2-1,0 1 1,0-1-351,-1-4 1,0 1 0,0-1 0,-1-1 345,2 5 1,-1 0-1,1-3-11,1 3 0,0-3 3,1-1 0,1-1-3,0-7 0,1 0 0,0-2-835,3 3 1,1-1 672,-1-3 0,0-3-326,5-2-195,-13-20 683,-1-19 0,-3 24 0,-1-9 0</inkml:trace>
  <inkml:trace contextRef="#ctx0" brushRef="#br1" timeOffset="372465">12118 7871 12107,'29'-18'100,"0"0"0,0 0 0,0 0 1,0 0-1,-2 2 0,-3-1 0,0 3 1,-2 2-247,8 0 0,-6 7 135,-15 13-123,-7 6-992,1 2 112,0-7-1434,6 0 2448,-2-8 0,0-1 0,-4 0 0</inkml:trace>
  <inkml:trace contextRef="#ctx0" brushRef="#br1" timeOffset="392816">10676 9009 8539,'7'6'2387,"-2"-1"-908,-5-5 1052,0 0-1041,3 0-1367,-2 0 308,2 0-268,-10 15-3440,1-2 2353,-6 15 1259,4-10 0,0 0-335,-3 12 5,4-11 1,-1 1-1,2-1 1,-1-1-2189,-2 7 2183,-2 5-134,6-14 2054,2-6-1747,36-9-114,-17-4-59,3 0 0,0-1-95,-11 1-762,-5 2 3490,-3 1-3468,2 0 15,11 0 1,-9 0 0,9 0 0</inkml:trace>
  <inkml:trace contextRef="#ctx0" brushRef="#br1" timeOffset="393231">10756 9049 5903,'2'5'2251,"0"-1"-873,-2-4 1529,2 215-3882,-1-188 1,0-4-1,0 5 975,0 0 1,-1 7 0,0 4 0,0 0 0,1-1 0,0-4 0,2-6-416,4 13 0,4-11 415,19-11 0,-20 3 0,0-5 0,13-29 0</inkml:trace>
  <inkml:trace contextRef="#ctx0" brushRef="#br1" timeOffset="393739">10888 8930 4655,'5'2'2599,"0"-1"118,-5-1-2387,50 56-291,-36-36 0,1 3-9,1-2 1,2 4 0,1 0 0,-3-1-13,-3-1 1,-2 0 0,0 2-96,-1 1 1,2 2 0,-1 0 0,-1-1 92,0 1 1,0-1 0,0 1-17,2 7 0,0 2 0,-1-3 1035,-3-1 0,-1-1-1035,0 4 0,-2-1-67,-2-12 0,-1-2 67,1 3 0,-1-3 0,-1-9 0,0-5 0</inkml:trace>
  <inkml:trace contextRef="#ctx0" brushRef="#br1" timeOffset="394334">11496 9088 9962,'0'-3'1658,"-1"0"-4935,1 3 3465,-3 64-442,3-45 1,-1 1 387,0 6 1,0 6-1,0 1 1,1-3-243,2-1 1,0-2 0,1 1 73,0 0 1,-1 1-1,1 0 1,1-2-608,0-1 1,2-2-1,-1 0-37,2 6 1,1-5 755,0-13-3355,-3-20 2981,-3-7 1,-1 3 0,-1 0 0</inkml:trace>
  <inkml:trace contextRef="#ctx0" brushRef="#br1" timeOffset="394636">11351 8903 12802,'4'4'2840,"0"-2"-4479,22-7 1,8-3 555,-5 12 1,0 1 1135,-1-5 0,1-1 1,-2 3-52,5 10 1,-4 6-451,-6 6 0,-3 3 448,-3-6 0,-1 1-3,4 7 0,-2 2 3,-6-8 0,-3-1 0,0 0 0,-1 2 638,-3 10 0,-1 1-633,0-9 1,-1 1-524,-3 7 0,-2 1 490,-5-4 0,-1-1 966,2-9 0,-3 1-938,-9 1 0,-4 1 0,3-4 0,2 1 0,-4-7 0,0 1 0</inkml:trace>
  <inkml:trace contextRef="#ctx0" brushRef="#br1" timeOffset="395226">12264 8943 14421,'-26'7'78,"0"0"0,-1 0 1,-9 3-1,4 0 101,0 8-112,4 1 1,-1 0-1707,13-7 1,0 2 1137,-2 6 0,0 3 1,7-2 466,13 4 456,2-2 1,6-3-446,15-8 1,4-3 19,-7-2 1,1 1-13,7 3 0,3 2 0,-4-1-1128,-7-2 1,-2 1 1207,2 2 0,2 3 1,-7-1 15,-3 17 65,-2-2-57,-15-4-139,-14-5 50,-6-7 0,-1-2 0,-2 5 0,6-9 0,0 0 0</inkml:trace>
  <inkml:trace contextRef="#ctx0" brushRef="#br1" timeOffset="395731">11695 9843 11939,'33'-2'409,"-1"1"1,1-1-1,-1 1 1,1-1-1,-1 1 1,2 0 0,-5 1-1,7-1-555,-9 0 1,6 0-1,2-1 1,3 0-1,1-1 1,-1 1-1,-2 0 1,-4 1-1,-4-1-947,11 1 1,-7 0 0,1 1 272,-1 0 1,2 0 0,-2 0 0,-4 0 852,-4 0 1,-4 0-1,1 0 1,-11 0-1</inkml:trace>
  <inkml:trace contextRef="#ctx0" brushRef="#br1" timeOffset="396050">11576 10001 10629,'6'7'2666,"-2"-1"-1910,-4-6 1210,62 0-1683,-41-2 0,2-1-1376,8 0 1,6 1 0,-3-2 1043,-8 0 1,-2-1-1,1 0 49,2 0 0,1-1 0,-1 1-625,1 0 1,0 0-1,2 1 217,-3 0 1,2 0 0,0 0-1,-1 1-685,6 0 1,-1 0 0,-1 0 623,-2 0 1,0 0 0,-3 1 0,0 0 0,-6 1 0,-10 0 0</inkml:trace>
  <inkml:trace contextRef="#ctx0" brushRef="#br1" timeOffset="420120">10822 10676 10248,'0'7'2599,"0"-2"-2089,0-5 1108,4-3-1517,-3 3 252,1-3-471,-7 3 62,-7 0 87,-10 1 0,-3 1-26,-10 3-1644,5-2 1,-1 1 1534,-4 6-128,3-1 232,5 0 0,7 0-134,8-2-79,6 0-34,14 7-41,12 2 1,9 2-1,-3-1 282,-7-2 1,-1 1 938,10 1 0,3 2 0,-7 2-1014,-12 8 0,-6-3 439,-2-1-344,-4 1 0,-6-3-19,-11-18-91,-8 0-1543,-6-9 1,0-2 1277,3 0 1,-1 0-1,6 0 1,17 3-1</inkml:trace>
  <inkml:trace contextRef="#ctx0" brushRef="#br1" timeOffset="420910">11060 10689 5827,'4'7'2302,"-1"-1"504,-3-6-1983,0 0-666,0-9-2341,0 7 2184,0-7-56,0 36 680,0-3-596,0 1 0,-1 2-486,0-6 0,0 1 531,-1 8 0,0 3 0,-1-3-143,2-7 0,-1 0-95,1 4 1,-1 1 0,0-8 164,1-13 0,1-1 0,-1-10 0</inkml:trace>
  <inkml:trace contextRef="#ctx0" brushRef="#br1" timeOffset="421453">11351 10610 11390,'1'5'1698,"-1"0"-1368,0-5-5,-38 40-387,28-25-5,-9 14 0,5-1 106,22-14-5,5 8 55,8-4-38,-5-5-12,5 5-39,-9-4 6,0 1-6,-3 1-51,-2 6-3226,-2-6 3095,-2 12-1359,-2-12 1557,-15 11-60,5-16-242,-11 5-2991,-7-10 2726,11-4 0,-6 1 0,16-3 0</inkml:trace>
  <inkml:trace contextRef="#ctx0" brushRef="#br1" timeOffset="421774">11338 10623 9834,'4'7'2929,"0"-1"-2111,-4-6-197,0 0 275,90-14-2021,-68 10-1116,68-10 2241,-90 14 0,0 0 0,0 0 0</inkml:trace>
  <inkml:trace contextRef="#ctx0" brushRef="#br1" timeOffset="422758">10544 11298 2073,'6'3'2907,"-1"0"190,-5-3-2218,57-3-647,-37 2 1,2 0 376,10-1 1,6-1 0,-1 1-493,-5 0 1,-1-1 0,4 1-50,-4 0 0,4 0 0,2 0 1,1 0-1,-1 0 0,-1 0-141,-1 0 0,0 1 0,-1-1 1,0 0-1,3 1 73,-5 0 1,2-1 0,1 1 0,0-1 0,0 1 0,-3 0-1,-1 0 1,3-1 1,-2 2-1,-2-1 1,3 0-588,0 1 0,3-1 0,-1 1 0,-2-1 1,-5 0 316,3 1 0,-3-1-824,7 2 1,1 0 0,-19 1 770,-26 1 0,1 2 0,5-3 0</inkml:trace>
  <inkml:trace contextRef="#ctx0" brushRef="#br1" timeOffset="440694">10425 11734 14863,'-4'-2'504,"2"1"1048,2 1-1507,9 0-1138,14-4 1,10-1 0,-3-1 607,-6 3 1,1 0 413,9-2 0,4-2 0,-5 2-344,-10 2 1,-3 1 95,12-2 173,-8 3 45,-13 1 23,-11 0 173,-5 3 2691,2 0-2774,-3 2 2007,4-2-1940,1-2 447,-9 16-520,1 2 74,-2 6 0,-3 8 1,2-2-45,1-2 0,1 1-10,-2 1 0,0 4 1,0-1-1,3-4 0,1 1 0,0-3-557,0 1 1,1-1 563,-2 7 1,1-4 45,4-9 167,3-17-246,1-2-2750,0-3 857,-6 0 1893,-5-5 0,2 3 0,-1-3 0</inkml:trace>
  <inkml:trace contextRef="#ctx0" brushRef="#br1" timeOffset="440937">10465 12144 11889,'-6'-1'2156,"1"0"-1204,5 1-49,22-2-4180,-2-1 2420,0 0 1,2 0 912,-4-1 0,0 0-40,2 0 1,1 0-802,8-3 0,1 0 389,-9 3 1,1-1-218,4-1 0,0 0-1010,3-2 1623,-3-4 0,-12 7 0,-3-2 0</inkml:trace>
  <inkml:trace contextRef="#ctx0" brushRef="#br1" timeOffset="441547">11100 11787 13239,'8'1'812,"-2"0"-756,-6-1-22,-66 25-1,48-18 1,0 2-1,-13 7 1,-10 4 0,5 3-1,19-4-654,28-3 0,4 1 623,-28 12 1,4-2 111,27-19 0,13-6 0,-2 1-5,-1 5 0,-4 1-75,2 4 27,-8 0 1,-4 2-2971,-11 1 3072,-5 6-40,-8-6-428,-6 1 330,-7-3 0,-4-1-426,5-3 1,-1-1 78,-2 0 1,-4-1 0,4-2-1,-7 2 1,-3-4 0</inkml:trace>
  <inkml:trace contextRef="#ctx0" brushRef="#br1" timeOffset="441869">10994 11880 12124,'2'2'1647,"0"-1"-2000,19-4 0,17-8 0,5-2 1,-8 4-1287,-10 2 1,2 1 1228,1-2 0,7-1 1,2-1-1,-4 1 1,-9 3-1,-3 1 0,-5 1 1</inkml:trace>
  <inkml:trace contextRef="#ctx0" brushRef="#br1" timeOffset="442344">11549 11748 8707,'11'0'2426,"-3"1"-1143,-8-1-1082,0 0 12,11-5 232,-27 11 1,-8 2-3413,4 1 3250,-5 0 1,-7 4 0,2 0-917,7-1 0,1 0 1,1 1 632,-7 5 0,2 1-826,4 0 0,7 0 770,11 2 51,13-3-40,20 0 702,-1-5 1,1 0-695,-6-1 1,0-1 1128,6 1 1,-4 4-1015,-11 4 1,-7 0 3197,-4-1-2791,-9 18-373,-17-28-67,-4-1-45,0-2-386,-1-3-286,2-1-560,-2-2 412,-6-7 1,15 5 0,-1-5 0</inkml:trace>
  <inkml:trace contextRef="#ctx0" brushRef="#br1" timeOffset="443519">11960 11800 3428,'5'7'1350,"0"-1"1168,-5-6 91,0 0-1051,-11 15-1211,3 1-9,-1 1 0,1 1-237,-3 15-1183,4 0 1,0 8 0,1-6 453,1-14 1,1 0-322,-1 11 1,-1 4-1,3-13 949,4-19 0,0-2 0,0-2 0</inkml:trace>
  <inkml:trace contextRef="#ctx0" brushRef="#br1" timeOffset="443856">11880 11602 10332,'5'1'510,"-1"0"963,-4-1-857,55 16-3893,-28-6 3077,-1-1 0,3 3 1,-3 3-234,-10 7 1,-4 3 0,-1 0 415,4 0 0,-2 0-80,-4 2 1,-2 2-1,-3-4 92,-6 12-74,-6-2-228,-10-12 1,-8 2 0,2-3-535,8-7 1,-1-1 1188,-7 5 0,-5 1 0,8-6 0,9-11 1,4-1-1</inkml:trace>
  <inkml:trace contextRef="#ctx0" brushRef="#br1" timeOffset="444169">12237 12025 8052,'7'3'2039,"-1"-1"-762,-6-2-991,0-3 431,-11 21-678,5-10-39,-9 20-3277,3-7 2457,6-10 1,-1 3 0,6-13 0</inkml:trace>
  <inkml:trace contextRef="#ctx0" brushRef="#br1" timeOffset="444311">12317 11628 13228,'4'-2'140,"-1"1"-140,-3 1 0,0 0 0</inkml:trace>
  <inkml:trace contextRef="#ctx0" brushRef="#br1" timeOffset="444713">12528 11774 851,'6'3'2655,"-2"-1"621,-4-2-876,-40 42-2176,27-26 0,0 1-207,-10 12 0,2 0-17,10-11 0,6-1-913,13 8 0,6-2 907,6 8-152,0-6 0,1-1 158,-6-12 0,0 0 516,4 7 1,-2-1-371,0 1 100,2 9 40,-42-19-286,-1-4-264,2-2 1,-6-1 0,1-1 263,0 0 0,1 0 0,0-1 0,-7 1 0,3-1 0,5 0 0,0 0 0</inkml:trace>
  <inkml:trace contextRef="#ctx0" brushRef="#br1" timeOffset="447824">11788 12621 9654,'4'7'644,"0"-2"-134,-4-5-146,0 0-560,-6 59 291,0-33 100,1 11 0,-2 0-150,-2-12 545,2-7 1,-1-2-512,2-8-12,0-14-67,11-25 480,-1 7 0,2 0-505,0 3 0,0 0-84,5-13 0,1-2-599,-3 9 0,1-1 687,1-1 1,1-4-1,0 4-1307,2 1 1,-1 2 1327,0 0 0,1 3-2162,7 2 2162,-12 26-63,0 10 36,-5 5 0,-1 10 0,-1 6 0,0 2 0,0-3 0,0-6-1036,1 6 1,-1 1 406,1-2 1,-1 9 0,1 0-1,0-5 1,-2-13 830,-1-11 1,0-10-1,0-4 1</inkml:trace>
  <inkml:trace contextRef="#ctx0" brushRef="#br1" timeOffset="447882">11774 12700 6484,'7'3'-125,"-1"-1"0,-6-2 0</inkml:trace>
  <inkml:trace contextRef="#ctx0" brushRef="#br1" timeOffset="448394">11787 12705 3540,'26'-11'-31,"0"0"0,0-1 0,0 1 1,4-4-1,-1 1 0,-8 7 2378,-6 11-2420,-7-1 1488,2-2-1292,-3 0 792,5-1-1693,15 0 425,-11 0 3454,15 0-3275,-16 0-646,18-7 1,-21 5 0,12-5 0</inkml:trace>
  <inkml:trace contextRef="#ctx0" brushRef="#br1" timeOffset="448824">12211 12369 9906,'4'2'1389,"0"-1"-871,-3 24 1,-2 8-2894,1 1 2414,0-8 0,1 3 1,-2 1-878,-1 2 0,-2 1 1,1-3 837,2-4 0,-1-1-10,-1 3 1,-1 2 0,1-5 100,2-5-91,5-6 0,-2-7 0,4-4 0</inkml:trace>
  <inkml:trace contextRef="#ctx0" brushRef="#br1" timeOffset="449224">12436 12369 10741,'7'2'728,"-1"-1"-560,-6-1 628,0 0-4073,-12 38 3260,7-15 0,2 3 0,-1 0-399,-2 2 1,1 0 0,0 0 431,1 6 1,1 0 0,0-4-776,2-6 1,0-4-59,1 17-159,0-24-1062,3 1 2417,1-11 0,0-1 1,-1-2-1</inkml:trace>
  <inkml:trace contextRef="#ctx0" brushRef="#br1" timeOffset="449651">12489 12660 9173,'1'5'2397,"0"11"-2218,0-6-84,0 7 0,1 3-33,10 9-6,-1 0 165,21-27 1,3-10-3499,-6-8 3201,-6 1 0,3-4 1,-7 0 170,-6-13-95,-7 9 0,-1-1-162,-4-9-1054,-13 6 0,-4 0 1211,-3-2-109,-6 8 1,-3 5-274,1 11 2170,-4 6-1783,12 25 0,10-17 0,1 16 0</inkml:trace>
  <inkml:trace contextRef="#ctx0" brushRef="#br1" timeOffset="449998">12819 12554 11553,'7'5'829,"-1"-1"-236,-24 19 1,-8 5-588,13-5-6,-1-3 0,-4 4 0,6-4 6,10 3-1099,21-10 1,10-1 0,-2-3-2185,4 1 2730,-3-4 1,5-1 0,-8-4 0,-10-8 0,-6-1 0</inkml:trace>
  <inkml:trace contextRef="#ctx0" brushRef="#br1" timeOffset="450613">12118 12951 10802,'7'5'1468,"-2"-1"-1389,-5-4 61,0 0 56,-44 24-191,29-13-74,-2 8 0,-2 5 0,8-3 13,12 3 50,9 8 1,6 1-1634,-3-15 1,2-3 1575,3 5 0,-2-1 29,4 10 34,-13-10 0,-2-2 224,-14 2-213,-2-10-11,-10 1-1154,-11-18-2123,6-5 3017,8 2 1,2 0 0,2-3 0,6 3 0</inkml:trace>
  <inkml:trace contextRef="#ctx0" brushRef="#br1" timeOffset="451154">12277 12991 8612,'4'1'2605,"-1"-1"-2530,0 18 1,-1 6-3353,1 1 2510,1 7 1,2 9 0,-1-6 771,-2-12 1,1-1 467,0 4 0,0 2 1,0-3-469,1 10 1,-1-12 898,-1-2-640,-1-14-1161,11-26 1,2-11 627,0 5 172,-4 4 0,2-3 0,0 3 2181,7-8-1715,2 20-2503,-7 5 2224,-3 21-79,-12 4 0,0 1-61,0 7-1042,-1 0-2185,-2-4 3276,1-5 0,0-15 0,1-1 0</inkml:trace>
  <inkml:trace contextRef="#ctx0" brushRef="#br1" timeOffset="451666">12634 13150 3271,'3'5'303,"0"-1"1809,-3-4-2011,-20 12 1435,7-1-1464,-16 12-307,13 5 0,4 1 983,0-2-807,-1 1 0,9-2 295,30-13 136,-7-14 0,1-4-345,5-3 0,-1-2-27,-1-3 0,-4-2-20,-7-1 1,-3-1-48,0-7-68,-2-8 135,-5 10 56,0-3-235,-2 14 173,0 10-67,0 6 48,0 19 0,-1 6 2835,1 1-3253,-1 0 1,1 0-242,0 0 1,0-14-1,0 0 1</inkml:trace>
  <inkml:trace contextRef="#ctx0" brushRef="#br1" timeOffset="452069">12819 13123 9206,'5'5'2151,"-2"-1"-2056,-3-4-39,0 49-737,0-27 1,0 1 708,0 7 0,0-1 140,0 5 662,-2-32-684,1-15-2982,-1-2 3029,1-7 0,1-3 202,0-7 0,0 0-281,-1 6 1,2 1-54,0-4 1,1 4 765,1 9-821,5 6-6,1 5-1171,13 5 1171,-8 12 0,1 0 0,7-4 0,-3 16 0</inkml:trace>
  <inkml:trace contextRef="#ctx0" brushRef="#br1" timeOffset="452459">12991 13097 9884,'3'3'2582,"0"-1"-2923,20-1 0,5-4 235,-9-2-1533,12 1 1,-3-3-417,-21-8 1579,-1 1 1035,-23 4 0,-6 5 164,4 8-59,-11 4 0,0 7-113,14 7 1,5 4-424,1 4 1,1 3 0,3-2-495,2 2 1,3-1-610,1 5 0,5-5 975,14-15 0,-11-12 0,-2-4 0</inkml:trace>
  <inkml:trace contextRef="#ctx0" brushRef="#br1" timeOffset="453343">10544 12634 11413,'0'-4'1328,"0"1"-1004,0 3 214,37 0-972,-10 0 0,1 0 453,4 0 1,0 0-20,0 0 0,-2 0-193,-6 3 0,-4 1-333,2 10 797,5 5-271,-24 6-1450,-11-7 1,-3 2 1485,-3 5 1,-3 1-1,-1 0 1,-2 0-159,-1 1 0,1 4-39,9 1 0,0 7 0,2 0 0,2-6-915,0-8 0,2 0 670,-1 6 0,-1 6 0,2-4 0,7-14 406,9-18 0,-5-1 0,-2 0 0</inkml:trace>
  <inkml:trace contextRef="#ctx0" brushRef="#br1" timeOffset="453520">10650 13004 11413,'1'4'2044,"1"-2"-3137,21-5 1,18-6 0,-4 0 965,-13 4 1,1 0-27,4-1 1,6-2-1,1 1 1,-7 1 165,-1 1 0,-2 0-13,4-1 0,-1 0 0,3 0 0,-2 0 0</inkml:trace>
  <inkml:trace contextRef="#ctx0" brushRef="#br1" timeOffset="453983">11258 12700 12841,'-26'15'80,"-1"1"0,1-1 1,-1 0-1,1 2 1,1 0-1,3-1-1201,1 2 0,6-1 1014,8 5 701,11-8-750,19 8-1247,4-3 0,2-1 1403,-9-4 0,0 0-114,8 3 0,-4 0 187,-14-3-22,-5-2 492,-13 15 231,-4-14-810,-4 0 0,-4-2-289,0-6 0,-1-3-336,-3 1 0,0-1-978,0-2 1,1-2 1607,-10-6 0,15 2 1,6-1-1</inkml:trace>
  <inkml:trace contextRef="#ctx0" brushRef="#br1" timeOffset="454150">11153 12713 10657,'2'5'907,"-1"-2"-907,-1-3-547,103-21 1,-77 16 0,8-3 0,1 1 0,-1 0 0</inkml:trace>
  <inkml:trace contextRef="#ctx0" brushRef="#br1" timeOffset="454699">11483 12660 9878,'6'3'1344,"-2"-1"57,-4-2-1166,-50 34-89,30-17-68,-9 4 1,1 2-74,16 6-139,7-6 52,5-5 1,3 4-388,1 9 1,2 6-1,-3-5-1100,-5-11 1,-2-1 1021,4 11 1,0 4 0,-6-14 0,-12-21 0,4 0 0</inkml:trace>
  <inkml:trace contextRef="#ctx0" brushRef="#br1" timeOffset="454870">11430 12634 12668,'34'-3'181,"-1"0"0,-15 2 0,2 0-518,6-1 1,5-1 0,-4 0-1179,-6 2 1,-1-1 1514,4 0 0,-2-1 0,2 1 0,-7-1 0</inkml:trace>
  <inkml:trace contextRef="#ctx0" brushRef="#br1" timeOffset="455505">10306 13375 11239,'6'1'1092,"14"2"0,10 1 0,1-1-904,-7-2 1,1 0 0,3 0-102,2 1 1,4 0-1,2 0 1,1 0-1,-1-1-26,-2 0 1,-2-1 0,1 0 0,3 0 0,4 0-315,-12 0 1,4 0 0,2 0 0,1 0 0,3 0 0,0 0 0,0 0 0,1 0 0,-2 0 0,-1-1 0,-1 1 0,-3 0 0,-2 0-295,8 0 1,-5 0 0,-1 0 0,-1 0 0,2 0 0,3 0 293,-2 0 1,5 0 0,4 0 0,1 0 0,0 0 0,-2-1 0,-3 1 0,-5 0 0,-6 0 0,-8 0 0,5 0 0,-10 0 0</inkml:trace>
  <inkml:trace contextRef="#ctx0" brushRef="#br1" timeOffset="456302">10716 13798 9548,'-13'3'3276,"5"6"-2949,-5 8 1,-4 9 0,-1 3 0,5-3-303,4 5 0,6 3-681,1-6 1,0 5-1,2 2 1,3-3 0,4-5 287,11 1 1,6-6-1,2-1 368,3 1 0,2-1 0,1-4 343,-4-5 1,1-3-1,3-4-283,-2-4 1,3-3-1,0-1 1,0-1-1,-4 0-876,0 0 1,-2-1 0,1-1 771,8 0 1,3 0 0,-1-4-1,-6-5-60,-11-8 1,-4-6-1,-3-2 1,-1 3 71,-2 5 0,-1 1 1,-3-4-11,-2-3 0,-2-6 0,-1-3 0,-2-1 0,0 3 0,-3 5 42,-3-1 0,-2 5 0,-4-3 15,0-1 1,-2-4 0,-2 0-1,-2 2 1,0 6 6,-7 0 1,-2 6-1,0 1-336,0 0 0,0 0 1,-1 4 294,0 4 0,-1 4 1,2 3 848,-2 3 1,1 5-1002,0 1 0,0 4-1144,1 4 0,1 3 1315,6 1 0,1 2 0,2-2 0,1-2 0,2 1 0,0 1 0,0 1 0</inkml:trace>
  <inkml:trace contextRef="#ctx0" brushRef="#br1" timeOffset="456734">11655 13547 11188,'-27'15'363,"-1"0"1,1 0-1,-1 1 1,0-1-1,2 0 1,0 0-1,0 1 1,0 0-1,-1 1-910,1 1 1,0 0 0,0 1 0,-1 1 0,-1 1 0,0 1 464,2-2 0,-2 1 0,0 2 1,-1 0-1,0 1 0,0 0 1,0-1-1,1 0 0,1-1 93,-2 3 0,1-3 0,1 1 1,0 0-1,-1 0 0,0 2 1,-3 2-138,7-6 0,-2 3 0,-1 0 0,-1 2 0,-1 0 1,0 1-1,0 0 0,1 0 0,0 0 0,1-2 1,1 0-1,2-2 0,2-2-25,-5 6 1,2-3 0,2-1-1,1-1 1,-1 1 0,-1 3-75,1-1 0,-2 2 0,-1 1 0,0 1 0,1-1 0,2-1 0,2-2 1,3-4-869,-3 7 1,4-4 0,1 1 889,1 0 1,0 1 0,2-3 0,3-4 0,0-2 0,-3 9 0</inkml:trace>
  <inkml:trace contextRef="#ctx0" brushRef="#br1" timeOffset="507902">10822 14605 12012,'6'6'3103,"-1"-1"-2027,-5-5-914,0 0-106,0-4 45,0 3-1590,3 17 0,2 13 1623,3 4 1,1 3-867,-3-6 0,1 1 1,1 3 739,1-5 1,0 3 0,1 1 0,1-1 0,-1-2-537,2 4 0,0-2 0,0 0 445,-1-2 1,0 1-1,0 0 1,-1-4-773,5 5 1,-2-5-1454,4-1 1664,-9-13 644,-1-20 0,-7 13 0,0-10 0</inkml:trace>
  <inkml:trace contextRef="#ctx0" brushRef="#br1" timeOffset="508108">11192 15081 14314,'4'5'919,"-1"-1"-1765,-3-4 846,10 0 0,-7 1 0,8 0 0</inkml:trace>
  <inkml:trace contextRef="#ctx0" brushRef="#br1" timeOffset="508516">11152 14645 11883,'-2'-3'1586,"-1"1"-1396,3 2 717,68-34-4184,-41 25 2454,5-1 1,6-1 0,-7 8 878,-3 17 135,-8-3 0,1 5-122,-6 9 0,-2 5 0,-1-2-123,0-4 1,-1 1 53,2 4 0,1 3 0,0-2-1101,0-1 0,0-2 126,2 1 1,1 0-259,-2-2 1,1-1 1232,-1-5 0,-2-2 0,-4-6 0,-3-5 0</inkml:trace>
  <inkml:trace contextRef="#ctx0" brushRef="#br1" timeOffset="508756">11430 14803 12875,'5'6'1053,"-1"-2"-2692,22-20 1,7-8-1,-16 14 1,2 0 545,7-6 1,4-3 0,-3 3 1268,-5 6 0,-2 2 0,3-1 0,-7 2 0</inkml:trace>
  <inkml:trace contextRef="#ctx0" brushRef="#br1" timeOffset="508973">11748 14618 10500,'2'37'819,"0"0"0,-1-1 0,7-13 0,1-1-1639,-4 6 1,0 5 0,0 0 0,4-10-342,7-8 1,2-6 475,7 0 1,0-2 550,11 1 639,-13-9 0,-1-4-505,0-9-110,-26-12 1,-12-11 0,-5-4 0,2 9 78,3 4 1,-3 1-282,2 1 1,-3-4 0,-1-1 0,-2 4 0,-1 8 311,-10 9 0,-2 9 0,5 1 0,9-3 0,1 1 0,-15 3 0,1 0 0</inkml:trace>
  <inkml:trace contextRef="#ctx0" brushRef="#br1" timeOffset="509334">11867 14526 6274,'33'-17'4,"0"0"1,0 0-1,-5 3 1,-2-1-1,-3 5-43,9 4-51,-14 4 79,-1 12 0,0 5 11,-2 2 0,1 4 188,4 7 0,2 5 1,-1-1-188,-8-10 1,0 0 0,0 1-28,1 3 1,2 2 0,-1-1 0,-2-3-76,1 1 1,-2-2-116,5 7 1,-2-2-195,2 4-436,-5-8 1136,-4-8 1,-5-8 0,-2-5-1</inkml:trace>
  <inkml:trace contextRef="#ctx0" brushRef="#br1" timeOffset="509590">12211 14658 11749,'-3'-1'1686,"1"0"-1350,2 1-336,18 0-6,-8 0-397,10-4 0,1-3-774,2-5-462,-5 2 1,0-2 818,8-7 1,-12 9 0,-4 2 0</inkml:trace>
  <inkml:trace contextRef="#ctx0" brushRef="#br1" timeOffset="510427">12634 14658 11855,'-6'-7'2941,"0"2"-2348,6 5-581,0 0-12,9-18 0,1 8-84,10-16 84,6 11 0,0 2 0,-7 3 0,2-1 0,0 0 0</inkml:trace>
  <inkml:trace contextRef="#ctx0" brushRef="#br1" timeOffset="510825">12952 14459 11575,'-8'-3'1255,"3"1"-4532,5 2 1448,-59 71 1667,49-49 579,-8 3 0,-3 4 1,14-7-487,26-15 0,14-8 0,-1 1-403,-6 1 1,-1 0-1,2 0 472,9 1 0,3-1 0,-3 1 19,3 0 1,-5 2 0,-9 2 0,-3 0-18,0 1 1,-1 1 50,3 6 1,-1 2-1325,4 9 1380,-12-9 1,-3 3 643,-4 16-753,-5-8-207,-9 8-437,-4-14-1721,-15-3-912,-2-3 3200,-6-6 0,15-5 0,5-3 0</inkml:trace>
  <inkml:trace contextRef="#ctx0" brushRef="#br1" timeOffset="511108">12899 14645 10399,'-5'-2'885,"1"1"392,4 1-1075,61-36-121,-42 24 0,0 0-247,9-5 0,3-2 1,0 0-735,-4 3 0,-1 1 0,-1 1 375,1-1 1,-1 1 0,4-2 0,-4 3 0,-10 5-1</inkml:trace>
  <inkml:trace contextRef="#ctx0" brushRef="#br1" timeOffset="511392">13388 14327 13827,'20'28'28,"0"0"0,0 1 0,0-1 0,-2-2 0,1 0 0,-1-1 0,-2-3-28,5 3 0,0-1-820,0-3 1,2 2 0,0 0 0,-2-3 350,3 1 1,-2-2 0,2 3 0,1 1 0,-6-8 0,-8-9 0</inkml:trace>
  <inkml:trace contextRef="#ctx0" brushRef="#br1" timeOffset="511703">13719 14552 11911,'2'5'916,"30"-6"0,8-2-882,-8 10-20,-5-6 1,6-1 0,-7 5 53,2 20-467,-17-2 0,-2 5 1,-1-3 431,-2-3 1,-1 0 51,-1 5 0,-1 2 1,-10-4-86,-17-8 0,-12-4 0,-3-2 0,9-1 0,9 1 0,0 0 0,-10-3 0,0 0 0,0 0 0,0 0 0</inkml:trace>
  <inkml:trace contextRef="#ctx0" brushRef="#br1" timeOffset="512115">13931 14274 13390,'4'5'1591,"0"-1"-1451,-4-4 140,0 0 924,125 117-2024,-101-93 1,-1-2 0,0 1 0,2 2 694,-2-4 0,1 2 0,2 1 1,0 1-1,0 0 0,-1-2 1,-3-1-306,5 4 1,-2-1 0,-1-2 0,0 1 429,0 0 0,1 0 0,-1-1 0,-3-3 0,0 0 0,0 0 0,-3-2 0,1-1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6T14:39:44.81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13315 6948 24575,'34'0'0,"0"0"0,0 0 0,0 0 0,-1 0 0,1 0 0,0 0 0,1 0 0,-1 1 0,-1 0 0,1 0 0,0 0 0,1 0-469,-2-1 1,2 0 0,1 0 0,0 0 0,-1 1 0,-2-1 0,-2 0-352,7 1 1,-2 1 0,-3 0 0,-5-2 1654,-2 1 1,-6-2-836,-1 1 0,-1 0 0,-17 0 0</inkml:trace>
  <inkml:trace contextRef="#ctx0" brushRef="#br0" timeOffset="4129">10102 7021 24575,'-21'0'0,"0"0"0,0 0 0,-2 0 0,-2 0 0,-2 0 0,2 0 0,-4 0 0,-1 0 0,3 0 0,-1 0 0,2 0 0,2 0 0,0 0 0,-10-1 0,1 2 0,4 8 0,1 5 0,5-3 0,0 1 0,0 1 0,-6 9 0,0 1-401,7-4 0,1 0 0,2-1 401,0 3 0,2 0 0,1-2 0,-1 3 0,1 1 0,-1 2 0,1-2 0,3-1 0,0 1 0,-1-1 0,-1 1 0,2 1 0,2 3 0,2 0 0,0-2 0,-1-2 0,1 0-211,0 6 0,1 4 0,2-5 211,2 5 0,1-7 0,2 2 0,1-4 0,0 0 0,0-1 0,0-1 0,2 9 0,2 0 0,1-8 0,0 0 581,3 4 1,3 0-582,8-3 0,7-3 0,2-8 0,7-3 0,2 0 0,0-2 0,-7-1 0,1-1 0,-1-1 0,2 0 0,2-1-391,-1 0 1,2 0 0,1-2 0,1 1 0,0-2 0,1 1 390,-2-1 0,2-1 0,0 0 0,0-1 0,0 0 0,-1 1 0,-2-1 0,4 1 0,-3 0 0,-1 0 0,2 0 0,2-1 0,-7-1 0,3 0 0,1 0 0,0-1 0,1 0 0,-2 1 0,-2-1 0,-3 1 0,7 0 0,-4 1 0,-2-1 0,2 0 0,2-2 0,1 0 0,-1 0 0,0-1-489,-3 0 0,1 0 1,-2 0-1,-3 0 489,2 0 0,-1-1 0,5 0 0,3-1 0,-8-1 0,-11-3 0,-4-1 0,9-12 0,-12 2 0,-2-2 0,2-8 0,-8 6 0,-1-2 1338,0-3 0,-1-1-1338,-1 6 0,0-1 0,0 0 0,1-10 0,-2 0 1146,-1 3 1,-3 1-1147,-3 9 0,-2 3 0,-6 0 0,-2 1 0,0 1 0,-1 1 0,-1 2 0,-1 2 0,3 3 0,-1 0 0,-9-4 0,-2 1 0,7 6 0,0 1 0,-7-3 0,-2 0 0,1 3 0,1 2 0,9 0 0,1 1 0,-8-1 0,2-1 0,8 1 0,5 2 0,12 1 0</inkml:trace>
  <inkml:trace contextRef="#ctx0" brushRef="#br0" timeOffset="7721">10607 7293 24575,'0'0'0</inkml:trace>
  <inkml:trace contextRef="#ctx0" brushRef="#br1" timeOffset="13044">8837 10120 7397,'9'4'526,"-3"-1"-834,-2-6 308,-3-1 0,3 2 0,-4 1 0</inkml:trace>
  <inkml:trace contextRef="#ctx0" brushRef="#br1" timeOffset="14823">9062 9975 8840,'29'-1'256,"-1"1"0,0-1 0,2 1 1,0-1-738,5 1 0,4 0 0,-2 0 506,1 0 1,-2 0-138,-9 0 0,0 0 1,2 0 112,1 0 0,2 0 1,1 0-1,1 0-55,1 0 1,0 0 0,1 0 0,0 0 39,0 0 0,-1 0 0,1 0 0,-1 0 128,-1 0 0,0 0 0,-2 0 0,-1 0-133,-2 0 0,-1 0 1,1 0-22,-1 0 1,2-1 0,1 0 0,0 0 2,0-1 1,0 1 0,1 0-1,-1-1 35,0 1 1,0-1 0,0 0 0,-1 0-24,9 0 1,-1-1 0,-3 1 254,0-1 1,1 0-231,-6 1 0,4 0 0,-1 0 0,-2 0-2,-4-1 0,-2 1 1,2 0-12,3-1 0,2 1 1,0-1-1,-3 1-175,1-1 0,2 0 189,-4 1 0,5-1 0,3 0 0,1 0 0,-3 0 0,-4 0 168,2 1 1,-4-1 0,3 0-178,-1 1 1,3-1-1,3 0 1,-1 1 0,-4-1-1,-6 1-266,1 0 0,-3 0 195,4 0 1,3 0 0,-1 0 75,7 0 0,0 0 3,-8 1 0,2 0 0,-3 0 142,4 0 1,-2 1-143,-8 0 0,0 0 48,12 0 0,1 0-20,-7-1 0,1 1-27,-5-1 1,1 1 0,5-1-41,-3 0 1,6 0 0,2-1-1,2 0 1,0 1 0,-3-1-1,-4 1 39,9-1 0,-4 0 0,4 0 188,-8 0 1,3 1 0,3-1-1,0 1 1,0-1 0,-1 0 0,-4 1-191,5-1 1,-1 0-1,-3 1 1,-2-1 1,-3 1 0,-1-1 0,2 0 9,6 1 1,5-1 0,-1 0 0,-5 0-10,-3 0 0,-1 0-6,1 1 1,3-1-1,-3 1-11,-5 0 1,-1 0 13,5 0 0,3 1-34,-4-1 1,5 1 0,-1 1 0,-4-1 36,2 0 0,0 0 26,-1 0 1,4 0 0,0 0-1,-6 0-26,-6 0 0,-1 0-2,12 0 0,5 0 1,-1 1 1,-7-1 0,-2 0 0,3 0-2,-2 0 1,3 1-1,-1-1 1,-2 1 1,0-1 0,-2 0 0,-1 0 0,4 0 0,-1 1-28,0-1 0,1 1-26,-2-1 0,4 0 34,-5 0 0,6 0 0,4 1 0,2-1 0,-1 0 0,-2 0 0,-4 1-433,7-1 0,-3 0 0,3 0 453,-6 0 0,4 0 0,3 0 0,0 0 0,-2 0 0,-4 1 0,-6-1 758,6 0 1,-6 0-759,-1 0 0,-2 0 0,10 0 0,-8 0 0,6 0 0,1 0 0,-1 0-504,3 0 0,-2 0 0,4 0 505,-3 0 0,4-1 0,1 1 1,-1 0-1,-4 0 12,0 0 0,-2 0 0,-1 0 313,5-1 0,-1 0 0,-4 0-326,-9 1 0,-2-1 0,8 0 0,0 0 6,8 1 2007,-1-2-1994,-5 2 1,2 0-779,5-1 0,-1 0 1310,-3 1 1,-2 0-457,-3-1 1,-6 1 2274,-14 0-2252,-8 0-26,0 0-3369,-3 0 2929,-3 0 1,0 0 0,1 0 0</inkml:trace>
  <inkml:trace contextRef="#ctx0" brushRef="#br1" timeOffset="77605">4062 13996 10310,'-1'-6'1612,"0"1"-978,1 5-948,-22 12-1103,16-5 308,-16 10-168,21-7 1277,0 5 0,1-12 0,1 1 0</inkml:trace>
  <inkml:trace contextRef="#ctx0" brushRef="#br1" timeOffset="78651">3916 14221 9335,'2'7'67,"-1"-2"790,-1-5 2419,-1 1-2217,18 7-857,-7-3-1,18 6 119,4-1-158,-4-1-86,-7-4 0,1 0-1715,-6-1 1,6-1 1721,-5-2 1,5 0-1,5-1 1,4 0-1,4-1 1,2 0-1,4 0 1,2 0 0,1-1-1,1 1 1,1-1-1,-1 0 1,0 0-1,-1 1 1,-1-1 0,-3 0-1,-3 1 1,-2 0-1,-5 0-357,9 0 0,-5 0 1,-3 0-1,-2 0 0,1 0 1,1 0-1,5 0 0,4-1 276,-12 1 0,2 0 1,3 0-1,2 0 1,1 0-1,3-1 1,1 1-1,1-1 1,1 1-1,1-1 1,0 1-1,1-1 1,0 0-1,-1 1 1,0-1-1,-1 1 1,0-1-1,-2 1 1,-1-1-1,-2 1 1,-2-1-1,-1 1 1,-4 0-1,-1 0 1,-4 0-39,18-1 1,-7 0 0,-4 1 0,-2 0-1,1-1 1,5 1 35,-4 0 0,3 0 0,1-1 0,0 1 0,1 0 0,0-1 0,-2 1 0,-1 1 0,-2-1 2,4 1 1,-2 0 0,-2 1 0,0 0 0,-2-1 0,0 1-99,4 0 0,-2 0 0,-1 0 1,2 0 96,4 1 0,1-1 1,0 1-1,-5 0 2,1 2 0,4-1 0,-9 0 0,7 0 0,4 0 0,1 1 1,0-1-1,-4 0 0,-6 0-1,1-1 0,-4 0 0,4 1 2,-2-1 1,5 1 0,4 0 0,0 0 0,-3-1 0,-6 0-1,-10-1 1976,-3-1-1947,-6 0 68,0 0-51,-6 0 18,1 0 177,-3 0-245,-1 0-11,5 0 11,7 0-1401,9 0 1407,2 0 2376,-4 0-2382,-8 0 45,-6 0-6,0 0-6,5 0 1,8 0-398,3 1 1,10-1 0,6 1-1,2-1 1,-2 1 0,-6 0 366,2 0 1,-4 0 0,6 1-4,-7-2 0,6 1 0,3 0 0,0 0 0,-1 0 0,-3 0 0,-6 0 685,1 1 1,-5 0-1,1 1-629,2-1 0,3 0 0,-2 1 0,-4-1 81,1 0 0,-3 0 34,16 2 1,-13-1 119,-26-2-1468,0 0 1177,-17-6 0,26 9 0,-8-1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6T14:41:40.004"/>
    </inkml:context>
    <inkml:brush xml:id="br0">
      <inkml:brushProperty name="width" value="0.09071" units="cm"/>
      <inkml:brushProperty name="height" value="0.09071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10174 1654 8982,'-3'-3'1484,"1"0"-991,2 3-756,4-1 11,1-3-45,3 0-523,13-11 1,-14 11 0,8-8 0</inkml:trace>
  <inkml:trace contextRef="#ctx0" brushRef="#br0" timeOffset="337">10279 1495 10646,'-5'-2'1282,"0"1"-4559,5 1 2345,154-28 1636,-130 24 1,-1 0-713,6-2 0,8 0 0,2-1 0,-5 0 0,-12 4-76,-10 1-95,-6 1 747,-5 1-719,-1 0 157,-1 10 44,-1 5-1168,0 7 1,0 5 1190,0 8 0,1 1 403,0-11 0,0 1 0,0 0-463,1 3 0,0 1 0,0-2-1003,0 5 1,0-2 989,0-1 0,1 0-532,0-2 1,0-1-1108,5 11 1,0-3 1472,-2-3 0,2-6 0,-2-9 1,-4-16-1</inkml:trace>
  <inkml:trace contextRef="#ctx0" brushRef="#br0" timeOffset="569">10240 1879 11497,'5'0'941,"-1"0"-353,-4 0-465,90-30-1762,-68 21 1,3 0 818,6-2 1,7-3 0,0 0 0,-6 0 463,1-3 1,-4 1-1,-2 3 1,-3 1 0,2-6-1</inkml:trace>
  <inkml:trace contextRef="#ctx0" brushRef="#br0" timeOffset="951">10623 1614 7767,'6'0'34,"-2"0"1997,-4 0-2103,11 51 811,-4-23-790,2 7 1,0 0-2432,5-1 2333,7-7 0,4-2-434,-7-12 0,2-4 704,14-2 0,-2-8-230,-2-20 167,-16-1 1,-4-2 3,-7-12 0,-2-1-46,-6 0 24,-4 3 2105,-7 4-2145,-3 6-90,1 4-3187,-6 11 2978,12 9 1,-2 2 0,13 3 0</inkml:trace>
  <inkml:trace contextRef="#ctx0" brushRef="#br0" timeOffset="1548">10941 1561 9912,'6'7'3276,"-2"-1"-2340,-4-6-863,0 0-510,1 5 370,0 6 67,-2 9-40,-4 6-1599,1-4 1,0 2 1457,-2 2 1,6-1 21,15-4 1,9-1-1,-2-2-12,-7-4 0,3-4 171,7-12 0,7-6 0,0-3 0,-7 0 0,2-12 0,-5-2 0,0-1 0</inkml:trace>
  <inkml:trace contextRef="#ctx0" brushRef="#br0" timeOffset="1851">11153 1508 10438,'5'4'2034,"0"14"-1855,-4 2-84,0-1 0,-1 1-33,1 3 0,0 0-1701,0 2 1,2 3 1393,0 0 1,3 6 0,0 3 0,0-2 0,0-5-167,0 5 1,1-1 109,0 2 0,2 5 0,-1-3 0,0-12-2976,1-12 3059,-1-8 0,-5-5 1,-1-1-1</inkml:trace>
  <inkml:trace contextRef="#ctx0" brushRef="#br0" timeOffset="2318">11616 1521 10455,'2'5'784,"0"-1"-4061,-2-4 1756,-32 14 1691,12 6 0,-2 6 0,0 2-458,-1-1 1,0 1 0,0 2-1,0-1 271,3 0 0,0-1 1,1 2-1,2 0 230,1 3 0,1 2 0,3-2 1,3-4-234,2-2 1,4-1-158,4 9 1,7-3-670,17-5 846,2-13 0,2-3 0,2-5 0,-12-5 0,0 1 0</inkml:trace>
  <inkml:trace contextRef="#ctx0" brushRef="#br0" timeOffset="2803">11814 1693 10041,'5'2'1965,"-2"-1"-5242,-3-1 1432,-20 1 1681,6 14 161,-2-3 1,2 3-116,5 7 1,4 2 117,1-2 0,0-1-29,2 1 1,1-1-419,2-1 1,1 1 264,7 1 0,1 0-45,-3-4 0,1 0-604,5-1 1,3-3 830,6-9 0,0-3 0,-5 1 0,17-3 0</inkml:trace>
  <inkml:trace contextRef="#ctx0" brushRef="#br0" timeOffset="3346">11933 1442 9408,'24'0'1006,"1"1"1,2-1-1,2 1-799,-1-2 0,5 6-106,-9 7 1,5 5-1,2 5 1,3 4 0,-1 0-1,0 0 1,-4-3-1,-5-3-1194,7 2 1,-5-2 0,1 7 682,-6-3 0,4 5 1,1 4-1,0 2 1,-2 0-1,-4-2 0,-7-5 1,-8-6-1230,-15 3 1,-9-4 1248,-2 4 0,-2 1 0,1-7 0,-3-10 1,5-5-1</inkml:trace>
  <inkml:trace contextRef="#ctx0" brushRef="#br0" timeOffset="12641">7951 3426 11676,'6'5'190,"-2"-1"102,-4-4-96,0 0-101,3 1-89,0-1-23,1 1 12,-1-1 570,-2 0-195,7 1-3342,20-1 3061,3-2 1,2 0-555,-2-1 1,0 1 482,-5-1 1,2-1 0,-3 1-16,3-1 0,0 0 27,1 0 1,0 0-31,1 0 0,1 0 6,1 0 0,1 1-1,-4-1 1,5 0-270,-6 2 0,6 0 0,5 0 0,3 0 0,0 0 0,-1 0 0,-3 0 0,-6 0 259,1 0 1,-5 0 0,0 0 0,5 0 239,-1 1 1,4-1-1,4 0 1,2 0 0,-1 0-1,-2 0 1,-4 0-1,-6 1-252,5-1 0,-7 1 1,3-1-97,-2 0 1,2 0 0,0 0 0,-1 0 110,4 0 0,0 0 1,-1 0 1,5 0 0,-1-1 0,-3 2 0,-4 0 0,-3 1 0,-1-1 0,5 1 0,-1-1 0,6 0 0,3 0 0,-2 0 0,-4 0 0,-4 1 0,-3-1 0,4 0-11,2 0 1,6 0 0,0 0 0,-2 0 0,-6 0 7,-2 0 0,-3 0 0,0 0 1,3 0-42,-1 0 0,6 1 0,3-1 0,1 1 0,-2-1 0,-5 1-241,2-1 1,-4 1 0,4-1 270,1 1 0,5 0 0,3-1 0,0 1 0,-2 0 0,-5 0-329,6 0 1,-4 0 0,-2 0 340,-3 0 0,-1 0 0,1 0 587,2 0 1,1 0 0,-2 0-589,6 0 0,-3 0 3,-8 0 0,4 1-356,-3-1 0,7 2 0,1-1 1,1 1-1,-2-1 339,-1 0 0,-1 1 1,0-1-1,1 0 14,-1 0 1,2 1 0,0-1 0,-1 1 0,-2-1 4,0 0 1,-2 0 0,-1-1 0,-3 1 262,8-1 0,-3 0-265,1 0 0,3 0-274,-7-1 1,5-1 0,2 1-1,-1-1 1,-3 1 273,2-1 0,-4 1 0,4-1 0,-1 0 0,3 0 0,0 0 0,0 0 0,-5 0 454,-2 0 0,-3 0 0,1 0-453,0 0 1,1 0 0,2 0-2,-1 0 0,3 0 0,0 0 0,-2 0 656,1 0 0,-1 0 1,3 0-669,0 0 1,4 0 0,1 0 0,0 0 0,-3 0 11,-4 0 0,-1 1 0,-1 0 0,2-1-392,4 0 0,1 0 1,-1 0-1,-1 0 394,-1 1 0,-2 0 0,-2-1 0,10 0 1,-3 0 17,-10 1 0,-1 0-619,5 0 0,-4-1 1316,-9 2-622,-4 0-45,-11 0-678,0 0-2649,4 0 3085,0 0 0,1 0 1,-2 0-1</inkml:trace>
  <inkml:trace contextRef="#ctx0" brushRef="#br0" timeOffset="14779">17198 2513 9262,'-1'-4'376,"1"0"889,0 4 186,-24 0-1255,17 0-89,-18 0-102,22 0 6,-2 0 1,-8 5-12,-1 0-3277,-9 5 3173,1-1 109,3-2 1,-4 1-671,-6 2 1,-4 2 0,2 0 680,1-1 1,1 0-13,-1 1 0,-2-1 0,7 0-4,1 2 0,5 0-9,-1 15 1,0 3-309,3-2 294,-1 4 1,3-1 16,10-9-75,2-1 0,0 0-26,1 6 68,0-7 0,1 0 1679,1 1-1615,0-2 1,0 0-26,0 7-1007,-1-1 1,2 1 927,1-4 1,1-1 41,-1-3 0,1 0 166,1 2 0,3 0-79,11 10-44,-2-8 40,3-10 0,8 2 0,4 0 0,0-1 0,-5-2-331,3 1 0,1-1 286,-4-2 0,5 2 0,2 0 0,-2-1 1,-6-3 12,0-3 0,0-1-12,7 1 1,8 0 0,0 0 0,-5-1-45,-8-1 1,-3 0 0,3 0 41,0-1 0,5 2 0,0-1 0,0-1 0,-4 0-4,1 0 0,-2-2 1,-2 0 904,6 0 0,0 0-898,-6 1 1,2-1 0,1-1-163,0-2 0,2-2 0,-1 0 1,-2 0 191,5 0 1,0-1-15,-5 0 1,3-1-1,-1-1 1,-4 1 5,-1-2 1,-2 0-24,2-1 1,1 0-461,-3 0 1,2-1-1,-2 0 463,4-1 1,1-2-259,-4 2 1,3-1 0,1-1 0,-2 0 278,-1-1 0,-1 1 1,0-1 259,2 0 0,0 0 0,-2 0-264,4-4 0,-5 2 29,-1-1 5,4-4 0,0-1-54,-11 10 1,1 1 0,9-11 0,3 0 0,-7 7 0,-1 2 1411,5-6-1395,-6 5 1,0 1 31,-2-4 66,-2-1 1,1-13-632,-10 14 0,0 0 696,0-7 0,-2-1-163,-1 6 1,0 0 41,-2 0 1,1 1 1239,-1-9-1295,0 2 117,-5 0-34,-1 0-1428,-4 2 1451,-2-1 591,3 7 1,-1 1-822,-7-9 73,0 10 1,-7-3 0,-1 0 0,2 4-35,-2 0 1,-1 2 48,1 0 1,-3-2 0,-1 1 0,3 3-582,-5 3 1,-1 3 593,0 0 0,-6-1 0,0 1 0,3 1 17,2 0 0,3 0 0,-5 1 193,5 0 0,-4 0 0,-2-1 0,0 1 0,2 0 0,3 1-201,-5 0 1,4 0 0,-2 1 7,2-1 0,-3 0 0,1 0 0,2 1-386,2 0 0,2 0 0,-3 0 409,1 0 1,-4 0-1,-1 1 1,1-1 0,2 2 499,-5 0 1,1 2 0,0-1-524,2-1 0,-2 0 0,1 0 0,6 2-3,0 3 0,7 1 2169,8 4-2172,-4 8-1285,0 1 0,-1 1 1033,4-5 0,-2 1-835,-8 6 1,-4 4 0,3-5 753,6-7 0,2-1 1,-10 7-1,4-2 1,12-11-1</inkml:trace>
  <inkml:trace contextRef="#ctx0" brushRef="#br0" timeOffset="36159">8480 6707 13872,'19'-2'-17,"-1"1"34,2 1 0,17 4-1294,-4-2 1282,-11 0 1,0 0 401,8-2-402,-5-1 1,1 0-1468,-4-1 0,0 0 1465,7-1 0,5-1-357,-5 0 0,6 1 1,4-2-1,0 1 0,-1 0 1,-7 0 353,3 0 0,-5 1 0,4-1-1,0 1 0,5-1 0,3 0 0,-1 1 0,-3 0 0,-8 0-2,2 1 0,-4 1 148,0 1 0,1-1-162,-2 0 0,1 1 14,-2-1 0,0 1-19,-1 0 0,2-2 19,10 1 0,0 0 0,-8-1 0,0 0 3,9 0 0,0-1-3,-11 1 1,2-1 2,-2 1 0,4-2 0,0 1 0,-3-1 0,-1 1 0,-2 1 0,3-2-305,1 1 1,3-1-1,2 0 1,-1 1-1,-4 0 305,-2 0 0,-2 1 0,1 0-338,7-1 0,2-1 0,-1 1 276,0 1 1,-1 0-1,-1 0-5,4 0 0,0-1 39,-6 1 0,2 1 0,-3-1 498,1 0 1,-2 1-493,-1 1 0,0-1 749,0 0 1,-1 0-751,0 1 1,-1 0 19,0-1 0,0 0 0,-2 1 1,3-2-3,4 0 1,5-1 0,1 0 0,-4 0 1132,2 1 1,-1-1-1129,-1 0 0,4 0 0,-1 0 0,-6 1-3,-7 1 1,1 0-571,10 1 0,8-1 1,1 1-1,-5 0 573,-2-1 0,0 1 0,-6 0 0,5 0 0,0 0 0,-2 0 0,-5 0 2,-1 0 1,-3 0-3,2 0 0,1-1 5,-1 1 1,2-1 0,0 1-6,4-1 0,0 1 0,-3 0 0,1-1 0,-1 1 0,1 0 0,3 0 1,-5 0 1,5 0 0,4 0-1,2 0 1,-1 0 0,-3 0-1,-4 0-1,5 1 0,-4-1 0,4 1 0,-2-1 0,6 0 0,3 0 0,-1 1 0,-3-1 0,-4 2-389,3 1 0,-4 2 1,-3-1 365,2 0 1,1 1-3,-2-1 1,3 1 0,-1-1-21,0 0 0,0 0 1,-2-1-87,0-1 1,0 1 130,0-1 0,2 1 0,-3-1 0,-5-1 0,-1-1-3,9 2 1,0-1 232,-8 0 0,1 0-232,7 2 0,3 0 0,-3 0 2,-7-1 0,0 1 268,4 0 1,5 0 0,0 1 0,-5-1-269,-3-1 0,-1 1 784,2-1 0,3 1 0,1-1-794,2 0 1,2 0 0,-4-1-753,-4 0 0,2 0 756,1 0 1,6 0-1,0 0 1,-7-1 5,-7 0 0,0 0 46,5 1 1,4-1 0,-6 0 1836,-2 0-1396,7 0-240,-28 0-750,-2 0 1,0 0 0</inkml:trace>
  <inkml:trace contextRef="#ctx0" brushRef="#br0" timeOffset="49702">6231 9406 11581,'-4'1'666,"0"1"2610,4-2-3017,16 0-259,0 0 6,19-3-1645,-18 2 1,3-1 1333,6-2 1,5-1 0,2 0 25,-3 0 1,4 0-1,1-1 1,0 1 0,1-1 285,-1 0 1,0 0 0,0 0 0,3 0 0,2 0-172,-8 0 0,2 1 1,2-1-1,2 0 1,-1-1-1,1 1 1,-1 0-1,-2 0 1,-3 1 171,4-1 0,-2 0 1,-2 1-1,0 0 1,0-1-1,3 0-34,-4 1 1,2 0 0,0-1 0,1 1 0,0-1 0,0 1 0,-1-1 0,0 1 25,3 0 0,0-1 0,-1 1 0,1 0 0,-1-1 0,1 1 0,0 0 0,-4 1 1,0-1 0,1 0-1,-1 1 1,1-1 0,0 1-1,1-1 1,0 1-1,1-1 1,1 0 0,1 0-1,0 0 1,0 1 0,0-1-1,-1 0 1,0 1 0,-2-1-1,1 1 0,-3 0 0,0 0 0,0 0 0,0 0 0,2 0 0,1 0 16,-1 1 0,3-1 0,1 0 1,2 1-1,0-1 0,-1 0 0,-1 1 1,-2-1-1,-3 2 0,-4-1-15,7 0 1,-6 1-1,-1 0 1,4 0 7,-1-1 1,5 0-1,1 0 1,1 0 0,-3 1-1,-5 0 1,-7 1 29,-2 0 0,-4 2 160,3-1 0,-2 0-165,10 0-18,-5-1 1,4 1 0,1 0-10,5-1 1,1-1-1,1 1-7,0 0 0,1 0 0,2-1 303,-7 1 1,2 0 0,1-1-1,-1 0 1,-3 1-304,1-1 0,-3 0 0,2 0 471,0 1 1,1-1 0,0 1 0,-1-1-472,-3 1 0,-1-1 0,5 1-274,-4 0 1,6 0-1,2 0 1,2 0-1,-2 0 1,-2 0-1,-4 1 291,6-1 0,-6 0 0,5 0-5,-2 0 0,4 0 0,3 1 0,-2-1 0,-4 0 1,-9 1 2192,11-1-2160,-3 0-34,-3 1 10,-4-2-16,-2 1 372,8 0-382,-13 1 23,12 2 1,9 1 0,-4-1-17,-14-1 1,0-1 0,7 2 0,5 0 0,1-1 0,-6 1-1138,-5-2 1,-1 0 1134,4-1 0,3 0 0,-3 1-23,-1-1 1,-1-1-6,6 1 0,3-1-103,-3 1 1,1 0 0,-3 0 34,-7 1 1,-1-1-443,10 1 0,5 1 1,-9-1-550,-8 2-476,11 0-1714,-22-2 2573,-2 0 0,-3 0 0,-3 0 0</inkml:trace>
  <inkml:trace contextRef="#ctx0" brushRef="#br0" timeOffset="61225">15346 8692 13788,'-2'-3'2638,"1"1"-2296,1 2 974,2-2-1143,-1 2-3450,5-11 2840,-1 1 143,2-7 0,0-4 289,3-14-82,-2 6 0,0-1-11,-2 1 0,0 1 5,-1-4 1,0-1 75,-1-1 1,-1 0-80,0 1 1,-2-3-538,-1 7 1,-1-4 0,-1 1-1,1 4 434,0 2 1,0 2 91,-1-8 1,0-2 0,-2 16 1711,2 18-1694,0 0 1486,1 0-1397,-1 1 67,1 0-891,0 1 74,1 1-1244,-7 8 1994,-3 6 0,1-4 0,0-1 0</inkml:trace>
  <inkml:trace contextRef="#ctx0" brushRef="#br0" timeOffset="61633">15108 8149 6104,'-3'-6'2812,"0"0"-262,3 6-2455,0 0 174,58-29-238,-42 20 0,1-1 326,8-3 0,4-3 0,-3 2-354,-5 1 0,-1 1 306,6-4 1,0 1-310,-8 4 0,0 0 929,2-2 1,-1 3-2219,0 9 1385,-11 8-29,-2 15-39,-3-3 0,0 1-6,8 12 28,-3-12 1,2 0 44,13 8-95,3-2-118,-12-13 1,2 0-1522,-1-1 1,1-1-1,11 0 1,1-1 1091,-9-3 1,-1-2 0,3 1 0,-2-2 0,-6-4 0</inkml:trace>
  <inkml:trace contextRef="#ctx0" brushRef="#br0" timeOffset="62762">15902 8440 8209,'1'7'249,"0"21"0,-1 6-249,0 1-11,0-10 0,1 4 0,0-3 11,7 10-3277,2-8 2280,6-13 813,-11-27 0,-3-15 1,0-10-1,-2-6 0,0-1 1,0 5-1,1 8 455,0 4 0,1 4 0,-1-5-360,-2 1 1,-1-7 0,-2-5 0,1-1 0,1 1 0,2 2 0,4 6 0,4 8 651,14 2 1,6 9 0,-4 0-640,-6-4 0,0 2 76,12 4 0,6 4 0,-6 4-162,0 9 240,-17 12 1,-4 3-7,-4 5-49,-5-2 0,-5-2 61,-14-3 6,-1-3 30,-2-6 0,0-1 1278,2-1-2312,-8 4 2928,42-13-2019,12 0-40,2 3 39,-4 3 521,-11 15-381,-6-2-299,-10 5 1,-7 5 0,0-5-3113,-8 4 3079,-4 5 0,-1-7 0,8-22 0,3-3 0</inkml:trace>
  <inkml:trace contextRef="#ctx0" brushRef="#br0" timeOffset="63233">16444 8321 7318,'-3'-2'-28,"1"1"1465,2 1-1471,-54-4-2064,36 11 2059,-13-4 0,4 4-843,22 15 700,3-3 0,1 1 697,5 10-515,-1-10 0,2-2 455,9 3-181,16-5-156,-9-11 0,0-2-99,0-1 1,1-3 69,13-11 1,-1-5-107,-15 2 1,-2-1-73,5-4 0,-2 0 89,-8-8 0,-11 15 0,-1 4-67,0 5-79,-4 2 2368,1 6-2346,-2 14 1,1 4-1663,1 3 1786,2-1 0,0-3 0,2-8 0,1-10 0</inkml:trace>
  <inkml:trace contextRef="#ctx0" brushRef="#br0" timeOffset="63571">16960 8083 12371,'6'6'274,"-27"3"1,-11 0-3552,5 6 2475,-1-1 0,-6 3 0,7 2 50,13-1 1,3 0 442,-7 5 1,8-2 573,22-2 1,8-4-260,8-5-731,1-1 1,2-3 727,-12-5 0,-1 0 1402,16 1-1271,-5 1 40,-7 2 2091,-6 1-1760,-7 7-393,-6-2 241,-8 4-269,-6-5-289,-7-2 1,-2-1-1123,-6 0 904,5-1 0,3-2 1,7-4-1,3 0 1</inkml:trace>
  <inkml:trace contextRef="#ctx0" brushRef="#br0" timeOffset="63880">17145 8123 4818,'2'6'235,"-1"-2"2593,-1-4-2738,-10 49 1324,6-22-1573,0 1 1,0 7-1,1-5 105,2 5-988,0-8 1,1-3 1041,0-5 0,0-9 0,0-5 0</inkml:trace>
  <inkml:trace contextRef="#ctx0" brushRef="#br0" timeOffset="63968">17145 7977 13989,'0'0'0</inkml:trace>
  <inkml:trace contextRef="#ctx0" brushRef="#br0" timeOffset="64437">17542 8043 13917,'-36'6'70,"-1"0"0,6 5-154,4-4 0,-4 1 0,7 3-482,12 5 0,8 3 476,9 9 1,7 1 176,-5-7 0,2-1 13,11 7 1,2-4 123,6-6 0,-10-8 0,-1 0-190,3 5-34,3 3-547,-46-5 1,-7 0 0,19-1 0,-18-2 0,0 0 0</inkml:trace>
  <inkml:trace contextRef="#ctx0" brushRef="#br0" timeOffset="65105">18190 7805 10354,'-6'-7'2185,"1"1"-947,5 6-566,0 0-532,7-19-3417,8 12 3260,-4 16 0,4 11 0,2 9 0,3 6 0,1 5 1,1 2-1,-1 0 0,-1-2 0,-2-5 0,-4-6 169,3 5 0,-3-5 1,-1 0-1,3 7-152,-4-11 0,3 3 0,1 3 0,1 3 0,1 0 0,-1 2 0,1-1 0,-2 0 0,-2-2 0,-2-1 0,-2-4 0,-4-2-571,-3 11 0,-5-3 0,-3-4 0,0-4 456,-1 3 1,-1-3-256,-3 3 1,-1 1-1,-3-8-2907,-15-12 2923,-6-16 0,17 4 0,4-4 0</inkml:trace>
  <inkml:trace contextRef="#ctx0" brushRef="#br0" timeOffset="67261">19818 8176 8046,'5'5'2924,"0"-1"-2330,-5-4-12,0 0-357,0-26 201,2 16-404,-2-17-22,2 24-56,-2 3 1249,13 130-1193,-9-103 0,-1-1-26,1 2 0,-1 5 0,1 1 1,0-1-1,-1-8-39,1-5 1,1-3-149,7 15 101,-4-16-544,0-53 1,-6 25-1,-1-12 1,-1-1 0</inkml:trace>
  <inkml:trace contextRef="#ctx0" brushRef="#br0" timeOffset="67724">19910 7951 12517,'5'1'1198,"-1"0"-1114,-4-1-22,55-45-57,-24 26-5,-7 2 0,4-3 0,-2 4 0,-6 8 0,-1 3-3,0-1 1,1 2-1637,6 4 1,-2 3 660,-1 6-1262,4 12 2357,-39 5 1,-12 2-851,6-4 0,-2-1 738,2-4 1,0 1-1,-1-1-236,-8 6 1,3-2-313,7-4 1198,1 9-929,27-20 302,18 6 0,5 1 336,-3 1-210,3 0 0,-4 2 2305,-18 4-2330,-3 3-1034,-6-4 1,0 1 904,-1 5 0,-3-7 0,-1-1 0,-5-3-61,-16 3-1693,-13-7 1754,15-6 0,0-2 0,-9 0 0,11-4 0</inkml:trace>
  <inkml:trace contextRef="#ctx0" brushRef="#br0" timeOffset="68217">20638 8202 10601,'3'5'1433,"-1"0"-1377,-23-9 0,-9-4-3333,6 5 2466,-1 3 0,-6 3 0,6 2 643,2 12-450,6 0 1,2 2 208,10 1 1,3 0 1340,-1 10-932,5 5 358,16-21 0,4-4-134,3 0-134,2-5 0,1-4 128,0-11-49,0-6-97,0-4 2208,-3-2-2207,-2-1 16,-4 1 18,-5 1-1455,-3 5 1348,-10 20-2004,-4 15 1982,-3 10-393,1 6-385,4-11-1083,3-3 2393,3-4 1,-2-7 0,2-6 0</inkml:trace>
  <inkml:trace contextRef="#ctx0" brushRef="#br0" timeOffset="68552">21167 8096 10528,'-1'-7'202,"0"1"-107,-22 5 0,-6 4 872,4 2-967,-9-2 0,2 2 296,8 6-1013,7 11 740,7-8-23,11 7 618,20-6-579,-4-8 1,1 3 197,1 10 0,0 6 0,-2-4-237,7 4-115,-9 6 1,-11-5-609,-24-23-97,-6-2 1,12-1 0,-1-1 0</inkml:trace>
  <inkml:trace contextRef="#ctx0" brushRef="#br0" timeOffset="68819">21432 8229 12118,'6'0'51,"-1"1"-717,-7 17 0,-7 15 0,1-4 73,4 1 353,-3-1 0,-1 5 0,4-8-2023,7-12 2344,1-6 0,-1-5 0,0-3 0</inkml:trace>
  <inkml:trace contextRef="#ctx0" brushRef="#br0" timeOffset="68926">21418 7937 13334,'-1'-4'-9,"0"0"1,1 4 0,0 0 0</inkml:trace>
  <inkml:trace contextRef="#ctx0" brushRef="#br0" timeOffset="69324">21802 8083 13357,'-3'-4'246,"2"0"-397,1 4-269,-55 25-634,39-3 1020,-11 1 1,5 0-3244,31 6 3289,4-13 1,5 2-577,5 3 1,3 2-1,-3-2 603,-7-6 1,-1 1-39,5 4 1,0 2 0,-12-6-2,-26-10-386,-4 1-1161,-10-2-1730,-1 0 3032,-3-3 0,16 0 0,7-2 1</inkml:trace>
  <inkml:trace contextRef="#ctx0" brushRef="#br0" timeOffset="69609">22331 8136 11026,'1'6'524,"-1"17"0,0 5-519,0 2 20,0 4 1,-1 1-26,1-13 0,-1 0-48,-1 8 0,0 1-168,1-9 1,0 1-1258,-1 10 0,1-2 653,1-5 1,0-2 0,0-20 0</inkml:trace>
  <inkml:trace contextRef="#ctx0" brushRef="#br0" timeOffset="69923">22172 7951 12472,'8'0'974,"-3"0"-862,-5 0-129,0 0-22,69-27 34,-43 20-1088,0-3 1,6-2 0,-7 11 741,-12 21 0,-7 10 0,0-3 784,4 4-461,-5-2 0,-3 4 0,-4-8-2374,-16-7 2402,-8-8 0,0-2 0,5 0 0,0-4 0,0 0 0</inkml:trace>
  <inkml:trace contextRef="#ctx0" brushRef="#br0" timeOffset="70572">22516 8268 11648,'5'2'1255,"-2"0"-4532,-3-2 776,2 36 1457,-2-11 1047,1 2 0,-1 3 321,-1-1 1,-2-1-320,0 2 57,1-8 0,0-4 979,1-12 1217,1-26-2252,0-2 13,3-9 1,1-2-20,-2 10 0,3 1-577,2-5 1,4-2 0,-1 3 545,-3 8 1,1 2-15,6-8 0,0 5-17,-2 11-27,6 5-1462,9 24-1726,-5-7 3257,-8 1 0,-2 0 0,-4-5 0,-3-3 0</inkml:trace>
  <inkml:trace contextRef="#ctx0" brushRef="#br0" timeOffset="70976">22807 8268 12623,'-6'-1'358,"1"0"-408,-3 22 0,4 11 16,4-12 0,1 1-1605,-5 15 1,7 1 1612,14-14 0,8-4 0,-1-3 90,-5-5 1,2-2-509,4 3 1,3 0-1,-3-9 368,-3-19 1,-3-8-388,0-2 382,-8-4 0,-6-2-65,-10 13 1,-3 1-9,-2-2 0,-1 2 965,-2 0 1,-1 1-1879,-2-2 0,1 1 196,-3-3 871,3-1 0,14 18 0,1 2 0</inkml:trace>
  <inkml:trace contextRef="#ctx0" brushRef="#br0" timeOffset="71152">23244 8281 11838,'7'5'-59,"-6"11"1,-6 14 0,-3 8-1,-2 5 1,0 0 0,1-4 0,2-7-110,2-2 0,2-4 0,-2 6 13,0-4 0,-2 6 0,-1 4 1,0 1-1,0 0 0,2-2 1,2-5-1,3-7-1249,5 6 0,4-6 1404,1 0 0,0-3 0,5 2 0,-4-10 0</inkml:trace>
  <inkml:trace contextRef="#ctx0" brushRef="#br0" timeOffset="71425">23098 8030 13429,'-3'-6'1132,"0"1"-2225,19-5 1,17-2 0,0 5 508,-5 9 1,0 6-1,2-3 314,1-5 1,3-4 0,-1 1 0,-2 6 244,5 9 1,-3 6 0,-4 2 498,1 3 0,-4 3-572,-3-1 0,-6 4-282,-11 0 1,-5 4 0,-5 1 0,-7-4 160,-10-5 1,-8-4 0,-4-2 0,1 2 218,7-3 0,0 2 0,-2-1 0,1 0 0,-1-2 0,0-4 0,-9 1 0,-1-3 0,1-4 0,2-1 0,2-5 0,-1-1 0,1 1 0</inkml:trace>
  <inkml:trace contextRef="#ctx0" brushRef="#br0" timeOffset="92975">18190 12277 11542,'2'4'1025,"-1"-1"2212,-1-3-3242,3 0-3272,3 0 2812,24 0 0,7 0-195,-15 1 1,4-2 766,-1 0 1,6-1 0,6-1 0,2 0 0,2-1 0,-1 1-1,-3 0 1,-4 0-102,0 0 0,-3 1 0,-1 0 0,1-1 1,3 0 13,0 0 0,4 0 0,2-1 1,1 0-1,-1-1 0,0 2 1,-3-1-1,-4 1 15,4-1 0,-3 1 0,-2 1 0,1-1 51,-2 0 1,0 1 0,0-1 0,-2 1-72,2-1 0,-2 1 0,-1 0 41,7-1 0,-4 1 230,8-1-34,-24 2 2014,-10 1-2177,-2 0-261,-2 0 1,0 0-1</inkml:trace>
  <inkml:trace contextRef="#ctx0" brushRef="#br0" timeOffset="104946">6866 15385 9990,'-4'-2'2723,"0"-1"-2130,4 3-621,0 4 39,6 1-3288,-1 2 2454,17 2-507,-8-4 1475,12 1-644,3-1 628,-4-1-59,-6-3 0,0 1 53,11-2 12,5 0-71,-10 0 0,2 0-64,1 0 0,1 0 948,7 0 1,0 0-949,-10 0 0,0 0 7,0 0 1,2 0-1,-3 0-569,-4 0 1,0 0 564,7 0 1,3 0 0,-2 0-1,-4 0 0,-1 0 50,10 0 0,1 0 28,-6 1 1,1-2 1023,3 0 1,1 0-1067,2-1 1,2 0-22,-11 0 1,0 0 0,1 0-752,0-1 1,1 1-1,0-1 735,0 1 0,0 0 0,1 0-2,-2 0 0,0 0 0,5 0-13,-5 2 0,5-1 0,2 0 1,2 1-1,-1 0 0,-2 0 0,-3-1-40,0 1 0,-3 0 0,0-1 0,4 1 45,1 0 0,4 0 0,3 1 0,1-1 0,-2 1 0,-4-1 0,-5 1-434,-1 0 1,-6 0-1,2 1 440,7-1 0,1 1 1,-3 0 707,-1-1 0,0 0-738,2 0 1,2 0-1,-1-1 30,-6 1 0,0-1 1,0 1 1,11-1 0,2 0 0,-4 0 0,-1 1 0,-2-2-643,-2 1 0,-2 0 674,-9-2 0,0 1 1482,17-3-1485,-10 1 0,0-1-22,-8 1 0,3 1 56,5-1 1,6 0 0,4 0-1,-2-1 1,-5 1-808,5 0 1,2 0 775,-6 1 1,8-1 0,2 0 0,1 0 0,-3 1 0,-8 0 746,6-1 0,-2 2-776,-6 0 1,2-1 0,1 1 0,-1 0 1,5 1 0,-1-1 0,-2 1-2,0 0 1,1 0-3,0 0 0,3 0 0,-4 0-341,-6 0 1,-2 0 340,0 0 0,0 0 965,-3 1 1,0 0-969,-1 0 1,1 1 4,14 1 1,1 1 0,-12-2 0,1 1-1,-3-1 0,2-1 0,5 0 10,2-1 0,5-1 0,4-1 0,0 0 0,-3 0 0,-5 0 325,0 1 1,-4 0 0,4-1-339,1 1 0,6-1 0,3-1 0,-1 1 0,-5 0 0,-7 0 1,-1 0 0,-4 0-3,13 0 1,1 0 2,-10 1 0,1 0 0,-4 0 0,1 0 0,-1 0-1135,2 1 1,0-1 1134,1 1 0,0-1-3,0 0 1,0 0-1,-4 1 0,9 0-104,-14 0 1,6-1 0,5 1 0,4-1 0,2 0 0,4 1 0,1-1 0,1 0 0,1 0 0,-1 0 0,0 0 0,-2 0 0,-2 0 0,-3 1 0,-4-1 0,-4 0 107,11 1 0,-8-1 0,-1 1 1,1-1-1,8 1-69,-10-1 1,7 1 0,4-1 0,3 0-1,2 0 1,3 0 0,-1 0 0,0 0-1,-2 0 1,-2 0 0,-5 0 0,-3 1-1,-7-1 1,-6 1 0,-8-1 67,-3 1 934,12-1-934,-12 1 1479,16 0-1479,-11 0 19,10-1 0,12 0 0,7 0 1,-2-1-1,-8 1 402,1-1 1,1 1-421,-8-1 0,6 1 0,3 0 0,0-1 0,-5 1 0,-6-1 1318,-3 0 1,-3 0-1298,7 0 0,-2-1-580,2 1 675,1-1-10,-25 3-1200,-3 0 1,0 0 0</inkml:trace>
  <inkml:trace contextRef="#ctx0" brushRef="#br1" timeOffset="130884">2026 6430 24575,'0'0'0</inkml:trace>
  <inkml:trace contextRef="#ctx0" brushRef="#br1" timeOffset="172269">17071 15982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6T14:44:52.38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9158 4015 21163,'37'6'0,"-1"-1"0,0 0 0,0 0 0,1 0 0,-1 0 0,0 1 0,1-1 0,-1 0 0,0 0 0,0 0 0,1 1 0,-1-1 0,0 0 0,0 0 0,1 0 0,-1 1 0,0-1 0,1 0 0,-1 0 0,0 0 0,0 0 0,1 1 0,-1-1 0,2 0 0,-1-1 0,1 1 0,-1-1 0,0 0 0,0 0 0,0 0 0,0 0 0,-1 0 0,1 0 0,-1 0 0,0 0 0,0 0 0,0-1 0,0 1 0,-1 0 0,1 1 0,-1-1 0,0 0 0,1 1-183,1 0 1,0 0 0,1 0 0,-1 1 0,1-1 0,0 1 0,-1 0 0,0-1 0,0 1 0,0 0 0,-1-1 0,0 1 0,-1-1 0,-1 0 0,0 0 0,-2-1 0,0 0 0,-1 0-146,9 0 0,0 0 0,-1 0 1,0-1-1,-2 0 0,-2-1 1,-1 1-1,-4-1 0,-3 0 1,-3 0-749,20 1 0,-13-1 3985,-6-2-2909,2 0 1815,-22 0-1815,23 1 0,16-1 0,-4-1 0,-6-1 0,2-1-35,-9 2 1,4-1-1,3 1 1,1-1 0,-2 0-1,-4-1 35,1-2 0,-2 0 0,-1-1 0,-1 2 1092,9-1 0,-1 1 0,-2-1 460,8-5 0,-8 2-1552,-12 7 0,-1-5 0,-17 6 0</inkml:trace>
  <inkml:trace contextRef="#ctx0" brushRef="#br0" timeOffset="1271">9808 3829 24575,'23'0'0,"0"0"0,5 0 0,7 0 0,4 0 0,1 0 0,-1 0 0,-8 0 0,0 0 0,0 0 0,0 0 0,1 0 0,2 0-410,-3 0 0,1 0 1,2 0-1,0 0 1,0 0-1,0 0 0,0 0 1,-1 0-60,4 0 1,0 0 0,0 0 0,0 0 0,-1 0 0,-2 0 0,-2 0-188,1 0 1,-3 0-1,-1 0 1,1 0 0,3 0 821,-2 0 0,3 0 0,1 0 0,1 0 0,1 0 0,-1 0 0,0 0 0,-3 0-166,6 0 0,-2 0 0,0 0 0,-1 0 0,1 0 0,1 0 0,-2 0 0,-1 0 0,1 0 0,0 0 0,2 0 0,1 0 0,1 0-73,-7 0 1,2 0-1,2 0 1,2 0-1,0 0 1,0 0-1,0 0 1,-1 0-1,-2 0 1,-1 0-1,-4 0 1,-2 0 72,6 0 0,-5 0 0,-2 0 0,1 0 0,3 0 0,2 0 0,5 0 0,4 0 0,0 0 0,-2 0 0,-6 0 0,-7 0 0,-10 0 0,-6 0 0,-9 0 0,-1 0 0</inkml:trace>
  <inkml:trace contextRef="#ctx0" brushRef="#br0" timeOffset="21903">9365 2969 24575,'-36'0'0,"1"-1"0,-1 1 0,1-1 0,5 1 0,1 2 0,-4-1 0,-6 0 0,1 3 0,8 5 0,10 8 0,6 5 0,1 0-679,1 0 0,1 0 1,1 4 678,-2 4 0,0 5 0,-1 1 0,2 0 0,2-5-855,2-1 0,3-3 0,-1 2 855,-1 0 0,-2 2 0,0 2 0,2-3 0,0-3 0,2 4 0,1 0 341,-2 1 0,-1 4 1,1-3-342,2-6 0,1-1 0,1-1 0,-2 8 0,1-2 0,1-8 0,2-4 0,1-11 0,17 6 0,7-11 0,6-3-35,-2 1 1,2 1-1,-1-1 1,4-1-1,-2 0 1,-2 0 0,0 0-1</inkml:trace>
  <inkml:trace contextRef="#ctx0" brushRef="#br0" timeOffset="23158">12438 3092 24575,'8'-3'0,"-2"1"0,-2 2 0,4 0 0,0 0 0,7 0 0,4 8 0,1 5 0,-3-1 0,-1 2 0,5 1 0,0 4 0,-1 5 0,-1 5 0,-2-4 0,-6-8 0,-1 1-468,5 6 1,1 3 0,-1-1 467,1 3 0,-3 1 0,1 3 0,0 0 0,-5-10 0,1 1 0,-1-1 0,2 7 0,-3 0 0,-2 6 0,-3 1 0,-1-7 0,0 0 0,1 4 0,-2-2 0,-3-11 0,-3-3 0,-1-3 0,-7 3 0,-1-3 1402,1 0-1402,2-3 0,1-5 0,5 0 0,0-4 0,3 1 0</inkml:trace>
  <inkml:trace contextRef="#ctx0" brushRef="#br0" timeOffset="271203">13574 6474 24575,'0'0'0</inkml:trace>
  <inkml:trace contextRef="#ctx0" brushRef="#br0" timeOffset="310955">5588 10166 24575,'4'2'0,"31"0"0,-5-3 0,12 2-235,-20 0 1,5 1 0,3 1 0,4 0 0,3 1 0,1-1 0,2 1 0,1 1 0,1-1 0,-1 0 0,-1 1 0,-1-1 0,-2-1 0,-2 0-94,3 1 0,-2-1 0,-1 1 1,0-1-1,-1 0 0,0 0 1,1 0-1,1 0 0,2 1 1,2-1 144,-8 0 1,2 0 0,0 0 0,2 1 0,1-1 0,1 0 0,1 1 0,0-1 0,0 1 0,-1-1 0,1 1 0,-1-1 0,0 1 0,-2-1 0,0 1 0,-2-1 0,-2 0 0,-1 0-183,10 2 1,-2-1 0,-1 1 0,-2-1 0,-1 1 0,-1-1 0,0 0 0,0 0 0,0-1 311,5 0 1,-1 0-1,0-1 1,0 0-1,-1 0 1,-1 0-1,-1 1 106,2 1 1,-1 1-1,-1 0 1,-1 0-1,-1 0 1,-1-1-54,2 0 0,-2-1 0,-2 0 0,0 1 0,7 0 0,-1 1 0,-8 0 0,-3-1 819,-7-1 0,-14-3 0,0 0 0</inkml:trace>
  <inkml:trace contextRef="#ctx0" brushRef="#br0" timeOffset="316287">8683 12563 24575,'37'0'0,"-1"0"0,0 0 0,0 0 0,1 0 0,-1 0 0,0 0 0,0 0 0,-1 0 0,-3 0 0,0 0 0,-1 0 0,3 0 0,4 0-274,-6 0 1,2 0 0,1 0 0,3 0 0,1 0 0,0 0 0,1 0 0,0 0 0,0 0 0,-2 0 0,0 0 0,-2 0-55,1 0 0,-1 0 0,-2 0 1,0 0-1,0 0 0,1 0 1,-1 0-1,2 0 0,0 0 1,2 0 92,-4 0 1,1 0 0,2 0 0,0 0 0,1 0 0,0 0 0,1 0 0,-1 0 0,0 0 0,0 0 0,0 0 0,-2 0 0,-1 0 0,-1 0 192,4 0 0,-2 0 1,-1 0-1,0 0 1,-1 0-1,0 0 0,0 0 1,0 0-1,0 0 1,2 0 41,0 0 0,1 0 0,2 0 0,0 0 0,0 0 0,0 0 0,-2 0 0,-1 0 0,-3 0 0,-3 0 0,-3 0 0,13 0 0,-7 0 0,0 0 646,6 0 0,1 0 0,-12 0-646,-16 0 0,2 0 0,-3 0 3276,2 0-1900,12 0 0,2 0 905,-5 0-2281,1 0 0,-2 0 0,-16 0 0,-3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6T14:50:29.367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22370 2530 24575,'37'0'0,"-1"0"0,1 0 0,-1 0 0,1 0 0,-1 0 0,1 0 0,-1 0 0,1 0 0,-3 0 0,1 0 0,0 0 0,0 0 0,0 0 0,0 0 0,0 0 0,1 0 0,0 0 0,0 0 0,-1 0 0,0 0 0,2 0 0,0 0 0,0 0 0,-1 0 0,0 0 0,0 0 0,-1 0 0,-2 0 0,-1 0-469,6 0 1,-2 0 0,-1 0 0,-1 0 0,-1 0 0,-1 0 0,-1 0-188,5 0 1,2 0-1,-3 0 1,-7 0 0,-8 0 1122,-8 0 0,-10 0 0,2 0 0</inkml:trace>
  <inkml:trace contextRef="#ctx0" brushRef="#br0" timeOffset="1759">3896 3720 24575,'36'0'0,"-1"1"0,1-1 0,0 0 0,0 0 0,0 0 0,0 0 0,0 0 0,0 0 0,0 1 0,0-1 0,-1 0 0,1 0 0,0 0 0,0 0 0,0 0 0,4 1 0,-5-1 0,-4 0 0,1 1 0,3-1 0,7 0-173,-14 0 1,3 0-1,3 0 1,2 0-1,2 0 1,2 0-1,1 0 1,1 0-1,1 0 1,-1 0-1,1 0 1,-2 0 0,0 0-1,-2 0 1,-1 0-1,-2 0 1,-3 0-1,-3 0 1,-3 0-375,11 0 1,-4 0 0,-4 0 0,-2 0 0,0 0 0,2 0 32,5 0 1,0 0-1,0 0 1,-1 0-1,-3 0 1195,12 0 1,-4 0 0,-8 0-682,-8 0 0,-8 0 0,-13 0 0</inkml:trace>
  <inkml:trace contextRef="#ctx0" brushRef="#br0" timeOffset="17153">21132 4837 24575,'31'-1'0,"0"-1"0,-10 3 0,4-1 0,4 2 0,5-1 0,2 0 0,4 1 0,1 0 0,2 0 0,1 1 0,1-1 0,-1 0 0,0 1 0,-2-1 0,-1 1 0,-2-1 0,-3 0 0,-4 0-365,7 1 1,-5-1 0,-2 1 0,-1-1 0,0 1 0,0 0 0,2-1 0,3 1 0,4 0 215,-11-1 0,2 1 0,2-1 0,2 0 0,2 1 0,1-1 0,1 1 0,1-1 0,1 1 0,0 0 0,0-1 0,0 1 0,0 0 0,-2-1 0,0 1 0,-1 0 1,-2 0-1,-1-1 0,-3 1 0,-2-1 0,-2 1 0,-3-1-398,14 3 1,-7-1 0,-3 1 0,-1-1 0,1 0 0,4 0 440,-1 0 0,2-1 0,3 0 0,0 0 1,1 0-1,-2 0 0,-1-1 0,-2 1 1,-4 0 105,7 0 0,-5 0 0,0 0 0,2 0 0,-2 0 0,3-1 0,1 0 0,-1 1 0,-3-1 0,-5 0 996,4 2 0,-6-1-996,-3 1 0,-5-1 0,-9-3 0,0 0 3276,5 0-761,-3 0 485,11 0-3000,-7-2 0,-1 0 0,-2-3 0,-6 3 0,0-1 0,0 1 0,-2-1 0,16-4 0,1 6 0,13-8 0,-8 6 0,5-6 0,-13 3 0,1 0 0,-12 4 0,-3 2 0</inkml:trace>
  <inkml:trace contextRef="#ctx0" brushRef="#br0" timeOffset="18454">1627 5757 24575,'36'-1'0,"0"0"0,-10 1 0,0-1 0,4 0 0,1 1 0,4 0 0,3 0 0,3 0 0,-1 0 0,0 0-469,-4 0 1,1 0 0,1 0 0,0 0 0,-1 0 0,0 0 0,-1 0-79,0 0 1,0 0 0,-1 1 0,0-2 0,0 1 0,0 0-1,0 0 1,1 0 0,0 0 0,-1 0 0,-5 0 0,-6 0 1457,1 0 0,-5 0-911,9 0 0,-24 0 0,-3 0 0</inkml:trace>
  <inkml:trace contextRef="#ctx0" brushRef="#br0" timeOffset="75017">21251 3743 24575,'-29'8'0,"0"11"0,7 9 0,8-3 0,-1 8 0,-2 5 0,0-1 0,3-5 0,0-5 0,2-2 0,-2 3-547,2-1 1,-1 3 0,-1 3 0,1 0 0,1-4 0,2-4 513,-3 5 0,2-3 87,2 8 0,0-1-54,0-11 0,2 1 0,4 9 0,4 5 0,4-5 0,7-6 0,3-3 0,-5 2 0,0 1 0,3-4 0,6-4 0,4-4 0,12 2 0,-2-2 0,-2 3 0,-1-4 0,-1-3 2465,-12-5-2465,-6-3 770,2 2-770,8-4 0,2-1 0,3-5 0,1 3 0,0-4 0,-8-2 0,-3-3 0,13-13 0,-11 5 0,1-3 0,-2 0 0,-3 0 0,-1-2-405,1 2 0,0-3 1,-3 1 404,-2-8 0,-4-1 0,-3 2 0,-1-1 0,1 0 0,0 4 0,1 1 0,-3-2 0,-6-4 0,-4-4 0,-2 2 0,0 3 0,0 6 0,-2 3 0,-1-1 0,-4-3 0,-2-3 0,-1 1 0,1 4 0,2 3 0,1 2 0,-2 0 0,-2-4 0,-1 0 0,4 2 0,2 1 0,2 2 0,-1 1 0,2 2 0,4-1 0,8 10 0,0 1 0,2 4 0,0 1 0</inkml:trace>
  <inkml:trace contextRef="#ctx0" brushRef="#br0" timeOffset="76921">22094 1678 24575,'-19'0'0,"0"0"0,1 4 0,0 1 0,-6 1 0,-3 2 0,0 8 0,-2 4 0,2-1 0,3-1 0,0 1 0,2-1 0,-2 3 0,0 0 0,4-2 0,5-1 0,2 0-520,-10 11 1,2 2 519,12-12 0,1-1 0,-2 3 0,-1 1 170,1 7 0,0 1-170,3 3 0,1 0 0,-1 2 0,2 0 0,8 1 0,7-2 0,9-3 0,4-4 0,-3-7 0,1 0-160,8 3 1,-1-1 159,-11-9 0,-1-1 0,1 0 0,0 1 0,-1-1 0,1 1 0,11 10 513,2-3-513,-7 1 0,0-7 0,1 5 505,-5-10-505,0 1 0,-5-4 0,4 1 0,-2 0 0,6-2 0,14-2 0,-13-3 0,-3 0 0,0 0 0,0 0 0,1-7 0,0-4 0,9-8 0,-10 6 0,1-5 0,-1-7 0,1-5 0,-4 2 0,-3 7 0,-1-2 0,1-7 0,1-5 0,0-2 0,-4 6 0,-3 5 0,-2 0 0,-1-3 0,-1-3 0,-1 0 0,0 0 0,-2 0 0,-1 2 0,-3 0 0,-1-1 0,1-2 0,1-2 0,-4 4 0,-7 0 0,-2 3 0,3 2 0,0 0-228,-4-3 1,-1 1 227,5 9 0,-1 0 0,-2-4 0,-1-4 0,2 2 0,1-2 0,0 2 0,-2-3 0,0 1 0,-2-9 0,3 5 0,6 16 0,3 7 0</inkml:trace>
  <inkml:trace contextRef="#ctx0" brushRef="#br0" timeOffset="80241">22192 1458 24575,'0'0'0</inkml:trace>
  <inkml:trace contextRef="#ctx0" brushRef="#br0" timeOffset="82109">12678 7071 24575,'36'0'0,"-1"0"0,0 0 0,0 0 0,1 0 0,-1 0 0,0 0 0,2 0 0,-2 0 0,-2 0 0,1 0 0,1 0 0,2 0 0,1 0 0,0 0 0,-1 0 0,-4 0 0,2 0 0,-3 0 0,-2 0 0,1 0 0,-3 0 0,-3 0 0,-4 0 0,-1 0 0,-15 0 0,-3 0 0</inkml:trace>
  <inkml:trace contextRef="#ctx0" brushRef="#br0" timeOffset="83573">14355 7249 24575,'36'0'0,"0"0"0,1 0 0,-1 0 0,0 0 0,0 0 0,-2 0 0,-4 0 0,1 0 0,3 0 0,5 0-205,-12 0 0,3 0 0,3 0 0,2 0 1,2 0-1,1 0 0,1 0 0,1 0 0,0 0 1,0 0-1,0 0 0,-2 0 0,-1 0 0,-2 0 1,-2 0-1,-2 0-205,6 0 0,-3 0 1,-3 0-1,-1 0 1,0 0-1,1 0 0,3 0 1,2 0 174,-3 0 1,2 0 0,3 0 0,2 0 0,0 0 0,2 0 0,0 0 0,-1 0 0,-1 0 0,-1 0 0,-2 0 0,-2 0 0,-4 0 0,-3 0-586,13 0 1,-7 0 0,-2 0 0,5 0 733,-5 0 0,3 0 1,2 0-1,1 0 1,-2 0-1,-1 0 0,-4 0 86,4 0 0,-4 0 0,0 0 0,1 0-210,-1 0 0,1 0 0,0 0 0,0 0 0,-2 0 210,2 0 0,-1 0 0,-1 0 0,-2 0 899,0 0 1,-2 0-1,-2 0-899,2 0 0,-2 0 1638,-3 0 0,-2 0-743,3 0 2381,0 0-2114,-15 0 1965,3 0-3127,-2 0 324,28-3-324,-11 3 0,5-2 0,3 1 0,-7 1 0,0 0 0,3 0 0,0 0 0,3 0 0,-2 0 0,0 0 0,-2 0 0,-21 0 0,-2 0 0,20 0 0,12 0 0,-4 0 0,-7 0 0,0 0-428,4 0 1,6 0-1,-1 0 1,-4 0 427,0 0 0,-3 0 0,0 0 0,2 0-59,3 0 0,-2 0 59,-2 0 0,6 0 0,-33 0 0</inkml:trace>
  <inkml:trace contextRef="#ctx0" brushRef="#br0" timeOffset="95843">17018 9274 24575,'36'0'0,"0"0"0,0 0 0,0 0 0,1 0 0,-1 0 0,1 0 0,-3 0 0,0 0 0,0 0 0,-3 0 0,2 0 0,0 0 0,-4 0 0,-3 0 0,1 0 0,-2 0 0,7 0 0,-3 0 0,-5 0 0,-19 0 0,-3 0 0</inkml:trace>
  <inkml:trace contextRef="#ctx0" brushRef="#br0" timeOffset="97200">15637 9319 24575,'37'-2'0,"-16"1"0,11 0 0,0 2 0,-9-1 0,5 0 0,-19 0 0,0 0 0,0 0 0,-5 0 0,5 0 0,-5 0 0,0 0 0,-2 0 0</inkml:trace>
  <inkml:trace contextRef="#ctx0" brushRef="#br0" timeOffset="99002">13161 9264 24575,'24'0'0,"-1"0"0,10 0 0,3 0 0,-5 0 0,1 0 0,1 0-820,-5 0 1,1 0 0,1 0 0,-2 0 452,3 0 0,0 0 1,-2 0 366,-2 0 0,-1 0 0,0 0 67,2 0 1,0 0 0,-3 0-68,0 0 0,-2 0 478,6 0 0,-1 0-478,5 0 0,-9 0 0,13 0 2206,-6 0-2206,-9 0 0,1 0 506,-1 0 0,-1 0-506,10 0 0,1 0 0,-25 0 0,2 0 0,-5 0 0,-1 0 0,1 0 0,-2 0 0,0 0 0</inkml:trace>
  <inkml:trace contextRef="#ctx0" brushRef="#br0" timeOffset="102573">10014 10463 24575,'28'0'0,"0"0"0,0 0 0,0 0 0,7 0 0,0 0 0,-1 0 0,3 0 0,-1 0 0,-2 0-1495,2 0 1,-1 0 1494,-8 2 0,0 0 0,-1 0 0,7-2 0,2 1 0,-3 3 0,4 0 0,-1-1 0,-6-1 0,0-1 0,-1 0 0,-1 0 0,1 1 0,-1 1 0,0-2 0,4 1 0,1-1 0,-3 0 472,0-1 0,-1 0-472,7 2 0,-1 0 0,-13-2 0,0 1 245,7 1 1,-4-1-246,-11-1 0,2 0 0,-10 0 1554,-1 0-1554,6 0 0,19 0 0,-11 0 0,2 0 0,3 0 0,4 0 0,-2 0 0,0 0 0,-1 0 0,7 0 0,-2 0 0,0 0 0,-3 0 0,-7 0 0,-6 0 0,-6 0 0,-5 0 0,-1 0 0</inkml:trace>
  <inkml:trace contextRef="#ctx0" brushRef="#br0" timeOffset="104008">12556 10504 24575,'35'0'0,"0"0"0,0 0 0,0 0 0,0 0 0,0 0 0,0 0 0,-1 0 0,3 0 0,-3 0 0,0 0 0,0 0 0,0 0 0,3 0-410,-1 0 0,1 0 1,1 0-1,2 0 1,-1 0-1,-1 0 0,-2 0 1,-1 0-247,5 0 1,-1 0-1,-2 0 1,-2 0 0,0 0-165,2 0 1,0 0 0,-3 0 0,-1 0 1086,0 0 0,-3 0 0,1 0-267,5 0 0,0 0 0,-10 0 1791,-11 0-1791,-10-4 0,1 3 0,-6-3 0</inkml:trace>
  <inkml:trace contextRef="#ctx0" brushRef="#br0" timeOffset="106091">15847 10473 24575,'31'0'0,"-1"0"0,1 0 0,-1 0 0,1 0 0,5 0 0,-3 0 0,7 0 0,-13 0 0,4 0 0,2 0 0,3 0 0,1 0 0,1 0 0,-1 0 0,-1 0 0,-2 0 0,-3 0-547,5 0 1,-3 0 0,-1 0 0,-1 0 0,1 0 0,1 0 77,0 0 1,0 0 0,1 0 0,1 0 0,-1 0 0,-1 0 0,0 0 44,0 0 1,1 0 0,-1 0 0,-1 0 0,-2 0 0,-3 0 698,2 0 1,-4 0 0,3 0-276,2 0 0,2 0 0,-1 0 0,-2 0 625,7 0 0,-5 0-625,-8 0 0,-1 0 0,1 0 0,1 0 0,5 0 0,-2 0 3276,-2 0-2618,-2 0 0,-3 0 1124,-11 0-1782,5 0 642,-7 0-642,2 0 0,27 0 0,-13 0 0,3 0 0,6 0 0,-3 0 0,-7 0 0,0 0 0,5 0 0,2 0 0,-4 0 0,8 0 0,4 0 0,-25 0 0,-1 0 0,-8 0 0,14 0 0,-8 0 0,11 0 0,-8 0 0,-5 0 0,3 0 0,-5 0 0,0 0 0,-4 0 0,0 0 0,-3 0 0</inkml:trace>
  <inkml:trace contextRef="#ctx0" brushRef="#br0" timeOffset="137182">11470 11741 24575,'20'0'0,"0"0"0,6 0 0,3 0 0,-4-2 0,1 1 0,1-1 0,8 0 0,1-1 0,2 0 0,-5 0 0,2-1 0,0 0 0,0 0 0,-3 1 0,0 0 0,-1 0 0,-2 1 0,5-2 0,-2 1 0,-3 0 0,4 1 0,-2 1 0,3 0 0,-1 2 0,-10-1 0,1 0 0,6 0 0,3 0 0,3 0 0,-1 0 0,2 0 0,2 0 0,-3 0-820,-7 0 1,-1 0 0,0 0 0,2 0 794,2 0 0,3 0 0,1 1 0,-1-1 0,-3-1 25,4-3 0,-3 0 0,1 0 0,-5 3 0,0 1 0,1 0 0,-1-2 0,2-3 0,0-1 0,1-1 0,4 1 0,-6 3 0,3 1 0,3 0 0,1 0 0,1 1 0,-2-1 0,-1 1 0,-3-1-656,3-1 1,-4-1-1,0 1 1,1 0 0,2 0 509,-2 1 0,3 0 1,1 0-1,1 0 1,0 1-1,-2-1 1,-2 1-1,-3 0 146,3 1 0,-4 0 0,-2 0 0,2 0-17,2 0 0,1 0 1,-1 0-1,2 0 17,-3 0 0,2 0 0,-1 0 0,0 0 0,-3 0 0,6 0 0,-3 0 0,3 0-422,1 0 1,4 0-1,-2 0 1,-3 0 421,-5 0 0,-4 0 0,1 0 0,3 0 0,0 0 0,1 0 324,0 2 1,0 0-1,0 0-324,-5-2 0,1 0 0,0 1 0,7 2 0,2 2 0,1-2 421,-7-2 0,0-1 0,0 0 0,1 0-421,-1 1 0,-1 1 0,1-1 0,4 1 0,-3-1 0,5 1 0,1 0 0,1-1 0,0 1 0,-3-1 0,-4 0 0,8 0 0,-4-1 0,5 1 0,-8 1 0,5 0 0,3 0 0,0 1 0,-1-1 0,-5 1 0,-6-1 0,6 0 0,-3 1 0,5-1 0,3 0 0,-5 0 36,-9 1 0,-3-1-36,0-2 0,-1 0 2109,9 0-2109,-9 0 1584,-5 0-1584,-8 0 3175,-2 0-3175,0 0 0,0 0 0,10 0 0,3 0 0,7 0 0,10 2 0,3-1 0,-5 0 0,1-1 0,0 1 0,-3 0 0,4 0 0,-2 0 0,-6 0 0,7-1 0,-26 0 0,0 0 0,-6 0 0,0 0 0</inkml:trace>
  <inkml:trace contextRef="#ctx0" brushRef="#br0" timeOffset="160284">9901 9609 24575,'-11'8'0,"2"10"0,5 13 0,3-5 0,0 2 0,1 2 0,0 0 0,0 3 0,0 1 0,0-7 0,0 0 0,0 0 0,0 7 0,0 0-430,0 0 0,0 0 430,-1-2 0,2-1 0,0-9 0,1-1-1,1 1 0,2-1 1,2 0 0,2-1 0,1-4 0,1 0 0,7 10 0,3 0 0,-3-9 0,1-1 0,0 2 0,2 2 0,3-3 0,2-4 0,3-2 0,-2 0 0,6 5 0,0-1 0,-4-5 0,2-1 0,-5-3 0,7 0 0,-3-2 0,-1-2 0,0-8 430,-4-1 0,-1-3-430,3-10 0,-5 2 0,1-4 0,-6 0 0,0-1 0,0 0 0,0 2 0,0 2 0,-1-4 0,-3 0 0,1-4 0,-2 0 0,-2 2-501,-2-2 0,-1 2 0,-1-1 501,-1 0 0,0 0 0,-2-2-133,-5-6 1,-2-3 0,-2 0 0,-2 4 132,-4 4 0,-1 4 0,-1-2 0,3-2 0,0-2 0,-1 1 0,-2 4 0,-11-2 0,-1 6 0,5 3 0,1 3 0,3 2 0,0 2 0,-6 0 0,-1 3 0,6 2 0,-1 3 0,0 1 0,0 2 0,-5-2 0,1 2 1463,-5 1-1463,6 0 0,-1 0 571,-9 0-571,11 0 0,0 0 0,-15 0 0,8 2 0,1 1 0,4-1 0,-13 5 0,32-7 0,0 2 0,1-2 0,0 0 0,2 0 0</inkml:trace>
  <inkml:trace contextRef="#ctx0" brushRef="#br0" timeOffset="163338">22431 11615 24575,'35'0'0,"0"0"0,0 0 0,0 0 0,-4 0 0,-1 0 0,0 0 0,2 0 0,0 0 0,1-1 0,1 1 0,1 0 0,2 1-410,-6-1 0,2 1 1,2 0-1,1 0 1,-1 0-1,-1 0 0,-2 0 1,-2 0-411,8-1 1,-5 1 0,1-1 0,3 1 350,-3 0 1,3 0 0,2 1 0,1 0 0,-1 1 0,-2-1 0,-4 0 457,4 1 0,-2 0 1,-3 0-1,-2 0 11,2 1 0,-2 0 0,0 0 632,7 0 0,-1 0 1,-8-1-633,-13-1 0,1-2 0,-9 0 3276,-4 0-1218,1 0 585,13 0-2643,-4 0 0,22 0 0,-9 0 0,-6 0 0,0 0 0,6 0 0,7 0 0,-13 0 0,0 0 0,-8 0 0,-6 0 0,-4 0 0,0 0 0</inkml:trace>
  <inkml:trace contextRef="#ctx0" brushRef="#br0" timeOffset="168894">13051 8492 24575,'-22'11'0,"-3"3"0,10-1 0,0 3 0,-5 2 0,-1 2 0,1 1 0,-1 3 0,-2 3 0,-2 4 0,1-3-1525,2-5 0,1 1 1525,-2 4 0,-2 2 0,4-1 481,2 0 1,2 1-482,-1 0 0,0 3 0,2-1 0,4-4 0,2-2 0,1 1 167,0 0 0,1 0 0,1 1-167,4 2 0,2 1 0,1-4 0,-1-4 0,2 0 0,4 5 0,2 5 0,3 1 0,3-5 0,3-6 0,4-4 0,2 3-332,-3-1 1,2 2 0,2 2 0,2-3-1,1-2 332,5-4 0,3-2 0,1-3 0,1 0 0,-2 0-583,-3 1 1,0-1-1,0-1 1,0 0 0,1-2 582,-1-1 0,2-2 0,0 0 0,1-2 0,-2 1 0,-1-2 0,6 1 0,-3-1 0,1 0 0,2-1 0,-7 1 0,2-1 0,2 0 0,0 0 0,-1 0 0,0 0 0,-2-1 0,2 1 0,-2-1 0,-1 0 0,1 0 0,2-1 0,-1-1 0,1 0 0,1-1 0,1-1 0,-1 1 0,-2 0 0,-3 0 0,5 1 0,-3 0 0,-2 0 0,1-2-354,1-3 0,0-1 0,-1 0 1,-2 0 353,-1 3 0,-3 1 0,0-3-24,5-6 0,0-4 0,-3-1 24,-5-2 0,-3 0 0,-1-2 0,3-1 0,-1-2 0,-4-1 411,-5 1 0,-4-3 0,-2-2-411,-2 2 0,-3-3 0,0-1 0,-2 1 0,0 3 0,0 2 0,-1 2 0,-3-3 0,0 0 0,-4-5 0,0-4 0,-3 0 0,1 2 0,-1 4 0,2 5 0,-4 4 0,1 5 0,-4-3 0,1-1 0,-4-3 0,-2-3 0,-1 0 0,-1 1 0,1 3 0,1 4 223,-3 2 1,0 4 0,1 2 0,-3-1-224,0-3 0,-2 0 0,0 0 0,-2 1 0,0 2 0,-3 1 0,-2 3 0,0 1 0,1 1 0,4 1 0,-3 0 0,4 2 0,-3-1 0,6 1 0,-2-1 0,-1 1 0,1 0 0,3 0 547,-5 0 0,2 0 0,1 1-547,3 1 0,2-1 0,0 1 46,-14-2 1,5-1-47,11 1 0,14 2 0,9-2 0</inkml:trace>
  <inkml:trace contextRef="#ctx0" brushRef="#br0" timeOffset="171837">13008 12789 24575,'35'0'0,"0"0"0,0 0 0,0 0 0,1 0 0,-1 0 0,0 0 0,0 0 0,0 0 0,1 0 0,-2 0 0,-5 0 0,-1 0 0,3 0 0,6 0 0,-10 0 0,5 0 0,2 0 0,3 0 0,2 0 0,2 0 0,0 0 0,1 0 0,-1 0 0,-1 0 0,-1 0 0,-3 0 0,-2 0 0,-4 0 0,-4 0-820,13 0 1,-7 0 0,-2 0 0,4 0 350,-2 0 1,5 0 0,2 0 0,0 0 0,-2 0 0,-3 0 0,-6 0-172,9 0 1,-3 0 966,-1 0 0,1 0 0,-3 0-327,-6 0 0,-3 0 730,0 0 1,-3 0-731,-8 0 0,-6 0 0,6 0 3276,1 0-2440,-3 0 443,5 0-1279,-7 0 0,3 0 0,-1 0 0,0 0 0,-5 0 0,-1 0 0</inkml:trace>
  <inkml:trace contextRef="#ctx0" brushRef="#br1" timeOffset="180055">21352 8784 6826,'5'3'-269,"-1"-1"0,-4-2 0,0 0 1</inkml:trace>
  <inkml:trace contextRef="#ctx0" brushRef="#br1" timeOffset="180369">21511 8573 11950,'4'3'2700,"0"-1"-1977,-4-2-370,0 43-822,-2-18 1,-1 8 0,-1 4 0,-1 3 0,1-1 0,-1-1 0,2-6-32,1-1 1,0-3 0,0 0 0,0 4 423,-1 1 0,-2 6 0,0 3 0,1 0 0,-1-4 0,1-6 0,2-9-1842,-1 3 1039,1-15 769,2-35 0,0 15 0,0-20 0</inkml:trace>
  <inkml:trace contextRef="#ctx0" brushRef="#br1" timeOffset="181806">21868 8758 9234,'-1'-6'1087,"1"1"-914,0 5-128,0-5 263,0 4 123,0-3 2107,0 4-2600,-5 8 68,-2 6 50,-5 14-1080,1 2 1,-3 6 0,1-4 1023,3-5 0,0 0 0,-2 6 0,-2 3 0,2-6 0,5-10 0,1-4-73,0 3-33,0-3-130,20-40 1,7-16-1019,-11 20 1,1-3 1166,4-5 0,2-6 0,1-1 1,-2 4 1119,0-3 1,0 1-950,-3 7 0,2-2 0,0 1 0,-2 3 6,2-3 0,-1 2-124,4-5 0,-1 5-38,-5 9 72,-5 14 145,-6 19-105,-1 6 0,-2 11 0,1 6 1,-1 3-1,0-4 0,1-8-35,0 6 1,0 0 46,0-6 0,-1 8 1,-1 3-1,2-4 0,0-10 1,2-18-14,4-23-20,0-5 1,-1-4-1154,3-1 0,1-2 1118,1 0 1,1-5 0,1 1-1,-1 3-7,0-1 1,1 1-38,1-7 1,1-3-1,-2 20 104,-5 30 1,-2 18 0,-1 5 0,0-6 1089,1-4 1,-2 0-1150,0-1 1,0 5-1,0 2 1,-1-1-1,0-4-258,0 1 1,-2-3-1,1-3-2387,-1 11 2438,2-6 1,1-10-641,3-28 1097,2-9-235,-1-14 0,-2 13 0,-2 3 0</inkml:trace>
  <inkml:trace contextRef="#ctx0" brushRef="#br1" timeOffset="182443">22318 8797 10375,'7'4'1961,"-2"-2"-1236,-5 20-647,-1 0-60,-1 4 1,-2 6 0,1 0-53,0 4 1,0 0-40,-1-7 0,0 1 1,2-2-1567,3 6 1,7-11 934,16-27 89,-4-8 0,1-7 615,-2-6 0,-1-3-288,1-5 0,-1 0 288,-7 9 0,-1 1-3,0 2 0,0 0 3,0-2 0,-1 2-1370,5-5 1146,-4 5 571,-7 55-331,-2-11 1,-2 2 44,1 0 0,0 3 0,-1-2-61,1 3 0,0-3 278,0-5 0,-1-3-188,1-4 218,0-7 1561,2-13-1869,5-10 951,1-7 1,2-4-952,-2 5 0,2-1-128,1-3 0,4-4 0,0 0 1,-1 5 59,3 0 1,-1 1 37,0-1 0,1-1 1,-1 8 29,5 8 56,-10 20 50,-4 6-84,-3 8 1,-1 1-1158,0-5 1,-1 1 1070,1 15 0,1 0-18,-2-17 1,0-1-547,2 8 1,0-2 626,1-2 1,-1-4 0,-2-12-1</inkml:trace>
  <inkml:trace contextRef="#ctx0" brushRef="#br1" timeOffset="183981">23323 8718 4297,'2'3'2431,"-1"-1"836,-1-2-2606,0 28-3001,1 2 2364,-1-4 1,1 5-1,-1-2-6,2 3 1,-1-1-8,0-4 0,1 1 1,-1-1 203,1 6 1,1-2-219,0-10 1,0-2-234,1 3 24,-1-57-647,-3 14 0,-1-5 788,-3-4 0,-2-7 1,0-3-1,-1 1 1,3 6 98,0-4 0,0 1 61,-4 0 0,-2-5 0,2 1 1,7 10-48,11 11 0,4 5 100,2 4 0,3 3-84,4-2 1,2 2 167,0 4 0,-1 3-192,12-1-34,-2 1 0,-3 8 0,-15-5 0,-3 6 0</inkml:trace>
  <inkml:trace contextRef="#ctx0" brushRef="#br1" timeOffset="184208">23204 8890 12864,'26'1'431,"1"-1"0,-1 1 0,-4-1 1,1-1-526,10-1 1,5-1 0,-4-1-350,-5 0 1,-3 0-214,7 0 1,-3 0-1,4 1 1,-1-1 0</inkml:trace>
  <inkml:trace contextRef="#ctx0" brushRef="#br1" timeOffset="185981">23707 8797 10819,'4'5'897,"-1"-2"-288,-3-3-503,0 70-3383,-2-37 2926,0-2 1,1 6 0,-2-6-1182,-3 4 1532,0-5-625,3-16 855,3-12-168,0-2 78,4-30-90,1 9 885,-1-2 0,0-1-930,2 5 1,0 1 0,1-8 112,1-2 2908,-6 15-2981,-1 8-124,-1 1 35,0 4 1874,0-2-1757,3-1-28,1-4 207,6-10-1764,-2-7 1,1-3 1517,1-5-124,-1 4 1,-1 3 117,-5 16 117,1 1-44,-3 8-2476,-1 0 2123,-3 2-134,1-1 111,-3 3 51,0-2 3528,3 0-2729,-1-1 2729,3-1-2821,4 0-405,-3 0-100,3 0-219,-1-2 308,1 0-33,1-3-6,3 0-12,5-5 7,-6 5 5,4-1-219,-8 5 74,-1 1 145,3 7 117,2 6-44,5 12-893,-1 4 1,4 9 0,-1 1 0,-2-7 260,-2-7 1,0-1 551,1 7 0,4 8 0,-3-4 0,-5-15 7,-6-16-11,-4-9 11,-2-9 5,-4-5 1,0-6 66,1-4 1,0-6 0,1-2 0,-1 6-1191,-2-4 1,1 2 1097,3 3 1,-2-4-1,3 4 1,4 11 2095,5 14-1981,14 31-11,-4-3-33,-2 2 1,1 9 0,1 1 0,-3-6-49,-1-5 0,-1-1 370,3 12 0,3 4 1,-3-17-374,-6-21 61,5-10-2299,-4-12 2087,2 1 0,1 1 95,-2 1 2131,8-8-2231,-14 25 156,11 21 0,0 7 0,-6-16 0,5 12 0,0 0 0</inkml:trace>
  <inkml:trace contextRef="#ctx0" brushRef="#br1" timeOffset="186427">24210 8678 5660,'4'2'651,"-1"-1"-1251,-3-1 762,28 12 68,-16 5 597,5-2 1,0 2-772,-7 17-47,-4-10 1,2 3-1,-1-3 281,-2-6 1,1 0-361,4 15 0,1-7 395,3-19 106,13-32 1152,-5 1-1505,-7-1 1,-2-2 1559,-5 4 0,-2 0-1484,0-1 1,-1 0-1744,0-1 1,-1 1 1658,-1 1 0,-1 2-1903,1-15 1833,-3 10-1797,0 8 1797,-6 23 0,4-6 0,-4 15 0</inkml:trace>
  <inkml:trace contextRef="#ctx0" brushRef="#br1" timeOffset="187801">21352 9644 3593,'-2'6'-92,"-1"-1"1,3-5 0</inkml:trace>
  <inkml:trace contextRef="#ctx0" brushRef="#br1" timeOffset="188367">21347 9655 3663,'-10'34'-3,"0"-1"1,-1 1 0,1-3 0,0 0 0,-4-7 1270,-10-7 1,-2-4-1238,0 4 0,1-2 1378,-5 3-1673,5 0 214,34-14-1129,10-2 1492,18-2 677,-16 0 1,1 0-921,1 0 0,1 0-53,-1 0 0,1 0-17,-2-1 0,-1 4-34,5 11 1,-3 3 117,0 3-45,-9 2 0,-6 1 68,-19 4-29,-7 2-1134,5-14 0,-2 0 1056,0-2 0,-1 0-109,1-1 0,-3-1 109,-7-2 0,1-1 0,1 1 0,-9-3 0</inkml:trace>
  <inkml:trace contextRef="#ctx0" brushRef="#br1" timeOffset="188750">21815 9790 11469,'4'5'1232,"-23"8"0,-8 4-2871,15 5 1,1 2 609,-16 0 0,2 2 1440,17 10 1,9-1-401,9-3 457,-4-12 1,4-2-475,7-7 1,3-3-1,1-3 1,1-2-15,-1-2 1,0-5-88,4-17 1,-4-5-40,-12 7 1,-3-1-1,5-12 1,-4-2-1091,-14 6 0,-3 3 1197,3 5 0,-1 2-765,-6-4 1,-2 3-26,-12 1 575,13 22 0,-1-6 1,14 14-1</inkml:trace>
  <inkml:trace contextRef="#ctx0" brushRef="#br1" timeOffset="189127">22159 9829 12505,'6'3'924,"-10"20"0,-5 7-1052,4 2-965,0-3 1,0 6 0,4-2-411,12-1 1,4-2 1429,-3 0 0,3-2 563,3-3 0,6-10-281,0-16 0,2-10 0,-3-2 362,-6-8 1,-3-3-531,6 2 0,1-1 1,-8-2-566,-16-5 0,-10-3 1,-2 4 576,-1 1 0,-4 3 738,0 2 0,-2 1 0,-1 2-803,-5 1 1,-4 6-809,0 8 1,-4 4 0,-2 2 0,6 0 609,-4 0 1,1 1-1,-3 2 1,-2 1-1,10 1 1,14 4-1</inkml:trace>
  <inkml:trace contextRef="#ctx0" brushRef="#br1" timeOffset="189819">21246 9816 2176,'5'7'2408,"-2"-2"868,-3-5-1978,-27-16-1130,14 8-168,-4-2 0,-4 0-202,-9 1 1,-1 2 1284,-5 0-1103,2 1 1,-3 0 8,2 1 0,4 1 660,4 0-739,-1 0 1,9 0 1244,19 2-1502,6 2-181,19 1 0,2 1 0,-8-1 0,6 1 0,0 0 0</inkml:trace>
  <inkml:trace contextRef="#ctx0" brushRef="#br1" timeOffset="190354">22371 9525 3143,'2'4'1199,"0"0"-673,6 11 0,3 7-590,-2 3 0,0 5 1,1 4-1,-1 0 0,1-5 297,2 5 0,1-4 0,0 4-780,-3-4 1,0 3 0,1 2 0,0 0 0,-2-5 0,-1-5 560,1-2 1,-1-4 0,1 3 0,-1-4 0,-3-9 0</inkml:trace>
  <inkml:trace contextRef="#ctx0" brushRef="#br1" timeOffset="190742">22768 9551 5049,'4'2'202,"0"0"3074,-4-2-2862,-19 40-288,4-22 0,-3 0-98,-2 11 0,-1 1-659,-2-9 0,0-1 684,1 3 0,2 0-19,1 1 517,6-5 0,8 0-532,18-7 1,8-2-440,9 2 0,3-1 162,-1 2 1,1-2-126,-7-4 0,0 0 0,-1-1 383,3 0 0,-3-1 0,3 2 0,1-1 0</inkml:trace>
  <inkml:trace contextRef="#ctx0" brushRef="#br1" timeOffset="191665">19632 10477 10730,'-2'-2'705,"-1"0"785,3 2-1053,-1 4 190,1-3 516,-1-6-1090,3-19 0,0-7-34,-1 6 1,0-1-18,1-3 0,0-4 0,-1 2-1641,1-3 1,-1-4 1537,-1 8 1,0-5 0,0-4-1,0 0 1,1 3 0,-1 5-586,0 0 1,0 5 0,1-4 670,-1-5 1,0-6-1,0-1 1,0 7-1,1 12-235,0 11-203,13 26 458,-3 5-5,0 0 0,1 3 5,1 9 1,1 2-3,-3-7 0,0 1-3,-2-2 0,1 0 0,0-1 3,1 5 0,0-2 2,-1 1 1,0 0 162,1-1 1,-1 3-324,1 0 0,0 4 0,-1-3-40,0-3 0,-2 0-125,1-1 1,1 2 0,-5-4 319,-7 6 0,2-15 0,-7-3 0</inkml:trace>
  <inkml:trace contextRef="#ctx0" brushRef="#br1" timeOffset="191876">19685 10239 11967,'3'6'779,"-1"-2"-4056,-2-4 0,68-30 0,-42 23 3399,-1-3 1,5-3 0,-8 6 0,-12 7 0,-4-1 0</inkml:trace>
  <inkml:trace contextRef="#ctx0" brushRef="#br1" timeOffset="192580">19924 9790 8427,'6'3'1009,"-1"0"-1267,-5-3 2997,0 0-2369,5 7-3647,1 8 3280,4 9 0,1 7-295,-1-3 0,1 3 0,0 0 314,1 0 0,-1 1 1,0 0-23,-1-5 0,-1-1 0,1 2 0,0-1-28,1 2 0,-1 0 0,1 0 0,-1-3-146,1 5 1,1-1-96,-2 0 0,0 1 0,-1-15-3008,-4-17 2710,-11-13 0,4-3 0,-6 1 0</inkml:trace>
  <inkml:trace contextRef="#ctx0" brushRef="#br1" timeOffset="193023">19884 9657 4924,'3'7'1831,"0"-2"1061,-3-5-2691,0 0-2390,70-40 1971,-45 30-94,0-3 0,5-3 1,-8 10-92,-9 15 1184,-3 6-910,-5 7-649,-3-3 0,-2 0 868,-8 16-54,2-11 1,-2-1 605,-2-4 0,-2-1-541,-8 12 0,2 0-141,7-10 1,3 1 1093,-2 6 1,8-2-1011,17-11 1,6-3-1108,-3-2 1,4-2 1114,3 0 0,4 0 1,-3-1-34,-1 2 1,-1 0 13,8 2 1,-1 3-31,-6 3 0,-3 1-573,-7-4 1,-1 2 684,2 13 0,-6 2-3,-13 1-68,-1-9 1,-4 0-188,-8-7 1,-4-4-1497,-6-1 1,-1-2 1184,3 1 0,1-2 1,2-4-1,3-1 0,5-2 1</inkml:trace>
  <inkml:trace contextRef="#ctx0" brushRef="#br1" timeOffset="193300">20585 10054 11357,'6'4'1731,"0"-2"-1552,-6-2-78,0 0-3378,30-5 1524,-13 0 1812,10-7 1,-1-1 0,-13 5-1,7-11 1</inkml:trace>
  <inkml:trace contextRef="#ctx0" brushRef="#br1" timeOffset="193549">20439 9816 12533,'-4'0'723,"1"0"-625,25-1 0,11 0-776,-5 1-305,7-1 0,0 0 983,-13 1 0,-9 0 0,-7 0 0</inkml:trace>
  <inkml:trace contextRef="#ctx0" brushRef="#br1" timeOffset="197146">23482 9895 9425,'6'7'3276,"-1"-1"-2104,-5-6 565,37 28-1731,-14-7-9,1 0 0,5 3-1090,-5-2 1,1 1 0,-3-4-547,-6-6 1,1-2 982,15 13 1,-4-10-1,-21-17 1,-4-5 0</inkml:trace>
  <inkml:trace contextRef="#ctx0" brushRef="#br1" timeOffset="197409">23773 9737 10181,'-1'-3'1741,"1"0"-5018,0 3 2446,-47 158 222,37-129 0,-1 1 413,3-2 1,-3 6 0,0 4 0,-1-1 0,2-3 0,1-8-1444,-1-1 1,1-5 1321,1 1 1,1-2 0,0-2 0,7-15 0</inkml:trace>
  <inkml:trace contextRef="#ctx0" brushRef="#br1" timeOffset="197652">23509 10081 11502,'-4'5'1961,"1"-1"-1552,3-4 145,108 8-997,-82-9 1,2-1-320,4 2 0,6 0 1,-1 0-1,-8-2-924,5-8 1686,-12-4 0,-20 10 0,-2-1 0</inkml:trace>
  <inkml:trace contextRef="#ctx0" brushRef="#br1" timeOffset="197942">23773 9922 8438,'3'1'3276,"-1"0"-2221,-2-1-658,-32 15-38,4 4-222,-2-1 0,-2 3-1776,6-1 1,1 1 592,-2 2 0,0 0 1068,0 0 1,1-1-562,3-2 0,1 0 514,4-2 0,2-5-85,-2-7 0,9 1 0,10-17 0</inkml:trace>
  <inkml:trace contextRef="#ctx0" brushRef="#br1" timeOffset="198929">24355 8136 12107,'28'18'-410,"0"0"0,0 0 1,0 0-1,0 0 1,2 2-1,0-1 0,-1-1 1,-1-3-684,-2-3 1,-2-2 0,-2-1 436,2-1 1,-6-2-1,-11-5 1,-4-1 0</inkml:trace>
  <inkml:trace contextRef="#ctx0" brushRef="#br1" timeOffset="199243">24567 8070 9363,'-1'-4'336,"0"1"-3613,1 3 3059,-99 187 0,86-163 1,1-1-1,-4 8 1,-1 0-1,1 1 1,-1-1-1,1 0 1,-1 0-1</inkml:trace>
  <inkml:trace contextRef="#ctx0" brushRef="#br1" timeOffset="199540">24421 8374 9817,'-3'-2'2189,"9"0"-2515,8 1 376,11-2-10,2-3 113,5-2-324,-6 1 0,1-1-1468,-8 3 1,0-1 1493,10-7 1,-3 0 0,-9 5 0,1-8 0</inkml:trace>
  <inkml:trace contextRef="#ctx0" brushRef="#br1" timeOffset="199877">24646 8202 7542,'-3'-2'3276,"1"-1"-2984,2 3-196,-28-6-3373,13 13 2135,-5-4 1,0 1 1141,5 11 1426,0 3-1421,6-10 1157,2 0-921,4-5 538,-2 0-785,-3-3-83,-2 0-12,-5 1-101,3 1-95,0 1 34,2 2 5,-1 0-218,-3 5 336,1-2 140,-15 10 0,19-12 0,-9 4 0</inkml:trace>
  <inkml:trace contextRef="#ctx0" brushRef="#br1" timeOffset="228944">16603 15306 10634,'7'0'230,"-2"0"-107,-5 0-1008,0 0 0,0 0 0</inkml:trace>
  <inkml:trace contextRef="#ctx0" brushRef="#br1" timeOffset="233585">8467 15227 8360,'1'4'1513,"0"-1"1763,-1-3-2391,2-2-700,19-4-1824,4 2 1,6-1 1700,-2 0 1,4 0 0,4-1 0,0 0-1,0 0-215,-7 1 1,0 0-1,0 1 1,0-1 0,2 0-1,1 0 199,-1 0 0,1 0 0,2-1 1,0 1-1,1-1 0,-1 0 0,0 0 1,-2 1-72,2-1 0,-1 1 1,-1-1-1,0 1 1,0-1-1,0 1 1,0-1 54,0 1 0,-2-1 1,1 1-1,-1 0 1,1-1-1,1 1 0,0-1-177,0 1 0,1-1 0,1 1 0,1-1 1,-1 1-1,-1-1 0,-1 1 0,-1 0 147,4-1 0,-1 1 0,-2 0 0,0 0 0,1-1 176,-3 1 1,2 0-1,-1 0 1,0 1-1,-2-1 1,-2 2-459,12-1 0,-4 2 0,-5 0 324,-8 0 0,-1 0 252,8 1 0,-7 1-137,-22 0 405,-1 0-2601,-7 2-800,2 2 2839,-8 2 0,9-1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6T14:54:43.427"/>
    </inkml:context>
    <inkml:brush xml:id="br0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5874 9393 7845,'1'4'3276,"0"0"-598,0-4-2980,1 0 212,3 0 174,16-1 0,3 1-157,0 0-56,9 1 1,-1 5-1,-10 8 67,1 15 28,-19-11 1,-4 2 30,-6 2 0,-4 1-1636,-2 2 1,-1-2 1426,1-6 1,1-2-2590,-9 9 2101,17-21 308,6-2 499,21-2 5,-1-4-12,-2 1 1,1-1 2470,12-7-2316,-11 4 0,-1 1-255,9-2-224,1 1-2112,-19 7 2336,-6 5-1174,-6 30 1246,-7-16 1,-4 1-273,-5 7 1,-3 4 0,0-4 199,-1-4 0,-1-3 585,-9 7 0,3-5-736,9-15 545,6-2-394,6-8 0,2 3 0,2-2 0</inkml:trace>
  <inkml:trace contextRef="#ctx0" brushRef="#br0" timeOffset="1815">6496 9565 8030,'7'7'806,"-1"-2"-2445,-6 17 1,-2 6 592,1-1 1,1 1 1286,-1 7 1,0-1-181,1-8 1,0-6 1544,0-11-1029,0-7 627,-1-33-986,1 10-172,-1-4 1,1-6 0,1 3-47,3 0 0,2 1 984,-1 2 1,0-1 0,2 3-985,3 3 0,1 3-45,11-3-67,-7 16 151,1 27 1,-1 10-40,0 0-28,-7-9 0,2 5 0,-3-3 22,-3 0 0,-2-2 345,2-3 1,-1-1-77,3 9-118,0-23 113,-1-33 0,-1-14-271,-2 21 1,0-2 12,2-4 0,-1-3 0,1 4-279,0-4-191,6 4 302,-5 13 168,4 6 6,-3 15 38,1 9-44,3 7 0,1 5-11,2 1 11,2-11 0,4 1 0,-3-2 0,0 6 0,5-4 0,1 0 0</inkml:trace>
  <inkml:trace contextRef="#ctx0" brushRef="#br0" timeOffset="2368">6999 9512 9778,'6'3'1036,"-1"-1"-980,-4 21 0,-2 7 0,2-2-542,-2 7 1,4 0 1252,14-4-315,-9-28-239,11-9-78,-15-30-99,-2 17 1,1 0 61,-1 0 0,1 0-2194,3-17 2093,2 11 1,0 2 2,-1 5 602,9 4-614,-11 40 1,-2 13-1339,0-15 0,1 1 1325,-1 1 1,1 3 0,0-2-991,4 5 1,1-4 940,11 1 803,-10-9 0,0-7-433,9-20-66,-8-10-135,2-14-28,1-3-64,-8 14 0,2-1 707,0-4 1,2-1 0,0 1-711,-2 2 0,1 1-23,4-11 1,0 3-56,-1 11-2569,-2 11 2622,6 25 1,5 18 0,1-3-629,2-6 0,0 0 140,-6-1 1,1 4 0,0 0 0,0-6 546,5 0 1,-2-7 0,-6-5 0,-5-4-1</inkml:trace>
  <inkml:trace contextRef="#ctx0" brushRef="#br0" timeOffset="3257">8030 9525 8102,'3'4'370,"-1"0"376,-2-4-494,21 53-191,-9-28-61,2 9 0,0-1-313,1-8-657,-2-4 970,-2-4 0,-5-9 0,-3-3 0</inkml:trace>
  <inkml:trace contextRef="#ctx0" brushRef="#br0" timeOffset="3735">7964 9393 12141,'5'2'504,"-2"0"-196,-3-2-3585,106-11 1822,-74 18 657,4-8 1,7-1 0,-14 7 590,-24 17 1134,-4 0-927,-8-2-1805,-4-1 1838,-11-3-435,-2-2 783,-9 2-381,17-9-381,-2 1 152,23-8 223,8 0-111,10-2 72,4 3 0,7 1 0,-5 1 943,-10 2 1,0 1-804,8 0 0,4 1 1,-11 3 2335,-15 19-2347,-3-7 0,-2 1 175,-5 4 0,-5-1-259,-7-8 0,-4-1 0,3-1 0,4 3 0,0-2 0,-13-10 0,1 1 0</inkml:trace>
  <inkml:trace contextRef="#ctx0" brushRef="#br0" timeOffset="4104">8546 9631 10842,'3'1'705,"0"0"-3982,-3-1 1426,-8 46 857,13-22 958,-6 3 0,2-1 962,15-11-926,2-9 179,2-4-140,2-1-39,2-8-319,6-13-146,-12-1 185,0-11-285,-18-2 397,-13 7-5,-8-4-415,-9 15-158,-3 6 746,7 10 0,0 3 0,3-3 0,-11 8 0</inkml:trace>
  <inkml:trace contextRef="#ctx0" brushRef="#br0" timeOffset="4358">8837 9657 11486,'5'5'453,"-1"-2"-3730,-4-3 1135,32 17 1031,-14-12 1099,5 3 1,0 0 1083,-1-8-1072,7-16-91,-16-2 1,-1-4-249,-1 4 0,-2-2-53,-1-6 0,-5 0 392,-11 2 0,-1 3 0,4 1 0,-11-9 0</inkml:trace>
  <inkml:trace contextRef="#ctx0" brushRef="#br0" timeOffset="4758">9247 9498 12584,'-28'10'-40,"0"-1"1,7 0-407,-9 6 0,4 2-130,19-2 121,11-2-29,25-2 0,7-3-1066,-18-4 1,1 2 1972,13 4 1,7 2 0,-7 3-1037,-11 4 0,-4 3 751,-1 0 0,-1 4 0,-3-1-29,-2 4 0,-5 1-81,-2 2 0,-2-2-20,-2-10 1,-2-1-9,-4 16-297,0-14 0,-3-3 297,-12 7 0,7-4 0,2-15 0</inkml:trace>
  <inkml:trace contextRef="#ctx0" brushRef="#br0" timeOffset="5139">9446 9393 10955,'10'35'7,"0"1"0,0-1 0,0 1 0,0-1 0,-1-4 0,0-2 0,-1 0 0,1 0 120,-1 2 1,0 1 0,0-1 0,-1-5-148,1 0 1,-1-5 336,6 11-43,-3-15 110,-2-31 0,2-18 0,1-10 0,-1 0 1,-1 9-307,1 2 1,0-1-79,-3 4 0,2-6 0,0-3 0,-1 1 0,0 4 0,-1 8-51,5-8-1517,6 47 1,4 14 1386,-8-9 0,1 1 0,0 2-639,1 1 1,0 3 0,1 1 0,-1-2-274,3 3 1,-1 0 0,1-3 801,3 2 0,-1-4 0,1 3 0,-7-10 0</inkml:trace>
  <inkml:trace contextRef="#ctx0" brushRef="#br0" timeOffset="6941">6324 10028 10494,'3'1'2527,"0"0"-2387,-3-1-264,3-1 119,-2 0 542,2-1-324,-1 2 0,0-1-146,5-2-67,2-3-6,9-4 1,3-1-51,7-2 14,-3 1 0,1 2-70,4 3-135,-7 9 1,-1 5 213,-2 9 30,-4 0 0,-4 2-131,-17 17-1505,1-15 1,-3 1 1437,-11 8 0,-7 2 0,4-3 201,6-8 0,1-1 17,-6 6 0,-3 1 0,8-11-202,11-13 160,17-13 0,9-5 30,1 0-8,3-2 1,-1 1-38,3 3-49,-4 7 44,-5 4-1100,-7 4 1145,-3 7 73,-6 4-28,-1 9-161,-9 2 0,-5 4 0,-1-3-1038,-1-4 1,0 0 1153,-1 3 0,0 3 0,1-7 0,-7-5 0,15-12 0</inkml:trace>
  <inkml:trace contextRef="#ctx0" brushRef="#br0" timeOffset="7204">6800 10120 3473,'-7'34'34,"1"0"1,-1 0 0,1-4 0,1-1 0,6-7-35,19-5 67,-2-11 0,3-2 11,0-3 1,1-1 5,-1-3 0,0-3 349,-2-2 1,-3-2-434,0-16 1402,-9-1-1817,-3-4 2523,-12 1-2315,-13 4 0,-5 1 159,9 10 0,-1 3 443,-9 2 0,-4 1 1,5 3-1,1 3 1,-10 11-1</inkml:trace>
  <inkml:trace contextRef="#ctx0" brushRef="#br0" timeOffset="7677">7144 10081 12343,'-8'27'-126,"-1"0"1,1 0-1,5 5 1,3 0-1,6-6-84,8-10 0,3-4 210,3 8 0,2-5-1639,5-11 1,-2-9 1506,-6-16 1,-3-4 111,-1 10 1,-3 0 443,-2-15 0,-7 1-430,-13 3-793,-13 4 1,-4 2 14,-3 1 103,2 3 1,2 4 680,10 12 0,8 0 0,4 0 0</inkml:trace>
  <inkml:trace contextRef="#ctx0" brushRef="#br0" timeOffset="7927">7488 9829 10657,'15'33'16,"0"-1"1,0 0 0,-2-5 0,1 4 0,1 0-1,0 0 1,-2-3 0,-3-5 0,1 2 0,-1-1-1,2 2 1,0 0 0,1 1 0,-1-1 0</inkml:trace>
  <inkml:trace contextRef="#ctx0" brushRef="#br0" timeOffset="8306">7753 9763 10853,'0'4'1159,"5"19"1,1 6-1087,-3-6-48,3 7 0,0 1 104,-5-9 173,-14 6 1,-4 0-3580,-2-1 2262,3-8 0,-3 3 0,2-5 775,-4-2 1268,-3 4-1819,18-7 1444,3-4-653,12 0 112,4-5-2201,11-1 2285,5-1-61,4 0-110,-1 4 0,2 1-25,-13-2 0,0 0-183,11 4 1,0 1-1050,-3 3 1232,2 1 0,-14-6 0,-2-1 0</inkml:trace>
  <inkml:trace contextRef="#ctx0" brushRef="#br0" timeOffset="9156">8613 10001 3008,'7'7'123,"-2"-1"2256,-5-6-1130,0 0 964,-58-1-1854,35 12-57,-14 0 0,6 8-798,31 6 1,12 7-1,5 2 1,-5-5-1144,-3 0 1,2 0 1511,4-2 0,3 4 0,1-3 0,-4-10 0,3-14 0,-6-3 1</inkml:trace>
  <inkml:trace contextRef="#ctx0" brushRef="#br0" timeOffset="9540">8930 10120 10836,'4'6'532,"-1"-1"-336,-3-5-101,-16 52-3372,15-21 2563,-4 2 0,2-2 1103,16-8-506,5-13 117,2-6 246,3-15 0,0-4-184,-1-4-62,-2-2 0,-3-1-353,-13-4-1286,-14 5 1,-6 2 93,-13 0 1035,4 4 0,-2 3 963,3 10 1,2 2 0,-2 0 0,6 0 0</inkml:trace>
  <inkml:trace contextRef="#ctx0" brushRef="#br0" timeOffset="10161">9208 10081 12393,'12'15'325,"0"3"-3602,-4 6 2124,-2-5 1,0-1 80,2 10 1072,-3-7 0,0-3 794,-1-2-693,-1 0 157,-1-13 251,-1-1 1818,7-30-2332,0 5-124,-1-1 0,0-1-39,0 5 0,0 2-896,1-2 1,0 0 979,1 1 0,1 0 22,1 2 1,0 1 56,12-12-40,-1 10-112,1 39 0,-2 11 126,-10-16 1,0 2-570,2 10 1,2 9 0,-1 0-1,-2-6 600,-3-5 0,0-2 0,2 12 0,0-4 0,-3-21 0</inkml:trace>
  <inkml:trace contextRef="#ctx0" brushRef="#br0" timeOffset="10929">9658 9882 10931,'10'36'-19,"0"0"0,0 0 0,-2-6 0,0-2 0,0-1-1620,2 4 1,0-4 906,2 8 0,-9-24 1,0-1-1</inkml:trace>
  <inkml:trace contextRef="#ctx0" brushRef="#br0" timeOffset="10961">9552 10094 4365,'32'0'0,"1"0"0,0 0 0,-7 0 0,0 0 0,0 0 0</inkml:trace>
  <inkml:trace contextRef="#ctx0" brushRef="#br0" timeOffset="11464">9446 10120 10007,'7'2'708,"25"-9"1,7-4-1128,-18 5 0,2-1 419,7-2 0,4-1 0,-3 0-1639,-4 2 1,-2-1 1184,7-1 0,0 0 409,-10 3 0,-1 0 252,5 0 1,-4 0-2684,-6 3 1934,-7 1 0,-7 3 0,-2 0 0</inkml:trace>
  <inkml:trace contextRef="#ctx0" brushRef="#br0" timeOffset="12164">9830 10028 2224,'10'26'456,"1"-1"1,0 1-1,0 0 1,-1-3 811,-2 3 1,-2-4-1264,-1-6-1116,0-1 1111,-2-7-582,0-12 1592,-3-8-1105,0-11 39,-1-2 140,0-6 0,1-1-28,1-3-6,0 4 1,4 2 10,6 10 2208,4 6-2650,9 6-2285,-11 11 185,5 19-330,-15-1 2811,0 7 0,-2-19 0,0-4 0</inkml:trace>
  <inkml:trace contextRef="#ctx0" brushRef="#br0" timeOffset="12434">10094 10054 11469,'6'5'1020,"-1"-2"-4297,-5-3 1218,11 49 2059,0-23 0,1 0 0,-4 4 0,0-1 0,2-10 0,1 1 0</inkml:trace>
  <inkml:trace contextRef="#ctx0" brushRef="#br0" timeOffset="12614">9949 9856 11469,'-2'-5'-2980,"1"2"2980,1 3 0,0 0 0</inkml:trace>
  <inkml:trace contextRef="#ctx0" brushRef="#br0" timeOffset="12800">9948 9856 10478,'-1'-5'1400,"0"2"-2493,17 10 1,14 13 0,-2 5 588,-11-1 1,-3 4-1,1 2 1,3-2 160,3-5 1,4-1 0,-1 0 0,-1 4 342,-4 1 0,-1 6 0,-1-1 0,-2-3 0,-3-6 0,5 4 0,-1-5 0,0-1 0</inkml:trace>
  <inkml:trace contextRef="#ctx0" brushRef="#br0" timeOffset="13215">10279 10160 10119,'5'0'1131,"-2"1"-1723,13-14 1,7-9-1,-3 3 503,3 0 265,-1 0 0,4-3 1,-5 5-278,-4 9-2858,-3 3 2763,-3 3 84,-2 1-1928,-1 4 2141,-2 5-832,0 5 1158,-2 14 1,-2 10 0,1-4-409,-2-9 1,1 1-18,0 10 0,1 5 0,-3-5 661,-3-9 0,-2-5-657,-8 9-138,-9-12 0,-5-7 132,-7-15 0,0-3 0,8 6 0,1 0 0,1-8 0,1 0 0</inkml:trace>
  <inkml:trace contextRef="#ctx0" brushRef="#br0" timeOffset="15412">12859 8533 8699,'7'6'1562,"-1"-1"-522,-6-5 137,0 0-852,4 0-12,-1 0 525,5 0-833,-3-1 29,3 0 47,-1-3-72,18-8 0,12-6 1,-2 1-10,-5 0 0,2 0-219,-6 3 1,3-1 0,2-1-1,0-1 1,0 0 436,-3 0 0,0 1 1,0-2-1,0 2 1,-1-1-695,3-1 1,-2 1 0,1 0 0,1-1 582,-2 2 1,1-2 0,1 1-1,-2 1 1,-1 0-717,5-2 0,-2 1 0,0 1 556,2-1 1,0 1 0,-3 1-32,-4 2 0,-2 1-76,6-4 1,-11 8-962,-24 15-497,-1 2-1659,-5 7 3022,1-3 0,6-5 0,2-5 0</inkml:trace>
  <inkml:trace contextRef="#ctx0" brushRef="#br0" timeOffset="16246">13931 7726 10875,'2'3'1325,"23"-3"0,7-4-4602,-6 2 2046,8-1 0,0-1 1186,-13 4 1409,-5 2-1375,-6 5 46,-10 15 1,-7 12-1,2-5-85,2 3 295,-2-3 1,-2 5-1,3-9-351,4-15 106,5-3-2060,5-1 2130,9-2 0,2 0-53,2 4 11,-3-3 0,-1 5 25,-10 12 0,-5 3-1179,1 4 1126,-4-2 0,-4 0-1252,-10-2 1084,-8-1 261,6-11 1,0-1-2032,-14 12 2346,-2-4 1,15-9 0,5-4 0</inkml:trace>
  <inkml:trace contextRef="#ctx0" brushRef="#br0" timeOffset="16963">14367 7818 13516,'1'4'-185,"0"-1"385,-1-3-194,0 47 25,0-19-31,0 4 0,0 4 45,0-1 0,0-3-219,0-2 874,0-9-651,0-42-49,0-2 0,0-3 0,0 6 0,0 1-20,0-1 1,0 0-20,0-18 39,1 8 294,1 7-300,1 9-352,2 12 358,-1 12-3277,3 11 3244,-1 3 1,1 2 32,1 1 0,-1 1-3,3 7 0,-2-2 3,-2-11 0,0-3 432,2 7-220,-5-24-2480,3-11 2178,2-5-28,0-7 1,2-3 35,0 0 0,2-1 0,-1 0-680,2-4 1,0 0 761,3-6 0,-2 4-1076,-3 9 1076,-6 11 711,-1 3-644,-3 14 135,2 19-183,0-5 1,0 2-20,-1 0 0,1 3-968,0 2 1,0 2 0,0-4 1240,-1 5 0,1-3 1,-1-5-1,-2-19 1</inkml:trace>
  <inkml:trace contextRef="#ctx0" brushRef="#br0" timeOffset="17516">14804 7766 11995,'2'6'807,"0"-2"-4084,-2-4 1605,8 53 1195,-6-29 0,0 1 566,2 12 1,0-1 498,-2-14 1,-2-5-57,0-5-375,0-20-157,0-8 284,2-7 0,1-9 0,0 4-366,1 5 1,0 0 27,0-6 0,1-3 0,1 6-36,6 0-386,4 9 476,-6 18 1201,4 14-1195,-8 17-691,-1 0 1,-1 7 0,0-6 684,0-12 0,-1-1 436,2 12 0,0 3 0,2-17-329,2-24-40,7-9-237,0-7 0,2-9 0,0 3-29,-3 5 1,1 0 121,3-6 1,2-3-1,-2 6-507,-5 10 1,-2 3 538,11-8 738,0 8 275,5 33-954,-8 1-160,-6 8 1,-1 6 412,-7-8 0,-2 1 1,0-2-1,2-2 0,0 0 1,-3 4-1,1 0 0</inkml:trace>
  <inkml:trace contextRef="#ctx0" brushRef="#br0" timeOffset="18117">13401 8784 2510,'-7'-4'890,"2"1"2174,5 3-2521,0 0-1077,-38 9 473,30-4 291,-21 5-79,45-6 123,16-3-162,-11 0 0,2-1-48,6-2 1,1-2 870,4-1 0,1-2-924,-8 0 0,0 0 1,0-1-11,0 0 1,0-1 0,2-1-488,-2 1 1,1-1 0,1 1 0,-1 0-21,3-1 0,0 0 0,-2 0-587,-2 1 1,-1 0 0,-5 2 961,3-2 1,-28 8 0,-10 4 0</inkml:trace>
  <inkml:trace contextRef="#ctx0" brushRef="#br0" timeOffset="18554">14261 8559 10629,'5'3'638,"-2"-1"1177,-3-2-1473,6 22-6,-3 0-1156,2 5 1,0 10 0,2 2 0,-2-6 483,-1-3 0,0 0 159,0 1 0,1 4 1,0 0-1,-1-9-220,1 1-113,-1-8-1120,2-9 1630,-3-6 0,1-5 0,-3 1 0</inkml:trace>
  <inkml:trace contextRef="#ctx0" brushRef="#br0" timeOffset="19400">14751 8401 11654,'3'4'504,"0"-1"90,-3-3 83,0 99-2049,-7-68 1,3-4 1421,8-4 1,0-10 564,-4-18-613,2-21 0,5-12 0,4 9 401,21 17-364,-19 22-39,-1 10 0,-2 5-14,-8 2 0,-4 3-949,3 0 1,-1 2 0,0-2 909,1-5 0,0 0 53,-1 11 0,2-5 1556,1-19-1075,2-8-296,0-6-112,4-12-2291,0-9 2188,-1 2 1,2-9 0,0-3 0,1 1 0,-2 5 409,1-1 0,1 0-383,1-5 0,1-7 0,0 3 1,-2 12-94,3 11-273,2 7-1459,-4 8 1828,1 9-6,-6 11 0,-2 7-390,-3 1 0,0 7 1,0-4 322,-1-8 0,0-1 50,1 8 1,-1 3 0,-1-8 101,-1-5 296,1-11 168,-1-3-275,1-24 1,3-14-247,3 6 1,3-3 0,-2 0-51,-1-1 0,0 0 0,1-1 14,4-3 1,2-1 0,0 5 13,-1 4 0,2 2 39,6-5 1,0 1-40,-6 9 0,0 1-14,2-1 0,-1 3-311,-1 6 308,-7 7 1534,-2 12-1474,-4 13 0,0 8 0,-1-2-40,1-3 0,0 1-3,0 7 0,-1 3 0,1-2-143,1-3 0,1-3-540,-2-4 0,1-1-956,0-1 1,0-1 1536,0 2 0,-2-18 0,0-4 0</inkml:trace>
  <inkml:trace contextRef="#ctx0" brushRef="#br0" timeOffset="26203">14050 11496 9604,'3'2'3092,"-1"0"-1267,-2-2-1567,28 0-3535,-10-1 2607,10 1 1,10 0 0,-4 0 949,-8-1 1,0 0-250,6 1 1,5-1 0,-4 0 273,-1-1 0,-2 0-300,6 0 1,2-1-4,-9 1 0,2 0 0,1 0-1,-5 0 0,0 1 1,2-1-1,2 0-89,2 1 0,2-1 0,3 0 1,0 1-1,1-1 0,0 0 111,-4 1 0,0-1 1,1 0-1,0 0 0,0 1 1,0-1-1,0 0 88,0 0 0,1 1 0,0-1 0,0 0 0,-1 0 0,0 1 0,0-1-103,3 0 1,0 0-1,-1-1 1,0 1-1,-2 0 1,-2 0-359,2 0 1,-2-1 0,-1 1 0,2-1 349,-5 1 0,2-1 0,0 0 0,1 0 0,-1 1 0,1-1-204,0 0 0,0 0 0,0 0 0,0 0 0,1 0 0,-1 0 204,-1 0 0,1 0 0,-1 0 0,1 0 0,0 0 0,0 0-109,0 0 0,0 0 0,0 1 0,1-1 1,0 0-1,-1 1 0,-1-1 109,1 1 0,-1-1 0,0 1 0,-1 0 0,1-1 0,-1 1-27,1-1 0,0 1 0,0 0 0,0-1 0,-1 1 1,0-1 27,4 0 0,1 1 0,-2-1 0,-1 0 0,-2 0 327,6-1 0,-4 0 0,0 0-326,-4 0 0,-1 0 0,-1 0-1,-1 1 1,-1 0 0,-1-1-2,11-1 0,1 0 0,-11 1 0,1 1 0,0-1 3,1 1 1,1-1 0,3-1-4,-1 2 0,4-2 0,1 1 0,1 0 0,-2 0-4,3 1 0,-1 0 0,1 0 0,0-1 4,-2 1 0,1-1 0,0 1 0,0 0 0,-3 0 0,-1 1 0,-1 0 0,-1 1 0,-2-1 416,0 1 0,-3 0 0,4-1-425,0 1 0,2 0 0,2-1 0,-1 1 1,-3 0-51,4-1 0,-2 1 0,2 0 59,3-1 0,2 1 0,1-1 0,-4 0-2,-2 1 0,-2 1 1,4-2-11,-5 1 1,4-1 0,2 0 0,0 0 0,-1 0 0,-4 0 9,-1 1 1,-3 0-1,0 0 1,3 0 0,2 0 0,3-1 0,3 0 0,-2 0 0,-3 1 0,-7 0 662,-1 1 1,-3 0-662,11 0 0,0 0-17,-9 0 1,-1 0 16,13 0 0,-1-1 0,-8 1 0,1 0 0,6 0 0,2-1-42,-4 1 0,0 0-821,1 0 0,-1 0 835,-1 0 0,0 0 22,-2 0 1,-2 0 1688,8 0-1687,-7 0 0,3 0 1,-2 0 0,-5 0 0,1 0 272,3 0 1,4 0 0,-5 0-270,-8 0 0,0 0-4,7 0 0,6 0 0,1 0 0,-4 0 6,3 0 0,1 0-16,-4 0 0,4 0 0,1 0 0,-2 0-24,3 0 1,-1 0 0,-2 0 31,1 1 1,0-1-16,0 1 1,2-1-1,-3 1 18,-8 0 1,3 1-9,0 1 1,7 2 0,3 0 0,-2-1 0,-5 0 10,6 0 0,1 0 10,-8-1 0,4 2 0,1-1 0,-1 0 1,-4-1-3,11-1 1,-5-1-1100,-11 0 0,1 0 1091,11 0 0,2 0-2,-11 0 0,0 0 1,2-1-264,0 1 0,2 0 0,0 0 0,-1-1 266,5 1 1,0 0 0,-1 0-2,-5-1 0,1 1 0,-1 0 0,-2-1 0,9 2 0,-4-1 0,-6 1 0,0 0-4,9 1 0,5 0 1,-5 1 65,-6-1 1,0 0-65,6 1 0,3 1 0,-2-1 2,1 1 0,-1-1 857,0 1 1,0-1-858,-2 0 0,2 0 55,-8-1 1,3-1-1,-1 0 1,-2 0-56,5 1 0,1 0 0,-2 0 0,5 0 0,0 0 0,-4 0-17,-5 0 0,-3 0 0,0 0-15,2 0 1,-1 0-1,0 0 12,10 1 1,2 0-429,-9-2 0,2 0 0,0 1 0,-2-2 450,5 1 1,1-1-3,-6 1 0,4-1 0,-1 1 0,-4-1-275,-1-1 0,0 0 275,8 0 0,4 0 0,-1 0 494,-7 0 1,-1 0 0,2 0-494,-4 0 1,0 0-1,1 0 1,1 0 61,3 0 0,1 0 0,-1 0 0,-4 0 54,7 0 1,-2 0-100,-4 0 1,2 0 0,-1-1-497,6-2 1,-5-1 516,-8 2 538,1-2 1,-2 0-522,-13 3 1982,3-1-2032,-4 1-1,10-3 47,-10 2-2449,-5 0 2397,-38 2 0,15 0 0,-14 0 0</inkml:trace>
  <inkml:trace contextRef="#ctx0" brushRef="#br0" timeOffset="28795">19394 12078 13256,'6'3'3276,"-1"0"-3444,-5-3-3007,4 3 3175,0 15 0,1-10 0,-1 9 0</inkml:trace>
  <inkml:trace contextRef="#ctx0" brushRef="#br0" timeOffset="29458">19500 12872 14538,'0'5'2465,"0"0"-2740,0-5-240,4 0-146,-2 1-347,3 2-241,-3 5-2028,-2 3 2457,1 4 1,-1-7 0,0-2 0</inkml:trace>
  <inkml:trace contextRef="#ctx0" brushRef="#br0" timeOffset="29842">19659 14010 15535,'8'0'1625,"-1"1"-1345,-7-1-1854,0 0-1703,9 0 2457,-4 0 1,2 0 0,-8 0 0</inkml:trace>
  <inkml:trace contextRef="#ctx0" brushRef="#br0" timeOffset="31004">23839 12171 12662,'5'0'2229,"-2"1"-655,-3-1-1781,4 1-3070,4 7 2457,-2-2 1,1 2 0,-7-5 0</inkml:trace>
  <inkml:trace contextRef="#ctx0" brushRef="#br0" timeOffset="31507">23786 13189 11155,'6'1'-3277,"-2"0"2298,-4-1 1,0 0 0</inkml:trace>
  <inkml:trace contextRef="#ctx0" brushRef="#br0" timeOffset="32141">23786 14089 16745,'6'6'1143,"-2"-2"-1143,-4-4-348,0 0 1,0 0 0</inkml:trace>
  <inkml:trace contextRef="#ctx0" brushRef="#br0" timeOffset="38168">14447 10425 11418,'2'1'1703,"1"0"577,-3-1-2219,-5-2-61,-2 1-17,-7-2 12,-2 3-6,-13 5-1628,9 1 1,1 0 1583,-1 1 0,0 1-1155,-5 6 1,1 1 1141,-3 4-135,11-6 0,1 0 85,-2 6 51,0 2 25,5-5 0,0 1 39,1 4 0,0 1 6,-3 8 0,1 1-1,3-5 1,2 0 1068,0 1 0,1-1-1071,3-6 0,0-1-935,0 0 1,1 1 934,1-2 0,0 2-160,1 5 0,0 1 162,0-6 1,1 0 1053,0 5 1,0-1-1057,0 10 3,6-4 1,4 4 0,-2-3-419,-1-10 1,0 0 414,3 7 0,2 4 0,1-8 2760,6-8-2676,-3-6 0,3-1-1254,11 3 1,2 0 1183,-6-3 0,2 1-13,0-1 1,4 0 0,-4-2 1,-3-1 0,-1 0 467,8 2 0,-1-1-470,-8-2 0,-1-1-1134,-1 1 0,1-1 1097,-2 0 1,3-1 23,9-2 1,8-3-1,1 0 1,-6 0 14,-3-1 1,1-2 20,-4 1 1,6-2-1,1 0 1,-4-1 0,-7-1-727,-6-3 1,-4-2 844,8-9 1,-3-3-117,-4-8 72,-7 13 0,-4-5-142,-9-2 1,-6-5 0,-1-1-1,0 5 24,-1-4 1,-3 1 17,3 2 1,-1-3 0,-3-2 0,-3 4 129,-3 5 1,-4 1 0,-2 2 0,2 1 0,3 2 369,3 1 1,2 2 0,-2-2-490,-3-1 0,-3-3 0,-1 0 0,2 2 0,5 4-9,5 3 0,-2 3-258,-13-1 0,-9-1 0,-2 2 1,7 2 16,8 2 0,0 1 619,-7-2 1,-6-2 0,2 3 0,12 7-2832,11 18-461,7-5 2914,1 3 0,5-11 0,1-2 0</inkml:trace>
  <inkml:trace contextRef="#ctx0" brushRef="#br0" timeOffset="60294">19593 9274 12219,'0'-18'1698,"0"6"-1497,-1 2 242,-2 7-298,0 1-3422,-4 1 2230,-16 6 1906,1 5-834,3-3 1,-1 3 150,-3 10 1,0 2-113,5-5 0,0 1-11,-5 6 1,3 3-77,7 5 1,4-1-1210,3-12 0,2-1 730,8 13 1,6-3-2292,14-15 2793,3-6 0,0-3 0,-2-4 0,5-2 0</inkml:trace>
  <inkml:trace contextRef="#ctx0" brushRef="#br0" timeOffset="60666">19685 9313 13222,'0'5'263,"0"-1"-229,0-4-45,-5 53-844,4-26 818,-2 7 1,1 0 240,6-7-237,3-2-3199,4-4 3120,3-4 560,17-8-392,-16-13-56,11-10-2131,-22-10 1851,-7 0 0,-3-1 275,-6-6-40,2 8 0,-3 2-117,-6 7 257,-4 5-3182,10 5 2520,0 4 0,10 1 0,2 1 0</inkml:trace>
  <inkml:trace contextRef="#ctx0" brushRef="#br0" timeOffset="61044">19884 9300 12440,'1'4'526,"0"-2"-153,-1-2-300,21 49-647,-11-23 0,2 2 534,2 6 1,1-1-6,-4-5 0,-1-6 101,0-10 359,-2-6-154,2-8-188,-1-10-70,0-6 0,2-4-251,4-1 0,3-4 0,1 0 0,-2 3 150,2-6 0,1 0 55,3-2 0,2-1 1,-3 11-283,-4 14 325,-7 10 56,-2 10-157,-4 10 0,-3 8 0,1-3-1538,-1-3 1,0-1 1249,1 4 1,0 2 0,0-6 0,-1-5-1,-1-14 1</inkml:trace>
  <inkml:trace contextRef="#ctx0" brushRef="#br0" timeOffset="61321">20400 9009 10644,'2'28'92,"1"-1"1,0 0 0,-1 0 0,1-1 0,1-2-1732,1-2 1,2 1 545,5 11 1,2 4 0,-1-4-155,-5-11 1,1 0 1489,3 6 1,0 2 0,-2-10 0,-6-15 0,-2-5 0</inkml:trace>
  <inkml:trace contextRef="#ctx0" brushRef="#br0" timeOffset="61471">20360 9194 10394,'5'6'1983,"-1"-2"-5260,-4-4 2948,104-17 1,-78 13 0,9-2 0,0 1 0,-1-1 0</inkml:trace>
  <inkml:trace contextRef="#ctx0" brushRef="#br0" timeOffset="61837">20651 9115 10954,'7'2'1781,"-2"-1"-2601,6 17 1,4 16 0,0 4 0,-3-9 562,-4-10 0,1-1 295,4 12 0,2 7 0,1-2 0,-5-13 2684,-2-14-2196,-1-40 301,-2 5-827,-2-2 0,0-2-62,-2 9 0,0 1-98,1 0 1,1 0-344,1-5 1,1 0-705,0 7 0,0 1-1361,4-13 1392,-3 21-1554,-6 16 2730,-1 4 0,0-2 0,0-2 0</inkml:trace>
  <inkml:trace contextRef="#ctx0" brushRef="#br0" timeOffset="62101">21061 9075 12180,'3'5'2185,"0"-1"-1452,-3-4-660,3 55-73,-1-28-1093,2 4 1,1 6 0,1-8-2185,0-10 2613,7 8 0,-11-34 1,-1-3-1</inkml:trace>
  <inkml:trace contextRef="#ctx0" brushRef="#br0" timeOffset="62250">20916 8639 10575,'-4'-4'1982,"1"2"-2619,3 2 637,9-9 0,-6 7 0,7-7 0</inkml:trace>
  <inkml:trace contextRef="#ctx0" brushRef="#br0" timeOffset="62405">20916 8639 11486,'-4'-4'1434,"1"2"-1434,8 10 0,11 14 0,7 9 0,4 5 0,0 0 0,-3-4 0,-6-8 0,0-1 0,-1 1 0,3 3 0,0 0 0,1 0 0,-1 0 0,0 0 0,0 0 0,0 0 0</inkml:trace>
  <inkml:trace contextRef="#ctx0" brushRef="#br0" timeOffset="63158">21167 8969 14297,'18'-17'-79,"0"0"1,-4 2 0,2 3 75,7 7 1,0 4-38,13-2-27,1 3 17,-4 0-23,-13 5 0,-1 5 126,-2 6 1,-3 2-35,-1-1 1,-2 0-1,-2 6 1,-5-1-9,-6 3 34,-7-2-45,-4-1 0,-17-15 0,-1-3 0,10 5 0,-4-10 0,0 1 0</inkml:trace>
  <inkml:trace contextRef="#ctx0" brushRef="#br0" timeOffset="63586">21656 8863 9727,'-4'-4'868,"0"0"-571,4 4-1259,-3 55 1432,7-28-37,-2 9 1,2 0-171,8-5 734,6-7 0,1-3-549,0-5-184,0-4 1,-1-7-176,-6-28 1,-3-9-124,-3 13 1,-1-2-1606,3-13 1,-1-1 1252,-6 15 0,0 1-96,-1-17-834,-3-1 1316,-2 17 0,0 1 0,0-3 0,-4 2 0</inkml:trace>
  <inkml:trace contextRef="#ctx0" brushRef="#br0" timeOffset="63771">21855 8665 12931,'3'3'1646,"-1"0"-1517,-2-3 67,34 97-1835,-24-63 1,1 3 1082,-2-11 1,1 4-1,1 1 1,-1-1 0,-1-4 533,2 10 1,-2-5-761,0-8 1,-1-2-2120,-1-5 2901,-3-9 0,-2-3 0,-2-4 0</inkml:trace>
  <inkml:trace contextRef="#ctx0" brushRef="#br0" timeOffset="64017">21802 8863 11962,'-1'-6'1792,"0"0"-1489,1 6-3580,0 0 1039,61-10 2094,-39 7 0,0-1 144,7 0 0,3-2 0,-4 2 0,5-1 0,-13 1 0</inkml:trace>
  <inkml:trace contextRef="#ctx0" brushRef="#br0" timeOffset="64300">22331 8705 13088,'4'0'1814,"0"0"-1825,-4 0-3266,38-26 0,-20 4 2307,4 0 1,-2-1 459,-11-3 1182,-7 3-1232,-3 12 123,-5 3 269,-2 4 168,-1 20 0,-1 19 0,0 8 0,1-1 0,0-11 0,2-10 0,-1 0 0,0 13 0,0-1 0,1 1 0,-1 0 0,0-1 0</inkml:trace>
  <inkml:trace contextRef="#ctx0" brushRef="#br0" timeOffset="64747">22622 8639 11754,'3'6'1412,"-2"0"-1199,-1-6-34,0 0-112,-19 95-204,18-65 0,3 0 43,-5 1 0,-1 5 0,2-1 1,4-5-98,11 1 1,4-7 237,-5-6 1,2-6 92,6-8 0,1-10-925,-9-16 0,-4-14 0,-2-3 0,1 4 727,2 8 0,-1 2 1,-3-6-243,-6 3 0,-3-6 0,-3-4 0,-1-3 0,-2-1 0,1 1 0,-1 2 0,1 5 0,2 6 120,-2-4 1,1 6 0,-3-4-74,-1-2 0,-4-7 0,-2-3 0,2 5 1,2 10-1,4 16 337,4 20-199,7 11 0,4 6 380,1 0 0,1 3 0,0 0-136,0 0 0,0 1 0,1 0-57,2 5 1,2-1 0,0-1 276,-3-8 0,0-1 0,1 0-349,-1 0 0,1-1 0,0 0 0,3 9 0,1-1-244,-1-1 1,1-2-488,-2-3 0,-1-2 731,-1-3 0,0-2 0,0 2 0,-4-10 0</inkml:trace>
  <inkml:trace contextRef="#ctx0" brushRef="#br0" timeOffset="70529">16325 10901 10842,'4'2'2162,"-1"0"-874,-3-2-958,1 0-190,7 0 6,7 0-101,13-3-157,1 0 0,7-2 0,-3 2-28,-6-1 0,0 1-68,6-1 1,3-1 0,-6 3 207,-2 6 0,-14-3 0,-5 4 0</inkml:trace>
  <inkml:trace contextRef="#ctx0" brushRef="#br0" timeOffset="70989">16563 10702 10657,'7'5'1647,"-2"-2"-1126,-5-3-393,0 0-3405,55 0 2432,-28 0 160,8 0 0,1 2 640,0 5-1522,-5 5 1628,-13 0 1,-2 2-6,4 7 17,-9 9 39,-5-5-56,-5-1 0,-1 6 0,1-3-56,0-4 0,0 1 314,0 3 1,-1 4 0,0-4-360,-1 1 0,-1-5 1800,1 4-2432,-4 9-774,4-26 1451,0-4 0,1-4 0,0-1 0</inkml:trace>
  <inkml:trace contextRef="#ctx0" brushRef="#br0" timeOffset="72291">20201 10755 8158,'3'4'1922,"0"-1"-1093,-3-3-521,3 0 95,0 0-78,6 0-3602,27 0 3412,-7 0-120,0-1 0,7-2 0,-4 1 241,-11 1 0,-1 0-590,17-3 1,-3 1-2922,-19 2 3255,-7 1 0,-4 0 0,-4 0 0</inkml:trace>
  <inkml:trace contextRef="#ctx0" brushRef="#br0" timeOffset="72811">20413 10623 3989,'-5'-6'3276,"2"1"-1100,3 5-2103,0 0 337,20 0-3011,8 3 2607,-10-1 0,2 0 447,0 1 1,-1 1-449,9 2 859,-1 0-962,-6-2 0,-1 1 14,-1 0-197,7 2 281,-25-2 3276,-3 3-2941,-3 2-3539,-3 5 3276,-9 7-2334,4-3 2301,-4 8-1326,4 5 1287,3-8 5,1 7-5,3-12 1617,2-2-1617,0-2 2247,1-3-2606,2 0-436,0-3-852,1-1 1647,0-3 0,0-2 0,0-2 0</inkml:trace>
  <inkml:trace contextRef="#ctx0" brushRef="#br0" timeOffset="99316">18931 8731 12382,'0'-12'2627,"-6"-14"-2448,-2 5-132,2 3 1,0-1 47,2 3 0,-1-6-300,0 5 0,0-6 0,-2-4 0,0-4 1,-1-3-1,-1-4 0,-1-1 0,1-2 0,-1-1 1,0 0-1,0 0 0,0 0 0,0 3 0,1 1 1,1 3-1,0 4 200,-2-6 1,1 2 0,1 3 0,0 1 0,-1 0-1,1 0 1,0-2 0,-2-2 0,1-4 43,1 9 1,0-3-1,-1-2 1,0-1 0,0-2-1,0-1 1,-1-1-1,1 0 1,-1 0 0,0 0-1,1 0 1,0 1-1,-1 1 1,1 1 0,1 1-1,0 3 1,0 2-1,1 2-34,-4-11 1,1 5 0,1 4-1,0 0 1,1 0 0,0-5 0,0-4-127,3 12 1,0-3 0,1-2-1,0-1 1,0-3 0,0 0 0,0-2-1,1-1 1,-1 0 0,1 0 0,0 0-1,-1 0 1,1 1 0,0 0 0,0 2-1,0 1 1,1 2 0,-1 2 0,0 2 120,-1-12 0,0 4 0,1 3 0,-1 1 0,1 1 0,0-2 0,0-3 0,-1-4-77,2 12 1,-1-2 0,1-3-1,-1-1 1,0-2 0,0-1-1,0-1 1,0 0 0,0-1 0,0 0-1,1 1 1,-1 1 0,1 1-1,0 1 1,0 2 0,0 2 0,1 2-1,0 3 1,1 3 90,0-13 1,1 6-1,1 3 1,0 1 0,0-1-4,0-9 0,1 1 0,1 0 1,0 0-12,1 2 0,1 0 0,1 1 0,0 1-238,0 2 0,1 1 0,0 0 0,1 1 221,2-2 0,1-1 0,0 1 1,3 0 161,0 5 0,2 0 1,1 0-1,1 1 0,-2 1-154,1-3 1,-1 2 0,1 0 0,3 0-3,2 0 1,3 0 0,1-1 0,-1 3 0,-2 2-3,0 1 0,-1 2 0,1 0 352,-1 2 1,0-1-1,0 1 1,2 0-342,3 1 1,1 1-1,-1 1 1,-2 1 1034,6-3 1,0 1-1016,3 0 1,3-1 0,-8 4-1914,-7 4 1559,1 1-101,-23 6-218,-1 0 655,0 6 0,0-5 0,0 4 0</inkml:trace>
  <inkml:trace contextRef="#ctx0" brushRef="#br0" timeOffset="106935">20400 3413 11049,'3'3'2380,"-1"0"-1075,-2-3-941,0-10-263,0 8-62,0-8 690,0 10-1234,0 0 354,0 4 151,0 9 0,0 11 33,0 6 1,0 3-17,0-4 0,0 0-16,0-3 1,0 2 0,0 1 22,0 6 1,1 2-1,0-3-1032,0-2 1,-1-1 1012,2 4 1,0 2-1,-1-12-5,-3-15 0,3 10 0,-4-32 0</inkml:trace>
  <inkml:trace contextRef="#ctx0" brushRef="#br0" timeOffset="107323">20744 3797 8736,'3'5'1978,"0"-1"229,-3-4-2061,0 1 451,0 1-597,0 1 321,0 1-288,0 0-380,0 0-2930,-2-20 2706,-1 0 0,0-6 0,0 10 0</inkml:trace>
  <inkml:trace contextRef="#ctx0" brushRef="#br0" timeOffset="108078">20836 3307 10685,'5'3'1927,"-2"0"-3142,20-8 0,5-4 1221,-5 5 19,9-3 0,0 0 81,-11 7 70,-1 1 1,0 2-115,5 3-43,-6 1 1,0 0 797,1 9-767,-5 1 0,0 2-197,-4-1 1,-1 0 196,3 3 1,-2 0 39,-2 15-29,-7-10-1782,-2 4 1788,0 0-2090,-4 1 2028,-1-9 1,0 1-543,-2-2 1,1-1 508,-1 4 0,1-1-86,-1 5 98,5-11 1509,2-13-1420,4-2 2,16-2 1,3 0 1416,11-2-1489,-1 1 0,0-1 1482,-13 0 0,0 0-1485,17-2 66,-17 2 1,-1 1-106,4 0-375,0 0-113,-17 1-2049,-7 4 2576,-6-1 0,2 2 0,-1-3 0</inkml:trace>
  <inkml:trace contextRef="#ctx0" brushRef="#br0" timeOffset="108900">20347 2752 10254,'4'3'1484,"-1"-1"-4761,9 13 1919,-2 6 1130,0 1 0,2 2 401,-1 5 1,-2 1 242,-1-3 1,1 0-414,0 2 0,0-1 13,-4-9 1,1-1-213,2 7 0,0-2-470,0 0-119,2 4-509,-9-32 1294,-1-7 0,0 2 0,0-1 0</inkml:trace>
  <inkml:trace contextRef="#ctx0" brushRef="#br0" timeOffset="109426">20386 2712 10982,'7'6'1638,"7"-25"0,1-9-1414,0 6-221,2-10 0,2 0-1642,-4 14 1,1 4 736,8-8 611,4 1 0,0 5 1027,-8 13-798,15 12 40,-34 16 0,-10 6 16,0 0 0,-2-1-22,0 1 0,-1-1-81,-2-9 0,0-4-272,-3 5 1849,4-5-3411,3 0 2206,29-12 0,7-3-319,-7 5 17,11-8 0,1 6 128,-14 25 1,-7 6-124,-2-7-61,-1 9 0,-6-2-359,-15-19-33,-8-3 1,-1-1 0,6-1 0,-1-2-1,1-1 1</inkml:trace>
  <inkml:trace contextRef="#ctx0" brushRef="#br0" timeOffset="109776">20783 2540 8399,'2'4'2532,"-1"-1"-2061,-1-3-12,10 13-62,-4 1-183,9 15-60,-7-7 0,0 2-135,-2-4 1,0 1-1659,3 6 1,0 2 1193,-1 2 0,-1-1-257,-1-8 0,-1 0 699,2 10 1,-1 0-3095,-1-1 862,-2-4 1981,-2-17 1,-1-9-1,0-1 1</inkml:trace>
  <inkml:trace contextRef="#ctx0" brushRef="#br0" timeOffset="110305">21048 2619 6770,'5'6'1954,"0"-2"-1220,-5-4 1210,0 0-1603,-1 32 79,-12-10-322,3 3 1,0 0-26,-15 0-37,9-9 0,2-2-3313,0 3 3174,2 9-1880,25-4 2075,0-10 1,3-1-21,2 0 1,2-1 76,7-2 1,4 0-1,-3-2-130,-5 0 1,1-1-18,1-1 0,1 1 0,-2-1 1138,-2-1 0,-3 0-1140,5 0-51,-1 1 3146,-18-3-3901,-3 2 806,-2-1 0,0 0 0,-1 0 0</inkml:trace>
  <inkml:trace contextRef="#ctx0" brushRef="#br0" timeOffset="111574">22900 2646 10886,'3'7'2426,"-1"-1"-2107,-2-6 151,0 0-408,3 0-194,-2 20 1,-1 7 164,1 2-30,-2 5 0,0 0 3,-2 4-1,1-9 1,0 0-354,0-1 406,0-6 1,1-5 289,1-14-220,0-7-128,0-4-196,0-7-33,0-4-1,-2-12 1,-2-3-1316,0 7 1,-1 0 1532,-1-3 1,1-2 0,-1 3-149,-1 2 1,0 3 176,0 2 0,1 2 184,-1-3-341,4-3 140,2 15 40,6-3 360,15 10 0,6 3-243,4-4 1481,1 0 0,2 1-1578,-7-2 0,-2 1-3014,13-3 2523,-11 3 0,-2 1-504,-4 0-516,0 2 1451,-24 10 0,3-5 0,-8 6 0</inkml:trace>
  <inkml:trace contextRef="#ctx0" brushRef="#br0" timeOffset="111841">22860 2778 10606,'4'6'2084,"-1"-1"-661,-3-5-1222,0 0-134,48-6-67,-27 2-182,9 0 0,-1 0-322,-9 0-218,-1 3-382,-1 0-822,3 0 1286,4 0 0,-10 0 1,0 0-1</inkml:trace>
  <inkml:trace contextRef="#ctx0" brushRef="#br0" timeOffset="112541">23495 2633 3434,'-9'19'104,"-1"0"1,2 1-1,1-1 2501,0 8-2594,2 4 22,-2 0 680,3-10 0,0-2-713,0 8 718,22-49 169,-7 1-884,3-11 0,0-4 235,-5 7 0,-2 2 30,1-3-234,-2 9 0,0 4-34,-3 11-280,3 3-28,4 21 263,-2-3 42,-1 9 0,-1 1 3,-1-1 6,3 9-1,-5-24 530,16-19 0,4-8-608,-3 2 70,5-5 1,0-1-10,-7 2-609,12 6 576,-14 15 45,8 7-146,-12 24 9,-6-13 0,-1-1-12,0 0 1,0 1-1583,0 18-1249,-1-22 2980,-3-2 0,0-11 0,-1-2 0</inkml:trace>
  <inkml:trace contextRef="#ctx0" brushRef="#br0" timeOffset="112915">23892 2593 12393,'3'7'1361,"-2"-2"-1243,-1-5 44,0 0-3439,38 25 2387,-19-5 405,1 1 0,4 4 0,-5-3 446,-7-5 0,-2-1 16,5 10 1,-1-3-112,-2-9 806,15-14-359,-11-10 68,10-16-50,-16-6 0,-4-3-303,-1 13 0,-2 0-26,3-12 1,-1 1 2149,-3 7-2427,-1 8-2128,-1 7 415,-4 7 1420,-12 16 1,9-8 0,-8 10 0</inkml:trace>
  <inkml:trace contextRef="#ctx0" brushRef="#br0" timeOffset="113376">23006 3201 11928,'3'3'615,"13"-4"0,12-6 0,8-4 0,2 0 0,-3 1-1162,-4 2 1,1 0 0,0 0 0,1-1 0,1 0 0,0 0 367,-3 1 1,1 0 0,0-1 0,1 1 0,0-1 0,-1 1 0,0 0 0,0 0 379,1-1 0,0 1 0,1 0 1,-1-1-1,-2 2 0,-2 0 1,-2 1-206,11-1 0,-4 1 1,-3 1-328,4-1 0,-3 2 405,-10 2 0,-2 1-1675,15 0-1676,-17 1 958,-10 5 2319,-24 2 0,4-1 0,-2-1 0</inkml:trace>
  <inkml:trace contextRef="#ctx0" brushRef="#br0" timeOffset="114646">23032 3334 8758,'7'5'1003,"-1"-1"-1003,-6-4 2044,1 1-1988,1-1 73,0 1 168,1-1 22,-2 0-84,1 0-61,1 0-62,-2 0-45,1 0-627,5 8 532,-3 1 28,4 10 6,-6 1-1,1 2-5,0 4 0,-1 1 0,-1 7 0,1-4-577,-1-5 1,0 0 579,0 4 1,0 3 0,0-7 58,-1-3 643,2-21-705,1-3 0,2-8-5,0 2-68,5-4 51,10-4 1186,-1 3-1164,10-3-6,-7 7 1,0 1-135,-4 1 0,1 1 140,9-5 0,-2 0 0,-3 3 0,-7 1 0</inkml:trace>
  <inkml:trace contextRef="#ctx0" brushRef="#br0" timeOffset="115129">23244 3294 11043,'2'5'627,"0"-1"-554,-2-4 146,19 35-35,-9-7-103,3 2 1,0 2-1702,-7-10 0,1 4 1661,-1 0 0,1 6 0,2 5 0,-1-1 0,-1-1 0,0-6-41,-1-2 0,0-4 0,0 4 0,2 7 0,1 7 0,1 0 0,-1-5 0,-3-11-218,-2-8 218,2-23 0,-4 7 0,1-14 0</inkml:trace>
  <inkml:trace contextRef="#ctx0" brushRef="#br0" timeOffset="115884">23535 3453 6336,'0'4'1075,"0"0"363,0-4-1556,0 24 757,0-4-597,0 1 0,0 2 335,0 14-374,0-17 0,0-1 524,0 2 1,0 1-528,0-2 0,0 1-3277,0 16 3168,0-6-2149,0-7 3356,0-10-1225,3-27 0,1-20 0,1-10 1,-1 1-1,0 9 121,0 5 1,-1-1-213,0-4 0,1-9 0,0-1 0,1 3 0,0 12-191,11 1 336,-6 15 1023,10 13-1135,-7 14 795,-4 4 1,-1 4-622,3 12 179,-5-11 0,-1 3-165,-2 2 1,-2 3 0,0-5 29,0-7 1,0-1 404,0 20 1,-1-7 100,0-26 446,3-3-789,4-20-16,3-14-300,-3 4 1,0-4-1,0 2 97,-1 2 1,0 0-180,0-2 1,1-1 0,-2 7 129,0 7 1480,2 0-1537,-4 16 26,4 17 1,4 17 0,0 5 0,-2-10-458,-1-10 0,0-1 281,2 12 1,2 7-1,0-2 1,-1-12-2999,2-12 2677,1-7 1,-6-1-1,-3-3 1</inkml:trace>
  <inkml:trace contextRef="#ctx0" brushRef="#br0" timeOffset="116610">23945 3400 7141,'4'0'45,"-1"1"-1720,-3-1 1720,8 61-27,-6-35 1,0 0 0,0 1-157,1 2 0,0 0 1,0-1 604,-1 14 1,0-10 978,-2-23-1295,0-11 716,0-17-845,0-15 1,0-5-93,0 15 0,1-2 17,-1-1 1,1-3 0,0 2-256,2-3 0,2 2 81,2 3 0,0 1 224,0 1 1,0 3 2,10-5 0,-4 19-112,7 4-73,4 20 146,-1 0 39,-12-2 0,-1 4 875,0 16 1,-2-1-697,1-7 118,-2 6 1,2-12 206,1-31-375,3-5-50,3-13 1308,-5 8 1,0-1-1629,5-9 667,-3 7 0,-2 1-566,-1 4-578,1 1-10,-8 14 391,5 20 1,2 18 0,-1-3 386,-2-13 0,-1 1-944,4 12 0,2 6 0,-1-2 907,-2-9 0,0-3 1,-1-2-82,-2-4 1,1 0-191,5 13 1,-2-3-3020,-5-17 3358,-2-4 0,-2-3 0,-1-3 0</inkml:trace>
  <inkml:trace contextRef="#ctx0" brushRef="#br0" timeOffset="119467">20148 3321 14656,'17'-17'683,"-4"4"-1041,-13 13 1338,0 0-694,3-2-163,3-2-123,9-3 45,7-4 16,11-2-306,-12 6 1,7 0 0,6-2-1,4-1 1,1 1 0,0-1 0,-1 1-1,-5 0 1,-6 2 309,7-2 1,-6 0-1,6 0-40,-7 2 1,8-2-1,4-1 1,1-1-1,1 1 1,-3 0 0,-4 1-1,-8 2 1,-9 2-239,-3-1 168,11-5-45,-12 9-134,2 0-285,3 1-595,11 1 841,-5 2 185,9 1 78,-14 1 0,1 1-429,17 0 0,0 1-1035,-11-1 0,-1 0 960,10-1 0,-3 0-1977,-12-1-796,0-2 2870,-10 0 1,-1-1 0,-9 0 0</inkml:trace>
  <inkml:trace contextRef="#ctx0" brushRef="#br0" timeOffset="136599">23442 4260 14656,'4'-1'661,"-1"1"-953,-3 0 102,0 3 190,-6 6 67,-7 10-11,3-5 0,-2 2-26,-4 2 0,-1 3 0,0-1-14,-3 3 1,-2 4-522,5-3 0,-3 5 1,-1 3-1,-1 0 1,3-2-1,2-5 547,-2 6 1,1-1-13,-2 2 1,-4 7 0,4-3 0,13-14 165,14-13-39,8-6-96,6-1 1,3-1-57,-2 2 1,2-1-9,12 4 1,0-1-15,-10-1 0,-2 1 14,-2 1 1,0 1 4,-1 1 1,-1 0-2265,3 1 2267,6 5-1511,-21-10 1618,-4-1-520,-2-1 84,-2-1 1,0-1 0</inkml:trace>
  <inkml:trace contextRef="#ctx0" brushRef="#br0" timeOffset="137324">23522 4379 11407,'29'-13'3276,"-9"8"-2993,3-7 0,1-1-232,8 3-110,-1 3 0,0 1-120,1-1 58,-6 2 1,-5 3-361,-15 11 479,-12 11 0,-8 9 0,3-4 2,1 7-34,-1-7 1,-3 5-1,4-10-296,8-12-51,1-3 202,4-3 179,7 0 73,6-2 5,21 0 65,-18 17 1,1 10 0,-3-4-374,-1-11 1,-1 1 232,-1 11 1,-1 6 0,-8-8 36,-15-5-40,-5 3 0,9-12 0,-3 3 0</inkml:trace>
  <inkml:trace contextRef="#ctx0" brushRef="#br0" timeOffset="138147">24011 4326 5424,'5'4'2403,"-2"-1"-477,3 11-1798,-1 1-2441,6 15 2350,-5-6 0,-1 4 1,0-2 246,-1-6 1,0 1-260,2 17 0,0-3 961,-4-12-180,-1-17 159,0-9-965,-1-18 115,0-8-289,-1 5 1,-1-5-1,0 3 20,2 0 0,-1 0 81,-2-10 0,1 3 357,4 12-391,4 19 18,3 5 50,4 6 39,2 5-2269,1 8 2274,-4-3 1,-1 0 34,6 10-38,-7-10 1,0 0-1520,0 3 1523,-2 0 33,-4-10 123,1-2 1719,-5-8-1130,1-7 1556,-1-21-2307,0 1-275,4-3 1,1-6 0,0 5 3108,2-3-2885,1-4 1,3 8-45,-1 26 5,14 11 90,-3 3-3194,8 10 3200,-6 2 0,-2 2-4,-9-10 1,0 0-2159,2 5 1803,4 5-1896,-13-19 2249,0 0 0,-5-6 0,0-1 0</inkml:trace>
  <inkml:trace contextRef="#ctx0" brushRef="#br0" timeOffset="138877">24474 4273 11917,'5'2'712,"-2"0"-634,-3-2 40,10 51-118,-5-25 0,1 7 0,0 2 25,-4-11 0,0-2 305,0-1 443,-1 9 482,-1-33-1188,0-20-303,0-3 1,0-3 168,0 5 0,0-1-140,0-13 0,2 2 5,3 17 0,0 2 130,2-10-63,6 12 74,-3 30 100,-3-1 28,3 14 23,-3 2 1287,1-3-3893,-1-25 2583,0-23-70,-5 3 1,-1-3-60,0-2 0,1 0-282,3-3 0,1 1 237,1-3-109,12 24 1,1 6-221,-3 13 475,2 8 1,-1 2 10,-5 1-28,-2-6 1,-1-2-107,2-1-2879,4 6 2963,-13-22 0,-1 0 0,-2-1 0</inkml:trace>
  <inkml:trace contextRef="#ctx0" brushRef="#br0" timeOffset="139667">24501 3903 12208,'2'3'1613,"0"-1"-1075,-2-2-381,30 7-68,-5 0-76,-3 0 0,4 1 1,0 1-437,2 2 0,1 1 1,-1-1 424,-5-1 0,0-1 0,0 1 1,3 1 1,0 0 0,-3-1 35,8 2-39,1-2 45,-8-6-75,1-2 0,4-1 0,-4 0-2981,3-1 2904,9 0 1,-5 1 859,-24 1-860,0 1-61,-7 2 168,0 1 84,-1 31-1196,-1-17 1,0 1 1127,0 9 1,0 0 58,-2-1 1,0 0 22,0-5 0,0 2 10,-2 9 1,0 4-1,1-2-794,-1-1 1,1 0 687,0 1 0,0 3 0,1-5 20,1-9 1,2-3-21,-1-2 1,1-1 1553,0 10-3482,0-4 2047,0-14 0,0-2 0,0-10 1</inkml:trace>
  <inkml:trace contextRef="#ctx0" brushRef="#br0" timeOffset="150170">20757 2778 10119,'2'5'1423,"0"-1"-2555,-2-4 2359,17-13 400,-9 6-944,10-8-879,-15 11 192,-9 3 4,-5 5 0,-8 4 5,-6 5-5,-1 4-59,9-2 1,0-1-2582,1 2 2478,-2 6 122,19-16-2200,26-4 2245,-2-5 1,5-2 0,-1 0-6,7 0 0,2-2 0,-3-1 0,3-1 0,-4 0 0,-6 0 0,-4 0 0,-2 1 0,-2 0-34,7-3 2107,-12 5-2449,-9 3 3652,-32 14-3154,-1 3-117,3-2 1,-3 1 0,0 1-1,0 1 1,0 0-6,4-2 0,-2 1 0,3-1 0,1-1 0,2 2-496,-3 9 1,12-3 654,28-17 0,18-8 0,9-3 0,-1 1 0,-12 5 40,-10 9 0,0-1-233,5-9 0,11-4 1,3-2-1,-3-2 1,-10 1-1,-18 4-120,-24 1 0,-12 2 42,-1 2 0,-3 3 0,-1 0 72,-1 2 1,1 0 0,-2 2 28,6-1 0,-1 2 0,0 0 0,0 0 9,-7 5 0,0 1 0,2 0 0,9-3 0,1 0 0,-1 0-88,-7 5 1,0 0 0,9 2-180,8 17 280,16-9 17,14-12 0,8-8 520,-1-12 1,6-9 0,1-5 0,-3 0 0,-6 3-2188,-6-1 1,-2-1 1554,8-3 1,7-4 0,-4 2 0,-16 6-1116,-26 5 0,-13 7 1008,-1 5 1,-5 4 0,1 2-441,7 2 1,2 1-1,-2 1 468,1-1 1,-3 0 0,2 2 0,6 3-615,-1 12 1,11 2 776,13 5 64,23-15 1,10-6 52,3-12 1,2-5 289,-12 3 1,-1-1-1,0-2-318,0-2 1,0-2 0,-4-1 176,0-4 0,-3-2 81,-1-6 0,-3-1-347,-4 7 0,-5 0 652,-3-3 0,-6 2-864,-18 0 136,2 13 0,-4 3-4,-4 0 0,-4 2 0,-4 5 59,7 4 0,-3 6 1,-3 2-1,1 1 1,1 0-1,4-3-431,0-2 0,2-2 0,1 2 0,1 3 300,-2 3 1,-4 5 0,4 1 0,6-2 0,12-4-1328,19-1 0,10-4 1479,8-2 0,2-4 0,-4-3 0,-7-3 0</inkml:trace>
  <inkml:trace contextRef="#ctx0" brushRef="#br0" timeOffset="151037">18958 2858 9912,'7'4'924,"-2"0"-885,-5-4 941,0 0 382,18 106-2357,-13-81-1,-1-1 997,2 7 1,0 5-1,0 1 1,-1-7-1184,0-4 1,0-4 1200,1 8 1,0-1-974,-2-8 1,1-2 900,0 4 0,-1-3-895,2-1 264,-4-7-177,0-6-2197,-2-3 3538,-3-6 1,3 3-1,-3-3 1</inkml:trace>
  <inkml:trace contextRef="#ctx0" brushRef="#br0" timeOffset="151158">18812 3003 12287,'29'-23'457,"-1"0"0,1 0 0,-1 0 0,-6 9 0,-1-1-562,0-3 1,5-5 0,1-3 0,-3 4 0,-4 5-2575,10-1 606,-4 7 2073,-5 5 0,-1 2 0,-2 1 0,2 2 0</inkml:trace>
  <inkml:trace contextRef="#ctx0" brushRef="#br0" timeOffset="151734">19381 3016 11402,'4'3'3276,"0"0"-3186,-4-3-225,-20 6-759,9 10 1,-1 4 767,-2-6 0,1 1 251,0 10 1,7 3-202,14 6 1,6-2 277,0-6-55,5-2 0,0-8-96,3-29-370,-10-6 1,0-6 0,-1 2 346,-2 5 0,-2-1-11,7-16 0,-5 2 606,-8 15-623,-1 6-224,0 6-240,0 15-2456,0 20 2923,3-5 0,0 1-1,0-2 1,0 0-79,2 0 1,1-1 75,3 3-414,2 0-57,-2-11-117,1-2 588,-4-17 0,-3 4 0,0-5 0</inkml:trace>
  <inkml:trace contextRef="#ctx0" brushRef="#br0" timeOffset="152188">19513 2712 10377,'9'3'700,"-2"-1"-437,-7-2 566,0 0-4106,31 53 3446,-17-24 1,1 5-1,0 2 1,1-2-520,0-3 1,-1 0 0,1 0-1,1 1 350,0 0 0,1 2 0,0 0 0,-1-3 0,-3-5 0,0 1 0,-2-5 0,2-9 0,-1 1 0</inkml:trace>
  <inkml:trace contextRef="#ctx0" brushRef="#br0" timeOffset="153189">19804 2871 7223,'7'0'3120,"-1"1"-2420,-6-1-145,0 0 649,-22 49-1103,10-18-62,2-8 0,-1 4 1,2-2 10,2-1 0,1 0 70,-2 11 1,1 1-85,1-9 1,1-1-34,-1 8 0,1 0-1642,1-5 1,0-3 1640,2 4-1581,-1 3 1780,3-27 158,0-5-202,0 0-824,-3-1-16,0 0-2594,-9 6 2893,3 0 0,-2 1 1,6-2-1</inkml:trace>
  <inkml:trace contextRef="#ctx0" brushRef="#br0" timeOffset="169830">17331 3519 10046,'8'2'1367,"-1"0"-4644,-7-2 2216,44 24 883,-24-11 1,2 0 464,7 3 1,5 2-1,-2-2-105,-8-3 0,-2-1 0,1 0-37,4 0 1,0 0 0,0-1-442,-4-3 1,-2 0 0,8 2 381,-6-3 1,5 0-1,3 2 1,4 0-1,2 1 1,0 0 0,2 0-1,-2-1 1,-1 1-1,-2-1 1,-4-1-54,6 2 1,-4-2-1,-2 1 1,1-1 0,3 2-1,7 1-24,-15-4 1,3 1-1,3 1 1,2 0-1,2 1 1,1 0-1,2 1 1,1-1 0,0 1-1,1 0 1,0 1-1,-1-1 1,1 0-1,-2-1 1,-1 1 0,-1-1-1,-2-1 1,-2 0-1,-2 0 1,-3-2-6,10 4 1,-5-2 0,-2-1 0,-2 0 0,-1 0 0,2 0 0,1 0 0,4 2 22,-3-2 0,2 2 0,3 0 0,1 1 0,1 0 0,0 0 1,1 0-1,-1-1 0,-1 1 0,-1-1 0,-3-1 0,-1 0 0,-4-2-27,12 4 0,-5-3 0,-2 0 0,0 0 0,0-1-54,-4 0 1,0 0-1,0-1 1,1 1 0,0 0-1,2 0 54,-1-1 1,2 0 0,0 1 0,2 0-1,-1-1 1,1 1 0,-2-1 0,-1 0-1,3 1 1,-1-1 0,0 0 0,-1 0 0,1 0 0,2 1-1,-4-2 0,1 1 0,2 0 0,0 0 0,0 0 0,-1 0 0,-1 0 0,-2 0 99,3-1 1,-3 1 0,0-1 0,-1 0 0,0 0 0,1 1-100,0-1 1,0 1 0,0 0 0,0 0 0,0 0 0,0 0-1,0 0 0,-2-1 0,1 1 0,1 0 0,1 1 0,4 0-18,-7-1 1,4 1 0,1-1 0,1 2-1,2-1 1,0 1 0,0-1 0,0 1-1,-2-1 1,-1 0 0,-1-1-37,0 1 1,-3-1 0,-1 0 0,-1 0-1,1-1 1,3 1 0,3 0 0,5 1 53,-15-3 0,2 1 0,2-1 0,2 1 0,2 0 0,2 0 0,1 0 0,1 0 0,1 0 0,2 1 0,0-1 0,1 1 0,0 0 0,1-1 0,0 1 0,0 0 0,-1-1 0,0 1 0,0-1 0,-1 0 0,-1 1 0,-1-1 0,-1-1 0,-2 1 0,-1 0 0,-2-1 0,-2 0 0,-2 0 0,-2-1 100,15 3 1,-5-1 0,-4-1 0,-2 0-1,-2 0 1,2 0 0,0 0 0,4 0 0,5 1-92,-10-1 1,4 0 0,3 0 0,3 0 0,3 1 0,1 0 0,1 0-1,1 0 1,0 0 0,0 0 0,0-1 0,-2 1 0,-1 0 0,-3-1-1,-2 0 1,-3 0 0,-4 0 0,-4-1 0,-4-1 0,-6 1 0,-5-2 348,4 2 1675,-10-2-1719,-5 0 1062,-1 0-1085,1 0-159,16 7 0,7 2 2890,2 0-2997,3 1 0,4 1-1138,-3-3 1,2-1 1112,-8-1 0,1 0 0,1 0-758,-1 0 0,1-1 0,1 1 758,6 3 0,1 0 0,-3-1-331,-2-1 0,-1 0 325,1 1 1,2 1-1,-3-1 3,-5-2 1,-1-1-29,13 7 0,-3-1 1969,-7-3-1938,-3 1 0,-2-1 2911,-5-3-2911,16 6 1462,-13-8-1804,18 3-2935,-24-5 3050,9 2-25,-21-4-1730,0 0 575,-8 0 1407,-9-13 0,6 10 0,-4-9 0</inkml:trace>
  <inkml:trace contextRef="#ctx0" brushRef="#br0" timeOffset="178148">20545 4180 10500,'3'3'1546,"-1"-1"-51,-2-2-1383,13 0-3389,5 0 2516,6 0 938,-2-5 1,9-5 0,5-2-1,3-2 1,0 0 0,-4 1 0,-5 3-117,2-1 1,-5 2-1,4-2-38,-4 2 1,4-2 0,3-2 0,1 0 0,0 0 0,-2 1 0,-4 2 0,-6 1-1046,7-1 1,-6 1 1049,3 0 0,-3 0-28,4 1 0,-4 0-6,-20 7-2077,-3 1-1194,-9 7 3226,1-2 1,-2 3-1,4-6 1</inkml:trace>
  <inkml:trace contextRef="#ctx0" brushRef="#br0" timeOffset="180213">20717 4194 11978,'1'19'315,"1"0"1,-3 2 0,-1 0-1955,0-1 1,-2 3 1017,-2 2 0,-2 4 1,-1 0 914,0 5 0,-1 0 0,-1 1-281,1 0 0,-1 0 1,1-1 311,0 0 1,0 0 0,2-1-321,1-6 1,3-1 0,3 1 150,9 7 1,5 2 0,0-3-783,-1 2 0,2-3 652,6-5 0,3 0 1,1-8 1,-2-9 0,3-5-9,2 0 1,4-1-1,1 0 1,-4-1-15,2 1 1,0-1 185,5 1 1,3-1 0,-8-2-158,-8-1-28,-10 0-6,-4 0-264,-6 0 1305,-1 1-1041,-10-1 0,7 1 0,-7-1 0</inkml:trace>
  <inkml:trace contextRef="#ctx0" brushRef="#br0" timeOffset="180748">21140 4882 9778,'-6'-3'968,"1"1"-385,5 2 6,34 26-488,-18-11 21,6 3 0,1 1-116,-3 0 72,0-1-39,0 1-115,-4-1 1,-1 0-135,-2 4 280,-3-4 0,-4 1 199,-11 5-252,-4 7 53,2-1 0,1 2-14,1-5 0,1-1-1647,-1 11 0,1-1 1610,3-9 1,0-2-1120,0-1 1,1 0-44,3 12 0,1-2 913,-2-14 1,0-2-1,2 7 1,-1-4-1,-1-13 1</inkml:trace>
  <inkml:trace contextRef="#ctx0" brushRef="#br0" timeOffset="188272">20611 6138 9845,'2'5'2470,"-1"-2"-1109,-1-3-1182,2 0-3456,-1 6 3286,-1 18 0,1 11 1,-1-2 35,0-8 0,0 2 196,-1 0 0,1 4 1,0 0-1,0-3-174,0 4 1,1-3-1152,1-6 0,2 0 840,-1-1 1,0-3-2416,6-1 575,-3-14 2084,-3-4 0,-2 0 0,0 0 0</inkml:trace>
  <inkml:trace contextRef="#ctx0" brushRef="#br0" timeOffset="188505">21074 6443 13945,'4'3'1310,"-2"0"-705,-2-3-605,4 0 0,-3 0 0,3 0 0</inkml:trace>
  <inkml:trace contextRef="#ctx0" brushRef="#br0" timeOffset="189196">21299 6059 12079,'6'6'997,"19"-15"0,6-7-4274,-3 8 2486,-6-1 1,4-3-1,-3 4-286,11 7 1026,-1 3-186,-8 18 1,-2 6 175,-2 2 61,-3 2 0,-6 2 2,-16-7 1,-7-2 28,-2 2 0,-3 0 472,-1-1 1,-1 0-501,-1-3 0,-1-2 984,5-5 0,2-2-1077,-2 6-184,6 3 274,21-15 134,11 1-16,12-6-118,-8-5 0,8-2 0,4-1 0,-3 0 0,-6 2 0,-2 2 0,0-1 0,8-3 0,0 0 0,0 0 0,0 0 0</inkml:trace>
  <inkml:trace contextRef="#ctx0" brushRef="#br0" timeOffset="190939">20281 5556 10416,'-2'-5'582,"1"1"264,1 4-689,17 0-3434,-1-2 3184,7-1 1,9 0 0,2 0 0,-5 0 521,-5 0 1,0 1-451,13-2 1,4-1 0,-9 2-87,-13 3 258,-13 22 1,-7 6-113,-5 1-39,-1 4 0,-4 1 2,-11-5 1,-2-4-137,4 1-74,0-6 1,7-4 61,26-12 245,11-5 0,9-3 1,-4 0 1523,-9 3 0,0 0-1691,10-4 1,4 0 0,-12 5 252,-16 10-106,-9 2-21,-7 5 1,-7 2-156,-2-3 0,-4-1 0,-1 1-996,-2 2 1,1-1 0,-1-1 623,3-2 1,0-1 0,2-1 0,-1 0 0,6-4 0,13-6 0</inkml:trace>
  <inkml:trace contextRef="#ctx0" brushRef="#br0" timeOffset="191669">20863 5477 9514,'5'1'650,"0"-1"28,-5 0-449,0 34-44,0-9-66,0 0 0,1 9 0,-1 1 0,1-8-3396,0 10 3307,0-6 0,-1 4 0,3-17 205,0-19-1599,1-6 1341,5-19 1,1-5-529,1-3 534,-1-2 0,-1 2-22,0 9-202,0 4 2102,-3 11-1968,0 8 3132,-1 28-2997,-3-5 0,0 2 526,1 0 0,0 1-554,-1 0 0,1-1 572,7 11-427,-3-21-22,7-19 40,-6-17-166,-1 1 0,2-8 0,0-1 1,-2 6-591,-1 5 1,0 0 560,3-11 0,1-4 1,-1 17-333,-1 22 364,0 24-1504,-3-6 1,0 1 1506,-1 0 0,1 0 8,1 4 0,1-2-5,0-7-186,8 3 83,-10-23-3180,4-4 3169,-7-6 0,0 5 1,-2 1-1</inkml:trace>
  <inkml:trace contextRef="#ctx0" brushRef="#br0" timeOffset="192352">21352 5503 11659,'4'8'880,"-1"-3"-1973,-1 16 1,-1 9 0,1-5-1062,0 2 2156,0 0 0,-1 5 0,1-8-72,-1-12 529,2-11 577,0-9-1070,8-26-72,-2 3 52,-3 11 1,1-2-938,1 1 1,0 1 722,2 0 1812,4 10-1544,-9 41 715,-3-8 1,-1 2-713,-1-3 0,0 0-287,2 12 1511,20-61 2049,-8 5-3270,3-8 0,0-3-1603,-1 0 1,-1 1 1573,-1 8 1,0 1-251,3-7 0,3 5 150,6 12 0,0 8-1556,-3 8 1679,-7 22 0,-2 12 0,-4-4 0,-7-14 0,-2 0 0,0 11 0,0 0 0,0 0 0</inkml:trace>
  <inkml:trace contextRef="#ctx0" brushRef="#br0" timeOffset="193026">20135 6919 1834,'34'-6'546,"1"0"0,-1-1 0,0 1 0,-2-1 0,-1 1 0,5-3-233,-10 3 1,2-1 0,3-1 0,3-1 0,0 1 0,2-2 0,0 1 0,0 0 0,-1 0 0,-1 0-253,1 0 1,-1-1 0,1 1-1,-1 0 1,1-1 0,-1 1-1,2-1 1,0 0 0,1 0 37,-5 1 1,2 0-1,0-1 1,1 1-1,0-1 1,1 0-1,-1 0 1,1 0-1,-1 0 1,-1 1-1,0 0 1,-2-1-91,6 0 0,-2 1 1,-1-1-1,0 1 0,0 0 1,-1-1-1,1 1 1,0-1-1,1-1-9,-3 2 0,1-2 0,1 0 0,0-1 0,1 1 0,-1-1 0,-1 1 0,-2 0 0,-1 1 0,-4 1 0,-2 1 0,14-5 0,-7 3 0,3-2 0,-2 0 0,0-1 0,-1 1 0,1 0 0,0 0 0</inkml:trace>
  <inkml:trace contextRef="#ctx0" brushRef="#br0" timeOffset="194214">20625 7236 10539,'3'3'2398,"-1"-1"-5675,-2-2 2724,77-94 553,-62 81 0,0-1-133,6-9 0,3-8 1,0 4-1,-4 14 161,9 33 1093,-15 7-1118,-7-2 1,-1 6 0,-3-2-422,-6 5 0,-3-1 364,3-2 0,-2 1 0,-1-1 1137,-6 2 1,-3-3-1084,2-2 0,-3-3 299,-12 1 1,-1-4-160,1-6 787,6-19 1,4-8-1045,20-20-1403,12-1 1,5 1 1519,-4 12 0,3 3-3,8-5 0,3 4 161,-9 7 1,1 4-526,11 0 0,1 5-1272,-6 7 1,-1 3 1396,4-5 0,-3 3 0,0 13 1,-18-14-1</inkml:trace>
  <inkml:trace contextRef="#ctx0" brushRef="#br0" timeOffset="194454">21498 7276 13933,'7'1'-912,"-2"-1"-2365,-5 0 2929,0 0 1,0 0 0</inkml:trace>
  <inkml:trace contextRef="#ctx0" brushRef="#br0" timeOffset="195115">21749 6707 11407,'6'3'1787,"-1"-1"-5064,-5-2 1280,-63-6 2176,36 18 1,-1 3-180,1-11 0,-2-2 0,4 4 679,-3 13 0,8 4-936,8 12 198,12-12 0,4 0 477,0-4 1,3 0-419,11 8 0,5-3 5,-7-12 1,2 0 30,6 4 1,1-1 19,-4-3 0,-2-2-3,2 1 0,-1 0 0,-1-1 1,1 1 699,3 4 0,-1 1-487,-1 7 0,-7 1-1093,-18 10 832,-6 0 0,-13-29 1,-5-9-14,4-8 0,1-4-1212,1-5 0,3-3 1201,6 1 0,0-1 1,3 0 20,-1-6 1,3 0 654,6 1 1,4 0-580,3 8 1,1 0 19,2 1 0,1-1-45,9-10 1,1 1-868,-5 8 1,-1 0 474,6-5 1,-1 0-1301,-5 5 1,-1 1 889,3-7 0,-3 2 0,-10 18 1</inkml:trace>
  <inkml:trace contextRef="#ctx0" brushRef="#br0" timeOffset="198070">20929 6985 12802,'5'5'706,"-1"-1"-706,-4-4-39,0 0-3238,0 153 3077,0-126 0,0-2 0,0 3 155,-1 4 1,1 6 0,0 1 0,0-2 0,1-7 44,-1 1 0,0-8 0,2-2 409,0-9 358,0-6-386,-1-10-318,0-17 1,-1-13 0,-1 0-264,-1 4 0,-1 1 0,0-3-201,2 0 1,0-3-1,-1 0 1,0 3 359,-2-2 0,0 1 0,0 4-298,1-1 1,0 4 335,0 4 0,0 2-187,1-6-152,1 14 2155,1 33-1813,0 11 16,0-3 1,1 5-16,1-5 1,0 4-1,0 1 1,0-4-2,0-3 0,-1-3 0,1 3 0,0 2 0,1 2 0,-1 0 0,1-6-635,-2-4 0,1-3 641,0 12 117,-1-16 129,0-5-196,-1-28-56,0-3-388,0-11 1,0-4 219,1 9 0,-2-1 404,-1-6 0,-1-5 0,-1 4-346,1 3 0,-1 1 104,-1 1 1,-2-1 0,0 5-40,-3-8-1921,-2 7 1916,8 62 664,2 2-597,1-13 0,1 4 0,0-2-17,0 6 0,0 1 20,-2 2 1,0 3-1,0-3-837,0-3 1,0-1 870,0 1 0,-1 2 0,0-11 2252,0-13-2239,1-12 2036,2-27-2028,3 1 1,-1-4-857,0 0 1,0-2 0,0 2 729,-1 5 1,2 2-1,-2-1 760,1-5 1,0-1-1,-1 6-709,0-4-56,0 10-2984,-1 10 3040,0 43-1495,0-2 1498,0 3 0,0 2 454,0-8 0,0 0-415,-1 1 0,1 1-630,-2 7 0,-1 0 588,2-10 0,-1-1 3,0 5 0,-1-3 1327,2 0-1251,0-10 190,1-7 2139,0-6-2234,0-5-120,1-19 0,1-15 0,0 2 357,-1 9 1,0-1-453,1-2 1,-1-5-1,1 0 1,-1 2-54,0 3 1,-1 2 0,1 1 20,-1-8 0,1 1-939,-1 6 0,0 6 1007,0 11-408,0 39 413,0-8 0,0 3 2,0 1 0,-1 3 0,2 2-4,-1 1 1,1 2 0,0 1-1,0-2-22,0 2 0,0-2 0,0 0 903,0 2 1,1-2-1,1-13-772,0-18 2660,-1-32-2751,-1 11 1,-2-3-115,-1-5 0,-1-6 0,-2-1 0,2 3-1250,-2-5 1,-1 1 1347,1 3 0,0-3 0,-1 1 0,1 5 19,-2 5 1,0 3 8,-3-12-28,2 12-302,3 11 296,3 16 6,1 12 0,1 11 0,2 6 0,-1 0 0,1-6 0,-1 5 0,1 0 190,0-3 1,-1 8-1,1 0 1,1-6-1,-1-14-190,1-14 3276,1-22-3325,-4-7 1,-3-4-1591,1-2 1,-2 0 1362,-2-2 1,-1-1-1064,-1-1 0,-1 0 1252,0 0 0,-1-1 83,1 2 0,-2-1 1,1 4 3,2 3 0,0 1-11,-3-8 0,1 7-118,7 18 56,2 8 28,1 12-364,3 9 1,2 7-1,1 1 529,-1 1 0,1 1 0,0 3-79,0-3 0,1 3 1,0 2-1,0 0 1,-1-4 21,1-1 0,-1-1 0,0-2 0,-1-1 227,2 6 1,-1-2-1,0-6 388,0 7-409,-5-35-196,-1-26 1590,0-2-1851,-1 4 0,-2-3-385,-2 2 0,0-1 0,-1 2-1066,-1-5 1,-2 0 1617,1 3 1,0-1-1,1 4 1,-3-5 0,3 11-1</inkml:trace>
  <inkml:trace contextRef="#ctx0" brushRef="#br0" timeOffset="199173">22172 6707 10892,'5'3'851,"-1"-1"-4128,-4-2 2479,11 72 349,-9-52 0,0 3 474,1 2 1,1 6 0,1 3 0,-1-1 0,0-5-218,0 10 0,1-3 194,-2-5 0,0 1 0,1-5 300,2 9 348,-4-27 1617,-1-4-1969,0-13-234,0-21 1,-2-7-60,1 10 1,0-1-5,0-3 1,0-4 0,-1-2-175,-1-3 1,-1-6 0,2 8 0,4 20 771,9 35 1,0 0-600,-7-44 0,-2 2-26,2 36 1,1 17 0,2 11 0,0 3 0,-1-2-1,-2-10 920,0 2 0,-1-2-855,1 5 0,0 2 1,-1-12 576,-2-16-84,-2-21-426,0-13-50,0 3 0,0-4-45,-1-1 0,1-4 1,0 1-74,0-6 0,-1-1-119,1 6 0,0-2 0,-1 1 14,0 4 1,-1-1 0,5 5-464,12 0 0,0 3 625,-1-8 776,4 31 1,1 10-750,-7 12 0,-3 7 1,-1-3-442,-1-9 1,-1-1 421,7 18 0,-1-6 36,-9-23-991,2-4 952,2-5 0,-3 2 0,1-4 0</inkml:trace>
  <inkml:trace contextRef="#ctx0" brushRef="#br0" timeOffset="200079">22622 6641 10606,'5'0'891,"-1"0"-734,-4 0-157,6 54 44,-3-26-41,1 5 0,0 2 3,0-2 27,-3-14 2113,1-7-2012,-2-19-145,0-27-1082,3 3 1,1-6 0,0 3 749,0 4 0,0 0 52,0-3 1,2-4-1,0 10 230,4 8-96,-2 8 51,0 6 61,-1 9 45,1 12 13,-4 6 0,-2 6 0,0-1-10,0 0 0,0 2-2,-1 2 1,1 4 0,-1-2 6,-1 3 1,-1-3 401,0-9 1,-1-1-383,1 3 0,-1-3-1115,-1-6 1720,0-9-364,2-43-974,2 5 688,1-2 1,2-2-40,-1 9 0,3-1-237,3-7 0,4-4 0,-1 3 251,1 1 0,0 2 30,0-1 1,2-2 0,-1 5 460,-1 10 1,2 4-486,8 2 0,1 3 86,5 2 469,-8 8 0,-2 6-419,-4 15 2827,-4 12-2896,-6-16 0,-1 4-579,-1 6 1,0 7-1,0-1 1,0-5-1092,1-4 1,-1-1 1114,1 13 1,-1 4 0,1-16 0,-2-21-1,-1-3 1</inkml:trace>
  <inkml:trace contextRef="#ctx0" brushRef="#br0" timeOffset="200927">22583 6747 10074,'3'4'908,"-1"-1"-192,-2-3-368,4 13-3625,1 0 3123,9 19 0,1 4 249,1-3 421,-1 0 1,0-2-455,-5-10-45,0-2-3294,-5-6 2941,-1-4 1,-3-6 0,-1-3 0</inkml:trace>
  <inkml:trace contextRef="#ctx0" brushRef="#br0" timeOffset="201990">20744 7964 10819,'-3'-3'2308,"1"1"-337,2 2-1556,77-37-214,-47 24 1,2-2-131,-6 4 1,4-3 0,2 0 0,0-1 0,0 2-728,-4 1 1,0 0-1,-1 1 1,3 0 0,2-2 645,-4 2 1,1 0 0,3-1 0,0 0 0,1-1 0,1 1 0,0-1 0,-1 0 0,0 1-163,1 0 1,0-1 0,0 1-1,1 0 1,-1-1 0,0 1-1,1 0 1,-1-1 0,1 1 189,-1 0 0,0-1 0,1 1 0,-1 0 0,0-1 0,0 1 0,0 0 0,0 0 0,-1 1 14,1-1 0,0 0 0,0 0 1,0 0-1,-1 0 0,-1 1 1,-2 1-1,-3 1 141,7-2 0,-4 0 0,-1 2 1,0 0-174,6-3 0,-1 1 0,-3 0-891,6-1 0,-6 2 392,-7 3-300,-3 0-960,-19 7 1864,-2 0-917,2 0 812,34 5 0,-25-3 0,25 3 0</inkml:trace>
  <inkml:trace contextRef="#ctx0" brushRef="#br0" timeOffset="241572">2236 4987 12304,'28'-19'204,"-1"0"1,1 0 0,-1 0 0,1 0 0,-1 0 0,1 0 0,-2 0 0,1 0 0,-1 1 0,0 1-1025,4-2 1,-1 1 0,0 1 0,-1 0 572,3-1 0,-1 1 0,1 0-243,-2 1 0,1-1 0,7-1 511,-11 5 1,5-1 0,3-2 0,2 0 0,1-1 0,0 0-1,0 1 1,-2 1 0,-3 1-125,2-2 1,-2 3-1,-1 0 1,0 0-1,3-1 1,3-2 105,-10 5 0,3-1 0,1-1 0,2 0 1,0-1-1,2 0 0,0-1 0,1 1 1,-1 0-1,1 0 0,-2 0 0,0 1 0,-1 1 1,-2 0-113,3-1 1,0 2-1,-1-1 1,-1 2-1,0-1 1,-1 1 0,1 0-1,-1-1 1,1 1-1,0-1 109,2 1 0,-1-1 0,0 0 0,1 0 0,-1 0 0,1 0 0,-1 0 0,1 1 0,-1 0 0,0 0 73,2-1 1,0 1-1,1-1 1,-1 1-1,0 0 1,0 1-1,-1-1 1,-1 1-1,-1 1-73,2-1 0,-3 2 0,0-1 0,0 1 0,0 0 0,2 0 0,4 0 0,-7 1 1,1 0 0,2 0 0,2 1 0,0-1 0,1 0 0,0 0 0,1 1 0,0-1 0,0 1 0,-1 0-1,-1 0 1,0 1-1,1-1 1,-1 0-1,-1 1 1,0 0-1,-1 0 1,1 0 0,1 0-1,1 1 1,2 0-1,3 0 1,2 0-2,-14 1 1,2 0 0,1 1 0,1-1 0,2 0-1,0 1 1,1-1 0,1 0 0,1 1 0,1 0-1,-1-1 1,2 1 0,0 0 0,0 0 0,0 0-1,0 0 1,0 1 0,1-1 0,-2 1 0,1-1-1,0 1 1,-2 0 0,1 1 0,-2-1 0,0 1 0,0 0-1,-2-1 0,4 2 1,-1 0-1,0 0 1,0 0-1,-1 1 1,0-1-1,-1 1 1,1 0-1,-1 1 1,0-1-1,0 1 1,0-1-1,-1 1 1,1 0-1,0-1 1,0 1-1,0 0 1,0-1-1,1 1 1,0-1-1,0 0 1,0 0 0,0 0 0,1 0 0,0-1 0,0 1 0,1-1 0,-1 1 0,1-1 0,0 1 0,0-1 0,-1 1 0,1-1 0,-1 1 0,0 0 0,-1 0 0,0 0 0,0 0 0,-1 1 0,-1 0 0,0 0 0,-1 0 0,-1 1-3,8 1 0,-2 0 0,-1 0 0,0 1 1,-1-1-1,-1 1 0,-1 1 0,1-1 1,-1 1-1,0 1 0,0-1 0,1 1 1,-1 0-1,2 1 2,-2 0 1,1 0-1,1 1 1,0 1 0,0 0-1,0 0 1,0 0 0,0 1-1,-1 0 1,-1-1 0,0 0-1,-2 0 1,0 0 0,-2-1-1,-1-1-24,7 3 1,-3-1-1,-3-1 1,0 0 0,-1 0-1,2 1 1,1 0 0,4 1 23,-8-3 1,2 2-1,3-1 1,1 1 0,1 1-1,0 0 1,1 0 0,0 0-1,0 0 1,-2-1 0,-1 1-1,-1-1 1,-2-1 0,-3 0-1,-3-2 1,11 6 0,-4-1 0,-3-1 0,-2 0 0,2 1-1,1-1 0,-1 1 0,0 0 0,0 0 0,2 1 1,-4-2 0,1 1 0,-1-1 0,2 2 0,1 0 0,1 0 0,2 1-1,-3-2 1,1 1-1,2 0 1,2 1-1,0 1 1,2-1-1,-1 1 1,0-1-1,0 0 1,-2 0-1,-1-1 1,-1-1 0,3 2 0,-1 0 0,-1-1 0,-1-1 0,0 1 0,0 0 0,2 0 0,2 0 0,-5-1 0,2 0 0,1 1 0,2 0 0,0 1 0,0-1 0,0 0 0,-2-1 0,0 0 0,-2-1 0,-2-1 0,-3-2 263,8 2 0,-4-1 0,-2-2 0,0-1 1,1 1-263,1 0 0,-1-1 0,1 1 0,2-1 0,3 1 3,-4-2 0,2 0 1,2 1-1,2 0 1,1-1-1,0 0 1,-1 1-1,-2-2 1,-2 1-111,3 0 1,-1-1 0,-2 0-1,0 0 1,1 0 0,3 1 105,-7-2 1,2 0-1,0 1 1,2 0-1,0-1 1,0 1 0,1 0-1,-2-1 1,0 0-1,-2-1 0,3 0 0,-2 0 0,-1 0 0,0-1 0,0 0 0,0 0 0,2 0 0,0 1 1,0-2 0,0 1 0,1 0 0,1 0 1,0-1-1,0 1 0,1-1 0,1 1 0,0-1 1,0 0-2,-5 0 0,2 0 1,-1 0-1,2-1 1,0 1-1,0-1 1,0 1-1,0-1 0,0 0 1,-1 1-1,0-1 1,0 0-1,-1 1 0,5-1 1,-1 1-1,0-1 1,0 1 0,-1-1-1,0 0 1,-1 0 0,1 1-1,-1-1 1,0-1-34,2 1 1,-1 0 0,1-1 0,-1 0-1,0 0 1,-1 1 0,0-1 0,-1 0-1,-1 0 31,2 1 1,0-1-1,-1 0 1,-1 1-1,0-1 1,-1 1-1,-1-1 2,5 1 0,-3-1 0,-1 1 0,4-1 0,5 1-28,-13 0 0,4 0 0,2 0 0,3 0 1,1 0-1,2 0 0,0 0 0,0 0 0,0 0 1,-1 0-1,-1 0 0,-3 0 0,-2 0 0,-2 0 28,4 0 1,-3 0 0,-3 0 0,-1 0 0,2 0 0,1-1 0,5 1-1,-7 0 0,4 0 0,1 0 0,3 0 0,1 0 0,1 0 0,0 1 0,0-1 0,-1 0 0,-1 0 0,-2 0 0,-2 0 0,-2-1 0,-4 1-2,11 0 1,-6 0 0,-2 0 0,-1 0 0,4-1 118,0 1 1,0 0 0,1-1 0,1 1-1,1-1 1,0 1-118,-5-1 0,2 0 0,0 0 0,0 1 0,1-1 0,-2 0 0,-1 0 0,-1 0 0,4 0 0,-2 0 0,-1 0 0,0 0 0,3 0 0,-1 0 0,1 1 0,2-1 0,0 0 0,0 0 0,1 0 0,-2-1 1,1 1 1,1-2 0,-1 1-1,0-1 1,0 1 0,-3-1-1,-2 1-227,5-1 1,-3 0 0,-1 0-1,3 0 226,-5 0 0,4 0 0,1-1 0,0 1 0,-1-1 0,-2 0 0,-5 0 426,5-1 0,-4 0 0,0-1-426,2 1 0,0-1 0,2-1 1,-1 1 1,2 0-1,0-1 1,-2 1 380,0 0 0,-1 0 0,6-1-382,-8 2 0,4 0 0,4-1 0,2 0 0,0 0 0,-1 1 0,-1-1 0,-3 2-205,3 0 1,-3 0 0,0 1-1,0-1 1,5 1 204,-7 0 0,3-1 0,1 0 0,3 1 0,-1-1 0,0 0 0,-1 1 0,-2 0 0,-3 1 225,7-1 0,-3 2 0,-1-1 0,-1 1 0,1 0-225,-3 0 0,1 0 0,-1 0 0,1 0 0,-2 0 0,0 0 1,2 0 0,-1 0 0,-1 0 1,0 0-1,0 0-1,2 0 0,0 0 0,0 0 0,0 0 0,0 0 1,0 0 0,-1 0 0,1 0 0,-1 0 1,0 1-425,3-1 1,-1 0-1,2 1 1,8 2 423,-18-1 0,3 0 0,2 2 0,3 0 0,2 0 0,1 0 0,2 1 0,0 0 0,1 0 0,0 1 0,-1-1 0,0 0 0,-1 0 0,-2 0 0,-1 0 0,-3 0-84,5 0 1,-2 1 0,-1-1 0,-1 0-1,-1 1 1,0-1 0,0 1 0,2-1-1,1 1 1,2 0 82,-4-1 0,3 0 0,1 1 0,2 0 0,1-1 0,0 1 0,1 0 0,-1 0 0,0 0 0,-1 0 0,-2 0 0,-1 0 0,-2-1 0,-3 1 0,-2-1 218,10 2 1,-4 1 0,-1-1 0,-4 1 0,-4-2 0,-2 1-219,4 1 0,-4 1-453,9 4 0,0 1 450,-10-4 0,1 1 759,4 3 0,2 2-756,-5-3 0,0 1 0,1 0 0,-3-2 0,1 0 0,0 1 645,5 2 1,0 1 0,0-2-644,-5-2 0,-1-1 0,0 0-722,2 1 1,1-1-1,6 2 722,-6-4 1,4 1-1,4 1 1,2 0-1,1 0 1,0 1-1,-1-1 1,-2-1 0,-5 0-3,4 0 0,-4 0 0,-2 0 0,2 0 0,4 0 0,-3 0 0,3 0 0,3 1 0,2 0 0,-1 0 0,-1 0 0,-2-1 0,-5-1 0,-5-2-722,9 3 0,-4-1 720,-4 0 0,1 0 0,-1 0 76,0 1 0,1-1-77,4 4 0,-1 0 1476,1 4-1529,-4 2-98,-13-5 0,-1 5 614,-6 6 1,-3 6 0,-1 2-1,0-4-463,5 5 1,-1 0 2,-4-6 0,-2 3 0,0 2 0,0-1 0,0-4-3,-1 9 0,2-1 3,2-3 0,3 2 0,-1-1-4,-3-7 0,1-2 1,4 6-248,3-5 1,5 5 0,3 3 0,3 3 0,0 1 0,1-2 0,-2-1 0,-1-3-1,-3-6 251,0 1 0,-3-4 0,1-2 0,2 6-189,0 0 0,3 5 0,2 4 0,1 0 0,0 0 1,0-3-1,-2-4 0,0-6 191,7-1 0,-1-6 0,-3-3 3,-1 2 1,0-1-6,4 2 0,3 2 0,-4-3 0,-5-4 0,-2-2 0,1 1 0,0 0 0,-1-1 0,4 2 2,0 1 0,6 4 1,4 3-1,2 1 1,-1-1-1,-2-1 1,-5-2 483,6 2 0,-5-2 0,4 4-488,-5-4 1,4 3 0,3 1-1,2 2 1,-1 0 0,-2-1-1,-4-2 1,-5-3-1,1 2 0,-5-2 1,0 1-502,7 6 0,0 2 0,0 2 497,-8-5 0,1 3 1,-1 0-1,0 0 1,-2-1 5,3 2 0,-2 0 0,2 4 0,-5-6 0,1 4 0,2 3 0,-1 2 0,1-1 0,-1 0 0,-3-7 0</inkml:trace>
  <inkml:trace contextRef="#ctx0" brushRef="#br0" timeOffset="241572">25399 16668 10748,'-16'7'-30,"-2"3"-23,-2 1-42,-1 2 0,0 1 67,-1 0 0,-1 1-81,-1 4 1,-3 2 0,3-2 49,5-4 0,1-1 6,-1 2 1,-2 2 0,0-1 612,-7 4 0,1-3-563,8-4 0,0-1-17,-13 6 1,1 0 2,12-9 0,1 0 587,0-1 1,-1 0-498,-6 3 0,-1 1-17,6-4 0,0 1-14,-6 1 0,0 1-1084,-1-1 0,-1-1 1227,2-1 0,-1 0-132,1 0 0,2 0 302,3-3 1,2 0-351,-4 0 1444,-1 1-1449,2-1 0,-3 1-1135,7-1 1,-6 0 1139,1-1 0,-8 2 0,-4 1 0,-4 0 0,-1 1 0,1-1 0,4-1 0,5 0-7,-2 0 1,5-1-1,0 0 1,-4 1-1,0 0 1,-4 0-1,-3 1 1,-1 0 0,0 0-1,1 0 1,5-1 0,5 0-505,-3 0 0,6-1 1,-1 1 526,-2 0 0,-2 1 0,1-1 0,1 1-303,1-1 0,2 0 1,-2 0 282,-9 2 1,-1 1 0,5-2 304,11-3 1,2 0-564,-16 2 1401,29-6-1487,12-5-245,8-3 588,5-5 0,5-4 0,-3 2 0,3-2 0,2-3 0,0 1 0</inkml:trace>
  <inkml:trace contextRef="#ctx0" brushRef="#br0" timeOffset="243185">1191 6310 12606,'7'-10'1299,"-2"2"-1131,-5 8-100,0 0-2326,-56 266 2273,50-231 1,1-3 0,1 0 0,0 2 0,-2 4 40,2-10 0,-2 3 1,1 2-1,-1 2 0,-1 0 1,1 2-1,0 0 0,0 0 1,0-1-1,1-1 1,0-1-1,2-3-45,-1 9 0,2-2 0,0-2 1,0 0-1,1 0 0,1 0 0,-1 1-2,-1-5 1,-1-1 0,0 0 0,0 0 0,2 2 0,1 1 0,2 4 0,4 3-83,-2-16 0,2 2 1,0 1-1,2 2 1,1 1-1,1 2 0,0 1 1,1 0-1,1 2 1,1 1-1,0 0 0,0 1 1,1 0-1,0 1 1,1 0-1,0-1 1,-1 1-1,1 0 0,0-1 1,0 0-1,-1-1 1,0-1-1,0-1 0,0 0 1,-1-2-1,-1 0 1,0-3-1,-1 0 1,0-3 72,4 14 1,-1-3 0,-1-3 0,0-2 0,-1-1 0,0-1 0,1 1 0,0-1 0,0 2 0,2 2 0,0 1 0,3 4-53,-6-12 0,0 1 1,2 2-1,0 2 1,0 1-1,2 1 1,-1 1-1,1 1 1,0 1-1,1 0 1,0 0-1,0 1 0,0 0 1,1-1-1,-1 1 1,1-2-1,-1 1 1,0-2-1,1 0 1,-1-1-1,0-2 1,-1-1-1,1-1 0,-2-2 1,1-2-1,-1-2 1,0-2-1,-1-3 52,12 15 1,-1-7 0,-1-3 0,0-4 0,0 0 0,0-1 0,1 2 212,-1 1 0,0 0 1,0-1-1,1 0 1,-1 0-1,0-1 1,0 1-208,3 2 1,0 0-1,0 0 1,-1-1-1,1 0 1,0 0 12,-2-1 1,0-1 0,1 0-1,-1 0 1,1 0 0,1 1-107,-2-2 0,0 0 1,1 1-1,0-1 1,1 1-1,-1 0 1,0 0-1,0-1 99,0 1 1,0 0 0,0-1 0,0 0 0,0 1 0,1 1 0,2 2-12,-4-2 0,3 1 0,0 2 0,2 0 0,0 1 0,0 1 0,-1-1 0,0-1 0,-1-1 0,-2-1 0,-2-2 3,3 4 1,-1-3 0,-2-1 0,-1 0-1,0 0 1,2 1 253,0 2 0,2 2 1,1 0-1,-1 0 0,-2-2 1,-5-3-1,-4-6-202,3 6 45,-17-18-656,-1-2 555,-11-22 0,-6-9 0,10 18 0,-7-14 0,0 1 0</inkml:trace>
  <inkml:trace contextRef="#ctx0" brushRef="#br0" timeOffset="246836">18217 2659 10108,'4'2'2162,"-1"0"-1210,-3-2-1075,2-4 22,-2 3 40,4 6-3216,1 9 3199,0 5 0,2 7 1,3 8-1,0 2 1,0 1-1,0-2 0,-1-5 264,1 4 1,-1-4-1,1 0 1,0 5-187,-1-7 1,-1 2-1,2 2 1,0 2 0,0 1-1,0-1 1,0 0-1,0-1 1,-1-3-172,1 7 0,1-2 0,-1-1 0,0-1 0,-1-1 0,1 0 172,-1-2 0,-1-1 0,0-1 0,0 2 0,1 2 6,-1-2 1,0 3 0,1 2 0,0 1-1,-1-1 1,1-1 0,-2-2 0,0-4-8,0 1 0,-1-5 0,0 2 0,0 6 5,-1-5 0,-1 4 0,1 4 0,1 3 0,-1 2 1,1 1-1,-1 2 0,0-1 0,1-1 0,-2-2 1,1-3-1,-1-3 0,0-5-474,2 13 0,-2-8 0,0 0 0,1 6 469,-1-10 0,-1 4 0,1 3 0,0 3 0,-1 1 0,1-1 0,0 0 0,0-2 0,0-4 0,0-4 0,-1-5 941,5 14 0,-1-6-941,2 0 0,1 0 0,0-1 0,2-1 70,0-2 1,0 2-70,0-2 1,1 2 0,0-1-405,-3-6 1,-1-1 0,2 2 403,0 6 1,2 2-1,0 1 1,-2-3-2,-1-5 0,-1-1 0,0 3-8,2 3 0,0 5 0,0 1 0,0 0 1,0-3-373,-2-2 1,0-1 0,0 0 0,0 1 379,-1-3 0,1 2 0,0 0 0,-1-1 0,0-2 0,2 8 0,-1-2 0,0-3 0,-1 0 0,0-2 761,0-1 0,0 0-761,-1-3 0,-1 2 0,0-1 3,1 3 0,-1 1-5,-1-7 0,0 2 0,2 4-33,1-2 1,2 4 0,1 4 0,2 2-1,-1 1 1,1-2 0,-2-3 0,-1-4 601,0 1 0,-1-4 0,-1 0 0,3 4-574,-2-2 1,3 4 0,0 3 0,1 1 0,1 1 0,-1-1 0,-1-2-1,-1-4 1,-2-4-5,2 5 0,-2-5 0,-1 0 9,1 1 0,1-1 0,-2 0-1132,2 6 0,-2-2 1128,3 6-783,-3-14 0,1 0 763,2 2 1,1-1-3,-2-2 0,1 2-116,0 1 0,0 2 1,-2-2-20,-3-2 0,-2-1 1,5 13 0,-4 1 103,-8-2 0,-4-1 73,2-7 0,-2 2 38,-3 2 0,-3 4 1,1-4-37,-2-1 1,-2 0 616,-1 4 0,-3 1 0,2-2-566,1-2 0,-1-1-50,3-3 0,0 1 0,0-2 16,1 2 1,0-1-720,2 0 1,1 1 780,0-3 0,2 6-11,5 1 0,3 8 1,0 2-1,2 0 0,-1-5-82,1 0 0,0-5 0,1 5 2,0-5 1,0 3-1,1 3 1,0-1-1,1 0 1,2-4 13,4 6 0,2-1 0,1-3 1,-1-1-5,-1-3 1,-2-3 0,3 4 258,-1-3 1,2 4 0,0 1-1,0-3 1,-2-3-241,3 4 1,1-3-8,-3-3 0,2 0 1,-1-2 3,0-1 1,2 0 5,4-1 1,4 3-1,1 0 1,-2-3 996,2 2 1,0-1-1034,-2-2 0,3 1 0,1 0 0,-4-5 6,-2-3 0,2-3 54,3-3 1,6 0-1,3-1 1,0 0-1,-3-1-510,1 1 0,-2-2 0,1 1 1,1 0 501,2-1 1,3 1 0,0 0-1,-2 0 1,-2-1 44,5 0 0,-3-2 0,-4 1-605,-2 0 1,1 0 555,-3 0 0,4-1 1,2 1-1,-1-1 1,-3 0 140,1 1 1,-2-1 0,3 0-188,-1 0 0,4 0 1,0 0-1,-1 0 1,-4 0-405,-2 0 1,-4 1 0,3-1 391,8 0 0,3 1 1,2-1-1,-4 0 225,-4 1 1,-1-1 0,1 0-216,4 1 0,2-1 0,0 0 0,-4 0 19,3 1 1,1-2-19,-9-1 0,6-2 0,1 0 0,-1 0 1,-4 0 260,2 1 1,-4 0 0,4 0-265,-2-2 1,4 0 0,0 0 0,-1 0 0,-4 0-5,6-2 1,-2 0 3,1 0 0,2-2 0,-1 1 0,-6 1 0,-2 0 1,2-1-211,-3 1 1,0 0-1,3 0 1,2-3 106,-1-1 1,4-1 0,1-2 0,2-1 0,0 0 0,-2 1 0,-3 0 92,3 0 1,-3 0 0,0 1 0,0-1 0,2-1 15,-1 1 1,2-1 0,2 0 0,-1 0 0,0-1 0,-3 2 0,-3 1-87,0-1 0,-2 1 1,-3 0-1,1-1 192,2-2 1,0-1 0,-1 1-1,-2 0 399,4-1 1,2-3-509,-8 3 1,6-3 0,1-3 0,0 1 0,-2 1 0,-5 3 68,5-3 0,-1-1-70,-3 2 0,4-3 0,0 1 0,-5 3 0,-2 3 0,-2 2 3,0 1 0,3-1 60,1 0 0,4-2 0,1 0 0,-3 2-32,4-3 0,1 0 99,-1 0 0,3-2 1,1 0-1,-2-1-128,-5 4 1,-2-1 0,0 0 0,-1 1 8,3-3 0,0 1 1,0-1 11,-3 3 1,0-1 0,0 0-1,1-1-8,4-4 1,2 0-1,-1-2 1,-1 0-67,0 0 1,-2-1 0,0-1-1,2 1 33,-4 3 0,2-1 0,-1 0 0,0 1 1,-2-1 510,2-2 0,-2-1 0,-2 2 0,-1 1-496,2-6 0,-1 2 0,0-1 0,1-1 1,-2 6 0,1-1 1,-1 1 55,2-1 0,0-1-41,1 2 0,2 0 0,-3 2-901,-3 5 1,-1 2 912,4-4 1,-1 1 1852,4-2-1878,-11 7 0,3-1-801,7 0 0,4 0 0,4 0 713,-5 4 0,3 0 0,2 0 1,0 1-1,0 0 0,-3 0 113,2-2 0,-2 0 1,-1 1-1,3 0-27,0 1 1,4 1 0,-1 0 0,-31 7 0</inkml:trace>
  <inkml:trace contextRef="#ctx0" brushRef="#br0" timeOffset="246836">25399 7393 10469,'-5'0'0</inkml:trace>
  <inkml:trace contextRef="#ctx0" brushRef="#br0" timeOffset="254940">23813 4921 6080,'-1'-7'1584,"1"2"-904,0 5-81,0-11-133,0 8-169,0-9 152,0 10 2284,0 1-2376,5 0-229,5 1-79,15-3 0,13-2 0,5-1 0,-3 0-869,-11 1 1,-2 1 0,1-1 0,3-1 807,-1 1 1,2 0-1,3-1 1,0 0-1,0-1 1,-1 1-1,-3 0 22,2-1 0,-1-1 0,-2 1 0,-1-1 0,1 0-457,5-1 1,0 0 0,-1 0 0,-2 0 449,2-1 1,-1 0 0,1-2-93,-4-1 0,3-2 0,1-2 0,-3 1 0,-4 3 187,4-3 0,-2 0-41,-1 0 1,4-2-1,-2 1 1,-11 4 87,-8 1-128,-6 4-263,-3 4 1766,-1 2-1571,0 2 1887,1 0-2160,-1 0-1821,0 11-1132,-2 4 3136,-4 9 1,3-10 0,-3-4 0</inkml:trace>
  <inkml:trace contextRef="#ctx0" brushRef="#br0" timeOffset="261160">20863 6059 6115,'2'4'464,"-1"-1"231,-1-3 195,22-28-649,-17 20-269,8-9 0,-4 3-835,-9 11 533,0 1 638,0 0-162,0 0 2134,0-9-1877,0 5 67,0-5-179,0 7-134,-5-1-168,-9 2-3266,-15 1 3272,8 1 1,-4 2 161,-10 5 0,0 0-154,9-2 0,1 1-1,-4 3 1,-2 3-739,1 3 1,-2 3-1,3 0 739,-2 1 0,1 1-3,-1 0 0,-2 2 0,4-2-759,7-1 1,4 1 775,0 6 0,4 0 641,4-8 1,1-1-659,-3 10 0,1-1-1451,4 1 1459,-1 5 1,0 2-9,3-14 0,1-1 725,-4 16 1,1-2-726,3-4-59,1-6 0,3 2 118,9 0 0,3 0-679,-3-1 1,2-1 675,9-1 0,4-3 392,-5-9 1,1-1-430,2 0 1,1 0-671,-1-1 0,3 1 656,2 0 1,6 1-1,0 1 1,-3-2-6,-5-1 0,-2-1 0,2 1 325,6 2 0,4 1 0,0-1 0,-5-1-325,1 0 0,3-3 14,-6-3 0,6 0 1,5-2-1,2 0 1,-1 0-1,-2 0 1,-5-1-14,1 0 0,-5 0 1,1-1-1,4 1 5,-5-1 0,5 1 1,3-1-1,0 1 1,0-1-1,-1 0 0,-4-1 1,-5 0 192,8-3 0,-6-1 1,0 0-180,1 0 1,-1 1-1,4-2-14,-5 1 1,3-2 0,0 0 0,0 0 0,-1 0-7,-1 1 0,-2 0 0,0-2 0,2-3-9,1-3 1,2-4 0,2-2-1,-2-1 1,-1 1 0,-5 3 15,1 0 0,-4 2 0,-1-4-6,-1-2 0,1-3 1,-2-2-1,-3 2 122,-3-1 1,-3 0 0,-2 2-54,0 3 0,0-1-6,1-4 1,2-2-1,-4 3-5,-4 7 0,-3 0-9,1 0 1,-1-1-21,-1 0 1,0 0-743,-1 0 1,0 0 714,-1 1 0,-3-2 7,-9-3 0,-6-4 0,-4-2 0,0 1 0,3 4-12,2 4 0,2 3 1,-3-2 227,-2-4 0,-5-5 0,0 0 0,-1 3 0,3 6-226,0 5 0,1 5 0,-2 2-502,-6-1 0,-3 2 0,2 0 498,5 1 0,1-1 1,-1 2 1,-2 2 0,-2 2 0,4 2 710,3 2 0,2 2-725,0 1 1,-2 3-25,-3 4 0,-5 4 1,-1 1-1,4-2 41,6-2 0,2-2 0,-3 3-3,-3 2 1,-4 2 0,-1 2 0,2 0 0,5-3 170,-3 5 1,3 0-190,4-4 1,0 2 0,2 0-140,-3 9 1,3-1 980,5-8 1,2 1-1371,-2 7 0,3 0 102,6-6 1,1-2 0,1 3 0,2-1-1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6T15:01:38.39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5181 6537 24575,'5'0'0,"0"0"0</inkml:trace>
  <inkml:trace contextRef="#ctx0" brushRef="#br0" timeOffset="12626">3371 7914 24575,'26'0'0,"5"0"0,-12 0 0,1 0 0,1 0 0,0 0 0,15 0 0,-7 0 0,1 0 0,-10 0 0,1 0-587,11 0 0,3 0 587,-7 0 0,2 0 0,-1 0 0,3 0 0,-1 0 0,-6 0 0,0 0 0,5 0 0,-1 0 0,4 0 0,4 0 0,2 0 0,-1 0 0,-2 0 0,-3 0 0,3 0 0,-3 0 0,0 0 0,3 0-251,-3 0 1,4 0 0,0 0-1,1 0 1,-1 0 0,-1 0 250,-1 0 0,-1-1 0,-1 1 0,1 0 0,1 1 0,-1 1 0,1 2 0,0 0 0,1 0 0,-1-1 0,-1 0 0,2 0 0,-1-2 0,0 1 0,0 0 0,1 0-498,-1 2 0,2 0 0,0 1 1,-1 0-1,-2 0 0,-5-1 498,2 0 0,-4 0 0,1-1 0,5 2 0,2 0 0,1 0-393,-7-1 1,1-1 0,0 0-1,-2 1 393,-1 0 0,-1 1 0,1-1 200,5 0 0,1-1 0,0 2-200,0 0 0,-1 1 0,0 0 0,-1-3 0,0-1 0,1 0 0,-1 2 0,3 1 0,-1 0 0,-1-2-35,4-2 0,-2-1 0,-1 0 35,-5 3 0,-2 0 0,2 0 0,8-2 0,2-2 0,-3 2 0,1 1 0,-1 0 0,-4-1 0,1 1 0,-2 0 1384,-3 0 1,0 0-1385,3 1 0,4 1 0,-4-1 0,-3-1 0,-1 0 652,2 1 1,2 0-1,2-1-652,5 1 0,1-2 0,-2 2 0,-6 0 0,-1 0 0,2 0-359,-3-1-1,3 0 1,-2-1 0,-1 1 359,8 0 0,-4 0 0,-9-2 0,-3 0 1856,15 3-1856,-6-2 0,0 2 0,-5-3 0,3 0 0,-2 0 0,4-1 0,2-1 0,6-2 0,-7 2 0,0 0 0,4-5 1593,-3 3-1593,-12 0 0,2-1 0,5 1 0,-1 0 0,10-1 0,-10 1 0,3-1 0,-3 1 0,-6 1 0,0 0 0,8-2 0,4-1 0,-3 1 0,-4 0 0,-2 1 0,6-2 0,-1 0 0,-8 2 0,2 0 0,3-2 0,3 0 0,-2 0 0,-3 3 0,1-1-161,6-2 0,2-1 0,-4 3 161,5 3 0,-6-2 0,2 1 0,2 2 0,3 0 0,-5 0 0,1 0 0,1 0 0,-3 0 0,-1 0 0,2 0 0,8 0 0,2 0 0,-4 0-371,-5 0 1,-2 0 370,10 0 0,0 0 0,-9 0 0,-1 0 0,-8 0 0,1 0-37,10 0 0,0 0 37,2 0 463,5 0-463,-8 0 0,4 0 0,-2 0 0,-2 0 0,1 0 0,-1 0 0,5 0 0,-1 0 0,-4 0 0,-3 0 0,-3 0 0,4 0 0,-4 0 0,-8 0 756,-1 0-756,-6 0 79,-2 0-79,-2 0 0,3 0 0,0 0 0,30 0 0,-21 0 0,11 0 0,10 0 0,5 0 0,-1 0-656,-6 0 1,0 0-1,0 0 1,3 0 0,1 0 245,-6 0 0,1 0 1,2 0-1,1 0 1,0 0-1,-1 0 0,0 0 1,-2 0-138,5 0 1,-3 0 0,0 0 0,1 0 0,0 0 0,3 0 382,-6 0 0,2 0 0,2 0 0,1 0 0,-1 0 0,1 0 0,-2 0 0,-2 0 0,-3 0-380,6 0 0,-4 0 0,-1 0 0,0 0 0,4 0 544,-5 0 0,2 0 0,1 0 0,1 0 0,1 0 0,0 0 0,-1 0 0,-1 0 0,0 0 0,0 0 0,0 0 0,0 0 0,0 0 0,-2 0 0,0 0 0,-3 0 0,6 0 0,-3 0 0,-1 0 0,0 0 0,2 0 0,-2 0 0,1 0 0,1 0 0,0 0 0,0 0 0,-2 0 0,-1 0-213,3 0 0,-1 0 1,-1 0-1,-2 0 1,-1 0 212,6 0 0,-3 0 0,1 0 664,-3 0 0,0 0 0,0 0 1,-1 0-665,4 0 0,-1 0 0,-2 0 0,-4 0 0,1 0 0,3 0 0,3 0 0,-1 0 0,-1 3 0,0 0 0,-1 1 887,-5-1 1,-1 1 0,2 1-888,4-1 0,2 0 0,1 0 0,-1 1 0,-3 1 0,-1 1 0,0 0 0,0-1 0,6-1 0,-1-1 0,1 1 0,-4-1 0,0 0 0,0 0 0,-2-1 0,-2 0 0,-1-2 0,0 0 1092,6 0 0,1-2 0,-1 1-473,5 0 1,-1 0 882,-2 0 0,-3 0-1502,1 0 0,-15 0 0,-13 0 0,0 0 0</inkml:trace>
  <inkml:trace contextRef="#ctx0" brushRef="#br0" timeOffset="113811">8874 9129 24575,'36'1'0,"1"1"0,-1-1 0,1 0 0,0 1 0,-4 0 0,-1 0 0,0 0 0,3 0 0,3 0 0,-9-1 0,2 0 0,2-1 0,1 1 0,2 0 0,0-1 0,1 1 0,1 0 0,-1 0 0,1-1 0,-1 1-253,-1 0 1,0 1 0,1-1 0,1 0 0,0 1 0,0-1 0,1 0 0,-1 1 0,0-1 0,-1 0 0,-1 1 0,0-1 0,-2 0-76,3 0 0,-1 0 0,-2 0 1,1 0-1,-2 0 0,1-1 1,-1 1-1,1 0 0,0 0 1,0 0 2,2 0 1,0 0 0,0-1 0,0 1 0,1 0 0,-1 0 0,1 0 0,-1 0 0,0 0 0,0 1 324,-1-1 0,2 1 0,0 0 0,0 0 0,0 0 0,-1 0 0,-1 0 0,-1-1 0,-3 1 0,-3-1 39,11 0 1,-6-1 0,0 0 0,6 1-40,-11 1 0,3-1 0,3 1 0,2 1 0,1-1 0,1 1 0,0-1 0,0 0 0,-2 0 0,-1 0 0,-3-1 0,6 0 0,-2 0 0,-1-1 0,-1 0 0,0 0 0,-1 0 0,0 1 0,0 1 0,0 0 0,-1 0 0,0 0 0,0 0 0,2 0 0,-1-2 0,3 1 0,1-1 0,-1-1 0,-1 1 0,-3 0 0,-3 0 0,8 0 0,-6 0 0,1 0 0,6 0 0,2 0 0,-5 0-77,-6 0 0,-2 0 77,2 0 0,-2 0 3276,-3 0-1257,-9 0-591,5 0-1428,-5 0 2775,-3 0-2775,5 0 292,-11 0-292,5 0 0,-7 0 0,0 0 0,0 0 0,-2 0 0,-1 0 0</inkml:trace>
  <inkml:trace contextRef="#ctx0" brushRef="#br0" timeOffset="120967">7546 12076 24575,'36'0'0,"-1"0"0,0 0 0,0 0 0,0 0 0,1 0 0,-1 0 0,-3 0 0,1-1 0,-1 1 0,1 0 0,0 0 0,1 0 0,0 0 0,0 1 0,1 0 0,0 0 0,1 1 0,0 0 0,1 0 0,-1 0 0,0 0 0,0 0 0,-1-1-410,1 1 0,-1-1 1,-1 0-1,0 0 1,1 1-1,0-1 0,1 1 1,2 0 135,-4 1 1,1 0 0,0 0 0,2 0 0,1 0 0,0 1 0,0 0 0,0 0 0,-1-1 0,0 1 0,-1 0 0,-2-1-92,5 1 1,-2 0 0,0 0 0,-1 0 0,0 0 0,0 0 0,-1 0 0,1 0 0,0 0 97,-1-1 0,1 0 0,0 0 0,0 0 0,-1 0 0,1 0 0,-2 0 1,1 1-1,-2-1 159,6 2 1,-1 0 0,-1 1-1,0-1 1,-2 1 0,0-2-1,-2 0 108,3-1 0,-2-1 0,-2-1 0,0 1 0,1 0-322,1 1 1,-1 0-1,1 0 1,-1 0 0,0 0 321,-1 0 0,-1 0 0,-1-1 0,1 1 0,0-1 0,2 0 0,1 0 0,0-1 0,-1 1 0,-3-1 0,7 2 0,-3 0 0,2-1 365,-2 0 1,2 0 0,1 0 0,-2-1-366,-3 0 0,0 1 0,-1-1 0,-1 0 0,7 1 0,-2 0 0,1 0 0,-6-1 0,1 0 0,-2 1 0,-3 0 0,0 2 0,-2 0 1638,7-2 0,-3-1-1273,0 3 2911,6-1-2362,-30-3 2362,27-15-2406,-19 9-294,6-4 0,-2 1-576,-6 2 0,-2 2 0,-4 2 0,-2 3 0</inkml:trace>
  <inkml:trace contextRef="#ctx0" brushRef="#br0" timeOffset="128405">5115 13774 22940,'36'0'0,"-1"0"0,1 0 0,-1 0 0,1 0 0,-1 0 0,1 0 0,-1 0 0,1 0 0,-1 0 0,1 0 0,-1 0 0,1 0 0,4 0 0,-2 0 0,-3 0 0,0 0 0,0 0 0,1 0 0,2 0-328,-4 0 0,2 0 0,2 0 1,0 0-1,0 0 0,0 0 1,-3 0-1,-2 0 0,-3 0 1,-5 0-766,7 0 1,-7 0 0,3 0 754,4 0 0,4 0 0,-1 0 0,-4 0 761,-1 0 1,-2 0 0,2 0 0,-5 0 0,-13 0 0</inkml:trace>
  <inkml:trace contextRef="#ctx0" brushRef="#br0" timeOffset="131472">11000 13860 24575,'37'0'0,"-1"0"0,1 0 0,0 0 0,-1 0 0,1 0 0,0 0 0,-1 0 0,1 0 0,0 0 0,-1 0 0,1 0 0,0 0 0,1 0 0,-2 0 0,0 0 0,-1 0 0,0 0 0,0 0 0,1 0 0,1 0 0,2 0 0,2 0-173,-10 0 1,1 0-1,2 0 1,0 0-1,2 0 1,0 0-1,1 0 1,1 0-1,0 0 1,0 0-1,0 0 1,-1 0 0,1 0-1,-1 0 1,-1 0-1,0 0 1,-1 0-1,-1 0 1,-2 0-102,9 0 1,-1 0 0,-1 0 0,0 0 0,-1 0 0,-1 0 0,-1 0 0,1 0 0,-2 0 0,0 0 0,0 0 0,-1 0 69,4 0 1,-1 0-1,-1 0 1,-1 0 0,0 0-1,-1 0 1,0 0-1,-1 0 1,0 0 203,3 0 0,1 0 0,-1 0 0,-1 0 0,-2 0 0,-5 0 0,-3 0 1160,5 0 1,-5 0-1161,-2 0 0,-4 0 330,-10 0 1,-4 0 0,-1 0 0</inkml:trace>
  <inkml:trace contextRef="#ctx0" brushRef="#br0" timeOffset="148712">8886 8290 24575,'-31'6'0,"1"-1"0,-1 10 0,-1 4 0,9-7 0,-2 0 0,2 3-569,-1 5 1,1 3-1,4-2 569,5-1 0,2 1 0,-3 2 0,-1 2 0,2 1 276,1 5 0,3 2-276,2-3 0,0 3 0,0-3 0,-2 3 0,2-2 141,7 4 0,2 0-141,-3-3 0,0-1 0,2-5 0,0-1 0,0 5 0,0-4 0,0-7 0,0-7 872,2-9-872,0 2 0,2-5 0,19 0 0,2 0 0,9 2 0,-11 0 0,0 0 0,-1 2 0,11-1 0,-12-3 0,-12 0 0,4 0 0,-12 0 0</inkml:trace>
  <inkml:trace contextRef="#ctx0" brushRef="#br0" timeOffset="149870">12838 8258 24575,'37'4'0,"0"1"0,-11 5 0,5 5 0,4 3 0,1 3 0,1 0 0,-2 0 0,-2-1 0,-5-2-820,3 2 1,-4-1 0,-1 0 0,4 4 755,-6-4 1,4 3 0,3 1 0,1 2 0,-1 1 0,-1-1 0,-3 0-1,-4-2 1,-6-2 63,1 11 0,-8-2 0,-2 1 0,0 5 0,-1 2 0,-4-1-562,-2-2 1,-4 0 0,-1-1 561,-2-2 0,-1 0 0,-4 0 0,0-3 0,-3 0 0,-1-1 0,1-2 0,1-4 0,1-2 0,-3 2-54,-6 5 1,-5 4 0,1-2 0,5-7 53,-5 4 0,6-5 0,-2 2 0,7-8 0,10-11 0,2-2 0,0 0 0</inkml:trace>
  <inkml:trace contextRef="#ctx0" brushRef="#br0" timeOffset="153542">13800 8791 24575,'36'0'0,"-1"0"0,1 0 0,-1 0 0,0 0 0,1 0 0,-1 0 0,1 0 0,-1 0 0,0 0 0,1 0 0,-1 0 0,1 0 0,-1 0 0,0 0 0,1 0 0,-1 0 0,3 0 0,-2 0 0,-1 0 0,-2 0 0,0 0 0,0 0 0,0 0 0,1 0 0,1 0 0,2 0 0,3 0-164,-8 0 0,2 0 0,0 0 0,3 0 0,0 0 0,1 0 1,1 0-1,0 0 0,1 0 0,0 0 0,0 0 0,0 0 1,-1 0-1,0 0 0,0 0 0,-2 0 0,0 0 0,-1 0 1,-2 0-1,-1 0-110,6 0 1,-1 0 0,0 0 0,-2 0 0,0 0 0,-1 0 0,0 0 0,-2 0 0,0 0 0,0 0 0,-1 0 0,-1 0-137,7 0 0,-2 0 1,-1 0-1,-1 0 1,-1 0-1,1 0 0,-1 0 1,1 0 95,3 0 1,0 0 0,0 0 0,0 0 0,-1 0-1,-2 0 1,0 0 313,3 0 0,0 0 0,-1 0 0,-4 0 0,-2 0 671,-2 0 1,-3 0 0,-3 0-672,12 0 0,-16 0 0,-13 0 0</inkml:trace>
  <inkml:trace contextRef="#ctx0" brushRef="#br0" timeOffset="155808">14251 8367 24575,'-22'15'0,"0"0"0,-2-2 0,-1 2 0,-1 4 0,-1 2 0,0-1 0,2-3 0,-1-2 0,1 1 0,-3 2 0,0 2 0,0-3-619,4-5 1,1-1 0,1 0 618,-3 7 0,1-2 299,-1-4 1,3-3-300,-2 7 306,3-4-306,16-7 0,-1-3 0,3 4 950,-2-3-950,-2 4 0,6-3 0,-2-2 0,4 3 0,4 0 0,-3 2 0,4 2 0,-1 3 0,3 7 0,1 1 0,4 7 0,5-1 0,6 2 0,-5-7 0,0-1-205,-1-6 1,0 0 204,5 5 0,0 0 0,-6-7 0,0 1 0,8 4 0,1 0 0,-9-5 0,0-1 0,6 5 0,-2-2 0,-3-4 0,-3 0 0,-12-6 0,3-1 0,-2 0 409,2 0-409,-2-1 0,3 8 0,18 14 0,-12-10 0,13 10 0,-22-20 0,2 0 0,-2-3 0,-2-2 0,0-1 0,-2-1 0,0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6T15:06:21.784"/>
    </inkml:context>
    <inkml:brush xml:id="br0">
      <inkml:brushProperty name="width" value="0.09071" units="cm"/>
      <inkml:brushProperty name="height" value="0.09071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20678 1839 10080,'2'2'655,"-1"0"-386,-1-2 857,-3 26-2765,-1-8 1,0 3 1830,-1 2 0,0 3 1,-1 2-579,-3 7 1,0 1-1,0 0 399,2-6 0,0-1 0,0-1-519,0 0 1,0-1-1,1-4 512,-1 11-489,5-27 507,1-25 1,1-19-1,1 3-21,-1 7 0,0-1-2,0 0 0,0-5 1,0-1-1,0 3 14,0 1 0,0 2 0,0 2-116,-1-3 1,2 1 733,-1-5 1,2 3-679,0 3-90,3 11-117,0 8 392,5 28 0,1 11-134,2 4-4,-5-10 0,2 5 0,-2-3 378,0-2 0,-1-1-361,1 2 1,0-1-20,1 0 0,-1 0-3,1 0 1,-1-1 670,-1-2 1,1 2-669,2 13 0,0-3 0,-2-3 0,-3-8 0,1 0 0</inkml:trace>
  <inkml:trace contextRef="#ctx0" brushRef="#br0" timeOffset="179">20717 2183 4173,'3'3'1344,"-2"-1"-1785,-1-2 441,70-39 0,-53 30 0,6-4 0,0 0 0,0 0 0</inkml:trace>
  <inkml:trace contextRef="#ctx0" brushRef="#br0" timeOffset="539">20929 1998 7755,'5'6'1316,"3"19"1,0 5-1037,-2-12 0,0 1-167,2 7 1,2 6-1,2 1 1,-2-4-154,3 3 1,1-3 169,-2-2 1,1 1 0,-1-10-3408,7-11 1507,-10-25 517,-6-5 0,-3-6 1253,-5 2 0,-3-2 0,1 3 0,4 2 0,0 1 0,-7-5 0,0-1 0</inkml:trace>
  <inkml:trace contextRef="#ctx0" brushRef="#br0" timeOffset="1008">20942 1773 10080,'1'6'3069,"0"0"-2800,-1-6-185,76-6-2769,-54 16 2631,4-8 0,5-1 0,-10 5-2741,-17 23 2697,-6 0 0,-2 1 95,0-11 0,0-1 494,-2 12 1,-1-3-503,-3-5-426,3-1-39,14-8 487,3-2-5,13-6 30,-1 1 0,0 1 689,8 5-627,-7-1 0,-1 1-9,-1 9-22,-6 4-77,-15 2 1,-7 6 0,0-4 3207,-4 7-3252,1-9 0,-4 4 0,0-13 54,-14-25 0,12 4 0,2-10 0</inkml:trace>
  <inkml:trace contextRef="#ctx0" brushRef="#br0" timeOffset="1193">21405 2024 11844,'2'4'108,"21"-9"1,14-9 0,-17 8 0,-29 12 0,31-12 0,-1 0 0</inkml:trace>
  <inkml:trace contextRef="#ctx0" brushRef="#br0" timeOffset="1490">21392 1852 9918,'2'4'2212,"0"-1"-2212,-2-3-3277,67-4 3266,-45 3 1,15-1 0,-6 1 0,-25 1 0</inkml:trace>
  <inkml:trace contextRef="#ctx0" brushRef="#br0" timeOffset="1629">21881 1746 6658,'7'7'1288,"-2"-1"528,-5-6-1306,0 73-2105,0-54 1,1 1 1310,3 7 1,1 7 0,2 3-1,1-3 1,-1-8 118,4-4 1,0-3 0,0 10-1,0 3 1,1-13 0,1-19-1</inkml:trace>
  <inkml:trace contextRef="#ctx0" brushRef="#br0" timeOffset="2038">22080 1786 9884,'1'7'2050,"1"-1"-3689,-3 15 1,-1 5 179,1 3 1923,1-3 0,0 5 0,1-3-590,2-7 0,3-1 129,6 10 0,4-2 70,10-4-73,-7-11 0,2-3-2018,9-5 2024,3-6-6,-3-10 1911,-3-6-2214,-7-12-1255,-16-7 1,-5-2 1585,-3 15 0,-2-1-337,0-1 1,-2-2-1,-3 4 449,-12 1 0,-3 4-118,8 5 1,0 1-376,-8 0 0,2 2-1572,7 4 203,1 5 1722,16 1 0,0 0 0,0 0 0</inkml:trace>
  <inkml:trace contextRef="#ctx0" brushRef="#br0" timeOffset="2409">22463 1826 4426,'6'30'-52,"-1"-1"1,1 1 0,-1 0-1,2 7 1,0-2 0,2-7 2537,12-2-2486,3-7 151,1-8 473,2-26 1,-4-13-725,-16 2 1,-6-4-1,-2-2-696,-2-5 1,-3 0 0,-3 1 555,1 4 0,-2 1 0,-4 6-1399,-15 0 1,2 14 1464,16 20 1,5-2-1,2 0 1</inkml:trace>
  <inkml:trace contextRef="#ctx0" brushRef="#br0" timeOffset="3396">20823 2619 10802,'7'1'-285,"-2"0"626,-5-1 29,0 0-79,0 53-221,0-34 0,0 2-890,0 3 1,-1 5 0,1 2 0,1-3 606,1 0 0,0-2 1,1 1-252,-1 2 0,1 1 0,1-3 562,0 1 0,2-4-887,4 1 1814,-7-21-1726,0-14 743,1-11 1,0-13 0,1-5-1,0 1 1,-1 6 433,3 1 1,-1-1-501,-1 0 1,0-8-1,0-1 1,2 5-1,1 11-530,13 7 336,-4 11 145,4 18 50,-11 8 1,-2 4 19,0-2 0,0 1 0,1 9 1,-1 1 2,-1-8 0,-1-1-3,1-1 0,-1-1-2,0-2 0,1-1-174,7 13-62,-1-10 627,14-25 1171,-11-9-1557,-3-4 0,1-5 48,-4-2 0,0-4 0,-1-2 0,0 4-65,2-2 1,0-1 16,1-7 0,1-4 0,2 13 2764,10 19-2629,-12 17-91,0 16 1,-2 6-638,-3 1 0,-1 0 358,1 1 0,1-2-1404,6-2 1,2-5 1075,3-7 0,1-4 0,-13-13 1</inkml:trace>
  <inkml:trace contextRef="#ctx0" brushRef="#br0" timeOffset="3635">21670 2659 12174,'-1'-4'578,"0"0"-158,1 4-420,74-22 0,-56 16 0,6-1 0,1-1 0,-1 1 0</inkml:trace>
  <inkml:trace contextRef="#ctx0" brushRef="#br0" timeOffset="3833">21696 2394 11346,'12'3'1232,"-3"-2"-980,-9-1-252,0 0 0,76-2 0,-58 2 0,7-1 0,1 1 0,-1-1 0</inkml:trace>
  <inkml:trace contextRef="#ctx0" brushRef="#br0" timeOffset="4960">22384 2355 7688,'5'3'1535,"-2"-1"1243,-3-2-1596,2-2-4459,-8 11 1112,-2 3 1704,-6 10 1,-2 5 466,-3 4 0,0 1 355,7-10 0,-1 0 0,1 0-361,-6 10 0,3-3-68,-1 4-156,26-16 0,6-4 230,6-5-12,5-7 1,7-4-1,-3-2-56,-9-1 1,-1-1 912,13-3 1,-4 2-1973,-12 5-1689,-9 5 155,-12 14 2246,-4-5 0,-1 5 0,3-12 0</inkml:trace>
  <inkml:trace contextRef="#ctx0" brushRef="#br0" timeOffset="5376">22755 2315 11956,'5'6'-358,"0"-1"318,-5-5-200,-37 89-1071,38-62 1342,-10 4 1,-3 6 0,9-10 358,27-17-429,-3 7 0,-3 3-1792,-8 3 1697,-1-2 0,-5-3-740,-31-6 874,6-9 0,-1-2 0,-2 0 0,-4-1 0</inkml:trace>
  <inkml:trace contextRef="#ctx0" brushRef="#br0" timeOffset="5650">22728 2315 12141,'4'6'420,"0"-1"-655,-4-5-3042,0 0 3240,56-14 0,-42 10 0,14-3 0,1 0 0</inkml:trace>
  <inkml:trace contextRef="#ctx0" brushRef="#br0" timeOffset="5880">23006 2315 9677,'1'7'599,"-2"17"0,-1 4-336,3-6 1,1 1-166,0 11 0,1 1-51,3-9 1,2-3 41,11 4 91,1-6-1465,1-9 1,3-8 1097,4-16 0,4-10 1,-3 3 93,-2 7 1,-1-2 92,2-10 0,-1-5 0,-10 3 118,-18-5-1097,-20 15 1,-12 1 0,4 2-661,12 3 1,-1 1 1212,-11-2 0,-5 1 1,10 4-1,11 6 0,11 0 1</inkml:trace>
  <inkml:trace contextRef="#ctx0" brushRef="#br0" timeOffset="6442">23204 2117 11721,'-6'-7'409,"0"3"-50,6 4-180,0 0-3456,90 40 3120,-67-32 0,1 2 53,0-1 1,7 3-1,3 1 1,0 0-1,-3-2 1,-7-2 275,-1-2 0,-2 0-172,9 1 0,3 0 0,-14 2-101,-19 3 107,0 0-501,0 6 0,0 5 587,0 12 1,0 3 1272,0-9 0,0 1-1364,0-4 1,0 1 0,0-3 15,0-4 0,0-2-2373,0 14 2249,0-4 107,0-2 0,0-14 0,0-2 0</inkml:trace>
  <inkml:trace contextRef="#ctx0" brushRef="#br0" timeOffset="8323">24144 2289 0,'0'32'369,"0"0"1,1 1 0,-1-1 0,0-1 0,-1 0-1,-1 0 1,0 0-232,-1 1 1,0 0 0,0-1 0,-1 0 640,-1 7 1,-2-2-1,1 1-707,1-6 1,-1 0 0,0 0 0,0-1-91,0 4 1,0-1 0,0 0 60,1-2 0,-1 0 0,1-2 38,-1 5 1,1-3 504,3-11 0,-1-2-530,0 11-230,2-8-151,1-13-179,1-4 504,2-19 0,-1 9 0,1-9 0</inkml:trace>
  <inkml:trace contextRef="#ctx0" brushRef="#br0" timeOffset="9082">24130 1720 4523,'5'2'1647,"-1"0"510,-4-2-1340,5 55-421,-3-28 1,-1 5 0,0 3 0,1 2-1,-1 0-748,1-6 0,0 1 0,0 0 0,0 2 0,0 1 1,1 1-1,-1 3 360,0-7 1,-1 4 0,1 1 0,0 2 0,0 0 0,0 1 0,0 0 0,0 0 0,0-2-1,0-1 1,0-2 0,-1-3 101,2 10 0,-1-4 0,0-2 0,0-1 0,0 1 1,0 1-165,0-2 1,0 3 0,0 2 0,1-1 0,-1-1-1,0-6 1,-1-5 0,0-9-625,0-2 678,-1-18 0,0-10 0</inkml:trace>
  <inkml:trace contextRef="#ctx0" brushRef="#br0" timeOffset="10394">24580 2236 9800,'4'5'1518,"-1"0"-975,-3-5 269,0 0-543,-23 50 28,9-24-205,1-5 1,-2 6-1,-1 1 1,1-5-924,0-2 1,0-1 802,-2 3 0,-3 3 0,0 0 0,4-5 85,4-4 0,1-1-209,-10 11 1,5-4 17,14-15 134,4-2-1334,17-3 0,6-3 1334,-6 1 0,1 0-79,10 0 1,0-1-819,6 0-2380,-18 13 3056,-12-7 1,0 8 0,-9-11 0</inkml:trace>
  <inkml:trace contextRef="#ctx0" brushRef="#br0" timeOffset="10937">24673 2394 10864,'5'1'2145,"0"0"-1669,-5-1-1153,31 55 677,-35-26 1,10-6 1,4 4 0,-8-3-1641,-15-1 1,-4-3 1215,7-2 1,1-1 1478,-9 14-978,13-15 51,11-11 45,12-4-174,3-5-79,9-3-189,-7-5 268,-6-3 0,-1-1 0,-1 4 0,6-12 0</inkml:trace>
  <inkml:trace contextRef="#ctx0" brushRef="#br0" timeOffset="11432">24964 2223 11076,'6'1'1222,"-1"1"-1155,-22 29-67,8-12 0,1 5 0,0 7 0,3-5-6,5 4-17,8 3 1,5-3 117,6-15-95,11 3 0,-16-10 499,-2 17-3776,-6-9 2671,-3 14 1549,-9-15-893,-4 1-2288,-3-1 2093,-13 4-1513,8-6 795,-8-2-2043,11-7 2906,0-4 0,8 0 0,2 0 0</inkml:trace>
  <inkml:trace contextRef="#ctx0" brushRef="#br0" timeOffset="11692">24924 2249 5098,'26'-4'-586,"-1"0"1,0 0 0,9-1-1,-5 0 586,-11 0 0,-9 3 0,-4 0 0</inkml:trace>
  <inkml:trace contextRef="#ctx0" brushRef="#br0" timeOffset="12296">24924 1918 8128,'5'5'2021,"-2"-1"-2401,21 5 1,6 1 524,-3 4-123,-5-4 1,5 2 0,-5 0 409,-6 1 1,-2 2-433,1 1 0,-1 1 260,0 1 0,-1 2-238,3 7 1,0 3-20,0 2 0,-1 1-1328,-2-6 0,-2 0 1288,0-3 1,-3 3 301,-7 0 1,-4 3 0,1-2-246,1-5 0,0 1 15,-2 8 1,-1 5-1,1-5 32,0-6 0,0-2-1092,1 6 0,0 1 1143,1 0 0,0 5-418,0-10 1,1 6 0,-1 4 0,1 1 0,-1-1 0,1-2 0,0-5-794,-1 6 1,1-5 0,0 4 1052,0-1 1,-1 5 0,0 3 0,0-3 0,1-5 0,-1-10 0,1-2 0,-2-11-1</inkml:trace>
  <inkml:trace contextRef="#ctx0" brushRef="#br0" timeOffset="31583">19447 2355 8231,'3'2'1196,"-4"18"0,-2 7-944,1-3-154,-1 6 0,0-1 109,2-6 264,0-8 1865,2-7-1390,5-28-2585,-2-1 1,0-5 1274,1-1 0,1-3 0,-1 0-141,-1 3 0,0 0 0,1-3 442,0 1 0,2-3 0,1-1 1,-1 1-1,-1 5 141,3-5 1,0 1-79,0-5 0,1-2 0,1 10-168,4 12 33,-5 9 250,9 24 0,2 10 128,-6-6 1,1 4-112,-3-1 0,3 6 1,0 1-1,-1 1 1,-1-4-117,0 2 1,-1-2 0,0 1 550,-1-1 0,0 1 0,0 0 0,-2-5-685,-1 2 1,-1-5-2953,1 4 1866,-3-3-275,-2-3 1479,-12 4 0,5-13 0,-7 3 0</inkml:trace>
  <inkml:trace contextRef="#ctx0" brushRef="#br0" timeOffset="31817">19646 2447 10366,'-4'-1'3276,"1"-1"-134,3 2-5455,63-46 1327,-36 33 504,-2-3 0,6-4 1,-5 6-2796,1 10 2457,2-2 1,-13 4 0,-6-1 0</inkml:trace>
  <inkml:trace contextRef="#ctx0" brushRef="#br0" timeOffset="32125">19871 1693 11004,'7'2'3276,"-1"-1"-2811,-6-1-465,0-9-246,0 6 179,2-2 263,1 24 0,1 12-1820,-1-11 1,1 2 1649,0 9 0,0 7 1,0-1-1120,1-4 1,-1 1 0,0-2 770,0-6 0,-1-1 1,1-1-1,1 12 1,-1-8-1,-1-19 1</inkml:trace>
  <inkml:trace contextRef="#ctx0" brushRef="#br0" timeOffset="33653">20188 2236 11508,'5'1'1350,"0"0"-465,-5-1-661,1 0-3501,-1 3 1006,-12 10 1227,0 1 1080,-4 1 1,-2 0 1074,-4 5-1111,8-7 0,1 0-6,-3 4-33,5 1 2061,4 6-2336,3-6 174,3 5 95,2-10 45,4-2 65,-3 14 1,-4 10-1,-2-6 1666,-9 4-2112,5-2 0,0 5 0,-5-9-1258,-4-17 1,-2-4 1268,-13 8 1,15-6-1,8-5 1</inkml:trace>
  <inkml:trace contextRef="#ctx0" brushRef="#br0" timeOffset="42758">22159 3585 9669,'-6'-4'1663,"0"0"-694,6 4-717,0 0 137,0-2-114,0 1 270,0-2-472,-1 12 227,0 4-213,-2 8 0,0 3-6,1-6 0,0 2-16,-2 5 0,0 3 1,0-2-63,1-2 0,1 0-1642,-2 7 1,0-2 1530,3-8 0,0-2-3169,1 5 1916,9-15-1916,2-20 2460,6-18 1,-7 11 0,-4 2 0</inkml:trace>
  <inkml:trace contextRef="#ctx0" brushRef="#br0" timeOffset="43271">22464 3559 9862,'0'4'2262,"0"0"-1528,0-4-650,-7 18-3361,-1 19 2560,4-15 1,0 1 741,0 6 1,2 0-718,1-7 0,2 1 773,2 6 0,2 0-53,-1-7 0,3-2 567,1 3 0,5-2-483,4-10 0,2-4-23,12 2-67,-10-8 1,0-4 50,9-12-169,-20-7 1,-2-11 0,-1-5 0,-2 1 0,0 7 1027,2 2 1,-1-1-945,-2 0 1,1-8 0,-2-1 0,-1 6 0,-5 13 3287,-7 12-6553,-4 20 2457,8-4 1,-2 8 0,8-12 0</inkml:trace>
  <inkml:trace contextRef="#ctx0" brushRef="#br0" timeOffset="43705">22979 3479 11486,'-15'-2'874,"3"0"-829,12 2-45,0 0-3277,-23 59 2297,17-27 978,-1-6 0,-3 4 0,4-3 198,6-5 1,5 0-110,8 4 0,6 5 0,3 0 0,1-6-589,0-9 0,1-4 0,1 2 573,0 6 1,1 4-1,1-3 1,-3-9 115,12-16 1,-6-11 95,-14 0 0,-5-5-41,-1-7 1,-2-5 0,-4 1-156,-5 3 1,-3 1 0,-1-2-88,2-5 0,-1-1 0,-4 3-94,-3 7 1,-4 1 0,1 4 6,-3 0 1,-2 3 165,-7-1 0,-1 5-1731,-9 4 13,13 8 1,1 4 1428,0 16 0,11-5 0,2-4 0</inkml:trace>
  <inkml:trace contextRef="#ctx0" brushRef="#br0" timeOffset="56552">22609 4273 7229,'-2'-3'1585,"1"0"-683,1 3-17,-3 6-68,1-2-289,-13 13 1,-9 11 0,3-3-485,7-9 1,1 0-28,-9 10 0,-3 3 0,3-1 92,3 0 0,4-2-81,-2 5-28,5-8 0,2-2-95,7-8-6,2-3 314,6 1-1111,0-7 948,6 2-3092,0-5 3087,2 1-1261,4 0 1249,3 1-404,5 3 0,9 3 0,1 0 0,-6-1 379,-9-4 1,-1 1-216,9 3 1,8 2 0,-5-2 0,-15-4 267,-15-4 702,-1 0-1412,4 0 857,2-7 1,-1 5 0,0-5-1</inkml:trace>
  <inkml:trace contextRef="#ctx0" brushRef="#br0" timeOffset="57735">22966 4339 7526,'-3'-2'705,"1"0"1452,2 2-1020,-2 2-952,1-1-107,-4 1-44,1 0 22,-12 8-3333,5-3 3380,-14 11-41,12-7 8,-7 9-36,10-7-28,-2 3 11,7-5-17,0-2-124,2 2-22,2-3 314,24 4 1,7-2-163,-8 0-1,10 0 1,-1 0 33,-15 0-20,-1 0-19,3 10-11,-4-4-28,3 13 39,-8-11 196,-3 14-112,-4-16-28,-3 2-2190,-13-11 2206,1-5-832,-24 0-246,13-4 1,-1-3 794,-5-6 1,1-2-1,7 7 1,2-1-1,-10-15 1</inkml:trace>
  <inkml:trace contextRef="#ctx0" brushRef="#br0" timeOffset="58173">22847 4366 3137,'28'-2'179,"0"0"0,0 0 0,4 0 1,-2 0-178,-4-2 1,-3 0-3,6-1 1404,-3 1-1678,-2 0-309,-5 1 600,-1 1 1,-11 1 0,0 1 0</inkml:trace>
  <inkml:trace contextRef="#ctx0" brushRef="#br0" timeOffset="58683">23270 4352 11290,'-13'34'300,"-1"-1"1,1-3-1,3 0-191,6-8 1,1-1-1749,0 2 1,3 2 530,8 8 1,5 0 1163,-5-12 0,2-2 693,9 2 0,3-6-701,3-9 0,2-6 6,3-9 0,1-7 0,-1 2 395,2 4 1,-1-4-396,-3-8 0,0-6 0,-8 3-4,-12 7 1,-5 0-159,-5-12 0,-6 1 68,-11-1 1678,3 12 0,-4 2-1638,-15 6 1,-4 6-253,5 2 0,0 3-87,1-2 0,1 3-1300,9 2 1,9 2 1377,18-1 1,-2 0 0,2-4-1</inkml:trace>
  <inkml:trace contextRef="#ctx0" brushRef="#br0" timeOffset="59397">23416 4114 12405,'29'7'33,"0"0"1,0 0-1,0 0 1,3 1 0,-2-1-1,-1 2-1672,6 3 1,-4 1 480,-9-3 0,-1 1 1397,-2-1 1,-1-1-251,13 10 897,-6-3-920,-5-3-22,0 3 62,-11-10-1,0 3 3052,-9-9-3085,0 1-12,-1 6 1257,-1 1-1211,-4 10 207,-7 17-32,3-13 0,-3 3 0,0-1-106,-1 6 1,-1 1-32,0-4 1,-1 1 0,2-3 0,0-2 0,2-2 0,-1 0 0,1-1-40,2-1 1,1 0 27,-4 12-33,5-6 0,5-7-672,2-5-196,3-7 48,4-11 1,-2 2 0,2-5 0</inkml:trace>
  <inkml:trace contextRef="#ctx0" brushRef="#br0" timeOffset="60487">24474 3188 9705,'5'4'2346,"-2"-2"-195,-3-2-1692,12 0-3736,14-1 2919,7-1-280,-10 0 1,2 0 747,11-1 0,2-1-568,-6 1 1,1 0 0,0 0 488,1-1 1,-1 1 0,1 0-28,1-1 0,-1 0 0,-2 0 15,1 0 1,-1 0-239,-4 1 0,1-1 1,-3 1-51,-7 1 0,-1 0-53,10-2 0,-10 3 1425,-18 2-2386,0 12 1283,0 2 0,0 1 0,0-5 0</inkml:trace>
  <inkml:trace contextRef="#ctx0" brushRef="#br0" timeOffset="66992">21630 4683 9901,'5'3'1232,"-1"-1"2044,-4-2-1769,12 0-1383,5 0-40,17 0-54,-4 1 1,3-2-497,-3 0 1,2-2 0,-2 1 468,3 1 0,0 0-3,3-2 0,-8 0 156,-21 3-161,-5 0-1088,-2 0 1,0 0 0</inkml:trace>
  <inkml:trace contextRef="#ctx0" brushRef="#br0" timeOffset="68274">21471 3651 7498,'7'6'1888,"-2"-1"-1676,-5-5 2539,0 0-2270,3 0-61,-2 0-341,3 0-74,-3 0 74,2 2 243,1 28 0,-1 9-216,-2-20 0,0 1-42,1 8 1,-1 6-1,1 1 1,-1-6-1599,-1-5 0,0-3 1539,-1 13 1,2-2 11,5-4-286,-3-16-73,3 2-2935,-4-14 2184,-2 0 1,1 0 0</inkml:trace>
  <inkml:trace contextRef="#ctx0" brushRef="#br0" timeOffset="68450">21432 3995 10860,'-9'-20'299,"1"-1"1,-6-12 606,14 29-660,6 0-3523,3 1 3436,13 0 1,10 1-1,3-1 1,-6 1-323,-6 0 1,-1 0 201,7 0 1,6-1 0,-2 1-1,-9 1-1322,-6 5 1360,-4 8 1,-7-5 0,-2 4 0</inkml:trace>
  <inkml:trace contextRef="#ctx0" brushRef="#br0" timeOffset="69527">21776 5159 9369,'2'6'1467,"0"-1"-633,-2-5 136,0-8-825,0 7-145,0-7-100,0 8 100,0 0 201,0 8-78,0 4-1727,0 6 1,1 4 1667,0 4 1,2 2-375,0-2 1,0 2 0,1-3 309,0 3 0,0-2 0,1 0 0,0-4 0,-1-10 0,-2-4 0,-1-4 0,-1-2 0</inkml:trace>
  <inkml:trace contextRef="#ctx0" brushRef="#br0" timeOffset="69782">21723 5384 14544,'24'-5'-547,"1"-1"1,0 1 0,5-2 0,3 0 0,1-1 0,-4 1 136,-5 0 0,-1 1 1,0-1-1,6 0 1,0-1-1,-3 2 0,7-2 1</inkml:trace>
  <inkml:trace contextRef="#ctx0" brushRef="#br0" timeOffset="70444">22715 4987 11721,'0'7'1944,"0"-2"-1664,0-5-314,63 17-5,-48-3 33,19 6 1,-6 3 10,-36 5-2,3-9 0,-2 1-1642,-7 0 1,-1-2 1467,-6 10 143,7-12 0,2-1-163,1 0-44,4-5 34,26-6 0,17-3 0,-4-1-56,3 0-646,-2 0 1,5-1 0,-5 0 902,1-6 0,-19 4 0,3 0 0</inkml:trace>
  <inkml:trace contextRef="#ctx0" brushRef="#br0" timeOffset="70914">23138 4987 9324,'-1'-5'2492,"1"0"-2453,0 5-246,-28 40-3070,23-16 2739,-3 3 1,6 1 699,20-8-1537,14-2 1386,-7-7 0,0-1-22,4 5-65,-7-4 1,-3 1-172,-9 3 79,-5 1 168,-3 1 277,-17 2 1,-9-1-698,2-8 0,-2-1-656,-4 7 1,-1-3 1528,4-9 1,5-4 0,9 0-1,4 0 1</inkml:trace>
  <inkml:trace contextRef="#ctx0" brushRef="#br0" timeOffset="71182">22993 5014 1636,'-1'-6'1831,"1"1"-33,0 5-857,130-20-1026,-101 14 0,-3 1 1,4 0 84,3-1 0,5-1 0,1 1 0,-2-1 0,-6 2 0,2-2 0,-6 1 0,8-2 0</inkml:trace>
  <inkml:trace contextRef="#ctx0" brushRef="#br0" timeOffset="71936">21418 5794 9234,'7'7'1580,"-2"-1"-3219,22-10 1,11-6 1224,-13 6 0,1 0 1,9-1 471,-13 1 1,3 0 0,5 0-1,2-1 1,4 0 0,1-1 0,3 0-1,1 0 1,1-1 0,1 1-1,0-1 1,0 1 0,-1 0 0,-2 0-1,0 0 1,-3 1 0,-3-1-1,-2 2-38,8-2 0,-4 1 0,-2 1 0,-1-1 0,-1 1 0,1-1 0,1 1 0,3-1 0,3-1 4,-9 2 1,3-1 0,1 0 0,2 0 0,2-1 0,0 1 0,2-1 0,0 0 0,0 0 0,1 0 0,-1 0 0,-1 1 0,0-1 0,-2 1 0,-1-1 0,-2 1 0,-2 1 0,-2-1 0,-3 2-24,16-3 1,-6 1 0,-3 0 0,-1 1 0,0-1 0,4 0-152,-6 1 1,2-1 0,1 0 0,1 0 0,0 0 0,-1 0 0,-1 0 0,-2 0 0,-3 1 88,7-1 1,-4 1 0,-2-1-1,1 1 1,1-1-5,2 1 1,3-2 0,1 1-1,-2 0 1,-5 1 0,-7 0 357,-1 1 1,-7 0-1963,-6-1 1669,-44 2 0,17 0 0,-5 2 0,1 0 0</inkml:trace>
  <inkml:trace contextRef="#ctx0" brushRef="#br0" timeOffset="80295">22715 6178 11855,'1'5'2465,"1"-2"-1704,-2-3-194,4-5-388,2-1-45,18-11 1,5-1-1021,1 1 886,3 0 0,-1 1 205,-5 6-1040,9 2-2442,-19 5 2652,5 8-1498,-20 11 2176,-1 5 1,1 4-30,-1-4 1,0 1 0,0 8 0,2 4-518,0 2 0,2 3 1,0-4 301,-2-6 1,0-2 23,2 6 1,0 2 0,0-8 726,2-4-560,-4 1 0,0-13 0,-3 0 0</inkml:trace>
  <inkml:trace contextRef="#ctx0" brushRef="#br0" timeOffset="80505">22794 6496 12931,'6'0'504,"24"-1"0,8-1-2143,-17-2 1,1 0 856,8 0 1,5 1 0,-3-2 113,-1-2 1,0-1-426,-2-1 1,1-2 0,-1 0 597,0-1 1,-1 0 0,3-1 0,-5 0 0,-10 3-1</inkml:trace>
  <inkml:trace contextRef="#ctx0" brushRef="#br0" timeOffset="80969">23403 6019 11635,'5'1'913,"0"-1"-443,-5 0-464,-14 0 255,-6 5-154,-7 1-29,-2 7-1682,3 6 0,1 5 1581,9-6 1,3 4-824,2 5 0,1 5 0,4-4 846,6-8 0,4-1 0,8 8 0,4-5-5,7-14-612,7-1 0,1 0 421,1 1 33,-3-1 1,-2 2-629,-8 12 707,-9-1 2037,-2 6-1763,-8-10 45,-8-3-3376,-19-4 3812,4-1 0,-4-4 1,19-4-1</inkml:trace>
  <inkml:trace contextRef="#ctx0" brushRef="#br0" timeOffset="81205">23284 6006 13497,'28'-8'414,"0"0"0,0-1 1,-7 6-1,0-1-735,12-6 0,5-3 0,-5 3-1318,-12 7 1,-2 1 818,18 2 1,-18 0 0,-7 0 0</inkml:trace>
  <inkml:trace contextRef="#ctx0" brushRef="#br0" timeOffset="88246">24752 1759 9022,'-9'-6'1366,"2"2"-1069,7 4-62,0 0 34,-17-8-68,9 6 40,-14-6-22,12 8-57,-4 0-7,-7 7 0,-6 6 0,3-1-135,5-2 0,0 0-15,-7 5 1,-4 2-1,4-1-1644,10-2 1,2 0 1600,-1 0 1,0 1 3,2 0 0,-1 1 34,1 0 0,0 2 0,-3 6 0,0 4 4,2 4 0,0 4 0,1-1-761,3-10 1,1-1 0,0 2 759,-2 8 1,0 3 0,2-3-746,3 1 1,1-2 741,2-8 0,-1 0 545,0 7 1,1-1-546,1-11 0,0 0 12,0 17-1,1-18 0,0 0-11,0 16-45,0 0-6,1-13 1,0 1-28,1 10-409,5 1 0,3 2 507,-2-9 0,0 1-20,4 4 0,1 0-6,-4-6 0,2-1-50,5 4 0,0-1 752,-4-10 1,0 0-748,3 3 1,3 0 0,-2-2 2034,10 7-1959,-8-11 0,0-1 3251,8 5-3258,-7-6 1,1 0-81,8 7 59,-6-2 0,1-1 3,2 2 3,-11-6 0,4 0-84,8-3 0,8-1 1,3 0-1,-1 0 1,-6-2 295,0 2 1,-1-1-194,0 0 1,4 1-1,3 1 1,-1-4-1,-3-3 123,0-7 1,-2-3 0,-2-2 0,-3 1-1785,0 2 1,0-1 1698,2-2 0,5-2 0,2-2 0,-3 0 0,-7 2 13,7-9 27,0-1 1,-1-2-59,-14 6 0,-4 2-1002</inkml:trace>
  <inkml:trace contextRef="#ctx0" brushRef="#br0" timeOffset="88246">25399 2560 8960,'-10'-14'45,"-6"-7"26,0 0 0,0 0-830,-5-9 1,0-1 797,0 2 0,0 0 6,6 9 0,0 1-17,-8-9 0,0 3 1114,0 0-1139,8 9 0,-1 1 8,-5-7-5,-1 0-12,6 7 0,0-1 830,-2 0 1,1-1-861,0 1 0,0-1 33,1 3 0,1-1-1983,-4-7 1896,2 2 1,0 0 50,-4-7-278,2 1 0,1 0 322,8 9 1,1 1-6,-1-1 0,1 1 0,-6-12 0,4 10-34,1 1 1,0 0 1655,-1 1-1712,-11-13 79,17 24 285,-1-1-280,4 5-1007,2 1 1013,-1 10 0,1-7 0,0 6 0</inkml:trace>
  <inkml:trace contextRef="#ctx0" brushRef="#br0" timeOffset="98824">22503 3175 7122,'4'5'191,"-1"-1"-402,-3-4 15,1 0 196,3-1 0,-3 1 0,2-1 0</inkml:trace>
  <inkml:trace contextRef="#ctx0" brushRef="#br0" timeOffset="99126">22516 3188 8976,'-3'-2'3276,"0"0"-6553,3 2 2648,103-67 340,-74 54 1,-1 1 0,4-1 348,-3-2 1,4-2 0,2-1 0,0-1-1,0 2 1,-4 3-135,2 2 1,-2 2 0,-1 0-1,0 1 95,3-2 0,0 1 0,0-1 0,-3 2-142,-2 1 0,-1 1 0,-2 0 93,10-2 0,-3 0-54,-7 4 1,-2 0-25,8-1 1392,-13 4-4563,-12 26 0,-2-12 3218,-4 17 1,1-22-1,-1-2 1</inkml:trace>
  <inkml:trace contextRef="#ctx0" brushRef="#br0" timeOffset="112793">21670 4339 8758,'1'5'3276,"1"-2"-850,-2-3-1345,3-5-1076,-2 3-38,10-13 27,-7 10 0,7-8 1,-5 7-23,11-6 0,5-2-1611,2 0 1,2 1 1591,5-5 1,0 1 46,1 2 0,-1 2 0,-7 4 0,0 0 0,2 0 0,2 0-1134,0-1 0,4-2 1142,-4 2 0,4-1 1,1 0-1,-3 0-514,-4 2 1,-2 0-1,5-1 516,0 0 1,5-2-1,3-1 1,2 0 0,-2 0-1,-2 1 1,-7 2 423,2 0 1,-5 2 0,3-1-428,2-2 1,6-1 0,1-1 0,-4 2 0,-8 2 4,11-2-12,-5 1 11,-3 2 0,7-1 0,1-1 0,-5 2-8,-4 1 0,1 1-5,3-2 1,6-1 0,-2 0-1,-7 2 2,5 0-4,-8 2 1,5 1-1,-3-1 116,-4 0 0,1 0-112,3 0 0,3 0 0,-1 0 0,0-1 0,-3 0 3,-4 2 0,1-1-511,11-2 1,5-3-1,-4 2 508,-9 3 0,-1-1 0,3-1 0,3 0 0,-2 0-9,6-1 1,1 0 0,-2 2 1,2-1 0,-2 1 512,-6 0 1,-1 1 0,0-1-506,3 1 0,1-1 0,-4 1 11,9-3-11,-16 3 2263,8-2-2263,-17 5 3276,-2 1-3171,-3 1-105,-1 0-6,-1-1-5,-1 1 11,1-1-399,3 1 410,-1-1 23,-1 1 364,-1-2-365,-2 2-33,1-2 17,-1 1-17,0 0-845,-1 0-1132,-6 2 1977,-10 7 0,6-6 0,-5 5 0</inkml:trace>
  <inkml:trace contextRef="#ctx0" brushRef="#br0" timeOffset="114155">23958 4048 8192,'1'6'3276,"-1"-1"-861,0-5-2505,2 0-2670,4 0 2766,7 0 825,7 0-820,7 0-1232,0 0 1,1 0 1222,-5 0 1,0 0-967,8 0 1,3 0 946,-3 0 0,1 0 1,-3 1 345,-8-1 1,-2 1-333,20-1 1,-10 2-60,-25-1-268,-3 9 190,-1 6 2341,0 6-2201,0 6-20,0-10 1,0 3 21,-1 14 1,2 1-3,0-6 0,1 1-83,0 1 0,0 3 0,1-1 86,2-3 1,0-1 0,0-1-302,2 8 1,-1-1 299,-1-9 0,0 0 0,0-4 3,4 7-2,3-7 0,0-1-3,0 2 0,1-6 0,-2-2 6,-3-6-74,1 3 3025,-5-5-3013,-4 6 96,-34 2-291,5-3 313,1-3 0,-2-1 430,8-4 1,1 0-395,-3 0 0,-1 0 95,-9 1 0,2 0-193,9-2 0,1-1-28,-9 2 0,13-2 28,38-6 0,6-1 0,-19 3 0,24-4 0,-1 0 0</inkml:trace>
  <inkml:trace contextRef="#ctx0" brushRef="#br0" timeOffset="115602">21802 4511 9419,'5'3'2778,"-1"-1"-1562,-4-2-1071,2 0-313,-11 2 168,-3 3-1093,-10 3 1,-8 3 0,2-2 585,0 2 1,-2 0 822,-3 1 0,-4 1 1,2-1-273,2-1 1,1-1-20,1 0 1,0 0 39,5-2 0,-1 0 1,0 0-331,-2 1 0,1 0 0,1-1 228,-3 0 1,3 0 8,0-2 0,7 3-364,19 22 392,0-19 2845,0 25-2912,1-26 67,10 15 0,2 4 2,-4-11 1,0 0-1,2 5 0,3 3 0,-1-2-2,-1 0 0,-1-1 5,1 2 1,-2 0-6,0 2 0,-1 0 769,-1 1 0,-1 0-766,0-3 0,0 5 8,-2-4 0,0 6 0,0 2 0,0-2 1,-1-6-60,2 2 0,0-1-11,-2 5 0,0 5 1,1-3-1,1-16-2814,0-17 2918,5-1-2328,5-1 2344,6-1-481,0-2 1,1-2 425,15-2 10,-11 1 1,1 1-17,8-4-1066,-8 6 1,-1 0 1065,2-1 0,7 2 0,-30 2 0</inkml:trace>
  <inkml:trace contextRef="#ctx0" brushRef="#br0" timeOffset="121206">23522 5106 7129,'1'7'2773,"0"-3"-1241,-1-4-770,0-7-286,0 5-157,0-5-117,0 7 162,0 0-209,0-2-155,0 0 193,2-3-299,10-1 67,0 0-6,23-5 39,-10 5-25,-1 0 1,5 3-338,2 8 0,4 4 1,-3-1 339,-6-3 0,0 1 26,4 3 0,3 3 0,-10 1-4,-12 13 6,-3-5 0,0 8 0,0 2-3277,5 3 3222,-5-6 1,1-2 54,5 0 0,-3-8 6,0 3-6,1 0 0,-1 1-2263,1 0 2263,-2 0 0,-1-1 5,2 15-1527,-4-9 1505,-3-8 0,0-1 12,-1 2-1,-1-2 1512,0-6-1512,3 7 2269,0-3-2263,3 4 20,5 1 1,7 4 0,-3-4 113,5-1-131,-6 1 1,4 2 0,-5-9-4,-5-14 0,-5 0-274,2 0-124,-4-1 398,1-4 0,-4 3 0,0-4 0</inkml:trace>
  <inkml:trace contextRef="#ctx0" brushRef="#br0" timeOffset="133667">24527 5609 8556,'4'5'1524,"-1"0"-785,-3-5-498,0-5 179,0 4 25,-11 29 1,-5 13-1464,4-12 1018,2-2 0,-2 5 0,2-6 245,-1-2-240,2-2-5,0-2 0,2-2-5,1-4-46,1-4-84,3-3-789,9 4 398,-3-5 145,7 4 112,-7-5 841,0 0-650,3 1-1849,-1-2 1888,6 0-2717,2-1 2868,9-1-61,-1 1-51,1-1-532,3 1-432,-8 0 964,10 2 0,-19-3 0,2 1 0</inkml:trace>
  <inkml:trace contextRef="#ctx0" brushRef="#br0" timeOffset="134498">24620 5675 2947,'6'3'1972,"0"0"356,-6-3-2020,0 0-2547,31-10 2340,-18 6 70,10-2 0,0 1-289,-13 3 913,5 1-907,-12 1 84,-1 2 28,-2 2 78,0 6 6,0 3 118,-7 13 0,-2 2-169,4-3 373,-4 3 0,1-2-400,7-14 33,0 2-39,1-6 95,1 0 404,23-5 2680,-12-2-3179,18-1-50,-19-1-79,0 0-649,2-2-12,-4-2-739,0 0 1529,-6-1 0,-1 4 0,-2-1 0</inkml:trace>
  <inkml:trace contextRef="#ctx0" brushRef="#br0" timeOffset="135051">24911 5477 10657,'-10'13'532,"-1"5"-482,-1 1-117,11 16 0,6 1 100,2-14-30,2 10 0,3-6 47,7-26-5,0 1-73,0-1 0,1 1-3249,0 1 2832,11 2 400,-25 2 45,-2 6 0,-3-1-2218,0 15 2268,-2-8-484,-6 9 428,0-12 2045,-6-3-2039,-14-6 0,-1-2 0,11 0 0,-8-1 0,1 0 0</inkml:trace>
  <inkml:trace contextRef="#ctx0" brushRef="#br0" timeOffset="135472">24858 5543 6321,'-2'-4'1753,"0"2"-1406,2 2 725,26-15-1039,-9 7 163,1-2 0,2 0-196,1 0 0,-1 2-3277,5-3 2224,-10 5-1897,3-4 2950,-12 5 0,-3 2 0,-2 0 0</inkml:trace>
  <inkml:trace contextRef="#ctx0" brushRef="#br0" timeOffset="136386">24924 5265 5643,'9'14'1400,"4"-1"-4358,-3-8 3086,2 1 1441,2 1-1564,-1 0 568,4 2 1,1 1-568,8 6 1,-6-2 0,5 3 0,1 1 0,-4-3-861,-2-1 0,-1 0 779,10 7 0,3 3 1,-8-5 68,-6-5 2274,3 3-2228,-18-13 340,-2-3-380,-5 0-235,-1-1-112,-4 0-146,-13 4 308,11 3 185,-7 2 40,15 3-2158,3-1 2393,0 5 83,0 5-139,0 5 33,0 6-28,0 4 148,0 0 0,0 2-338,0-14 0,0 0-34,0 12 0,-2 0 0,-2-8 0,-1-4 0,1-1 0,-5 9 0</inkml:trace>
  <inkml:trace contextRef="#ctx0" brushRef="#br0" timeOffset="149952">24964 5067 10007,'0'-3'655,"0"0"359,-1 3 756,-6-7-1859,4 5-1,-6-5 90,6 7 0,-1-1 0,3 1 0,-1-1 0,0 1 0,1 0 6,-2-1-1,1 0-10,-14-3 5,9 2 0,-7-2 0,10 3-6,0 1-5,-1-1 5,0 1 1,0 0-1,1 0-11,-1 0-3260,-5 0 3151,2 0 126,-4 0-6,1 0 6,1 0 0,-2 1-5,0 2-2336,-10 7 2296,-5 5 2313,0 0-2268,4 1 6,10-6-1,-2 0 35,-4 6-35,2-5-129,-2 6 1,0 1 134,1 0 1612,2-3 1,-1 3-1624,4-2 0,1 0 0,-5 5 0,5-6 0,-1 3 5,-4 9 1,1 0-626,0 2 620,0-1 0,1-2 425,5-6-425,2-2 12,0 2 4,-2 6-3183,-2-1 3167,2-1 435,-3 3-435,6-11 6,-4 5 0,3-6-6,0 2-2269,0 0 2275,-3 10-34,2-2 0,1 0 28,-2 10-3,3-10 0,1-3 3,4-5 11,-1 6-16,2 5-1,-1-4 6,2 3 2325,0 2-2241,2-3-126,4 4 0,3 0 3318,0-4-3210,-1-6 0,3-1 102,18 1-117,-12-10-32,0 0 1,-1-1-9,-1-2-11,0 0 297,16 5-3574,-13-6 3224,12 4-706,-15-6 759,0 0 6,3 0-6,1 1 6,2 0-253,2 1 280,-1-2 2867,1 0-2900,-1 0 11,4 0 0,0 0 1083,-2 0-1092,2 0 1,2-1-3,-7-2 0,-1 0-5,10 0 5,-9 0 0,3-1-1402,11-7 1,-2-1 1406,-4 2-5,4-2 0,-4-1 17,-14 3 28,1-2-45,-4 1 129,4-2-1770,-12 4 1803,6-2-89,-7 3 2540,3-1-2613,-2 0 0,0 0 17,17-18-2591,-13 13 2574,13-12 1658,-16 16-1664,1 2 6,-1-1-22,8-2 10,-8 4 7,5-3 10,-9 5 7,2-2-1,-1 1-11,2-2 3276,-2 0-3160,2-1-116,-2 1 45,0-1-45,1 1 11,1-2 67,8-14-72,-6 9 33,8-13-39,-10 17-6,0 0-5,-1 1 6,3-5 5,-1 3 0,2-3-6,-4 2 0,7-7 6,-5 4 34,6-6-34,-6 3 28,0 4 28,-1-4-50,-2 4 44,0-1-44,-2-2 5,2 1 8,-2-16 1,-1-1-14,1 10 78,-3-13 0,-1 2-79,-1 19-5,-3-8-11,2 8-73,-1-2 193,-6-7 0,0-4-11,4 4 0,0 0-81,-3-5 1,0 2-13,3-8 23,4 13-3305,1 5 3190,-2-6-2181,2 8 2274,-3-4 50,2 4-6,-2-1 180,-6-6-211,0 4 1,-1-2-20,-6-9 2,6 11 1,1 0 53,-4-3-44,0 1-12,2 1 2268,3 2-2268,7 9-207,-11-10 95,-11 0 3388,4-1-3121,-2 4-161,16 8-50,0 1 51,0 0-438,-16-1 1,-3-1 431,8 2-10,-13-2 1,3 1 25,19 4 1,-6-1 5,13 0 0,1 1-2211,2-1 2200,12 1 0,-8 0 0,8 0 0</inkml:trace>
  <inkml:trace contextRef="#ctx0" brushRef="#br0" timeOffset="160053">22437 5040 13446,'4'6'1971,"-1"-1"-1432,-3-5-758,0 0 219,0 35 0,0-26 0,0 25 0</inkml:trace>
  <inkml:trace contextRef="#ctx0" brushRef="#br0" timeOffset="160354">22437 5040 12057,'4'6'3276,"-1"-1"-2368,-3-5-908,0 0 0,0 0 0</inkml:trace>
  <inkml:trace contextRef="#ctx0" brushRef="#br0" timeOffset="161336">22450 4167 6182,'-1'-3'1148,"0"0"2128,1 3-1794,-2 1-1253,0 1-223,-4 3 38,-1 3 1,-4 2-39,-3 5 33,-7 6 1,-3 2-85,9-7 1,-1 1 106,-3 1 1,0 2-1,0-1-96,2-1 1,1 1 20,-2 5 0,-2 5 1,1 1-1,3-4-1626,-1 2 1,2 1 1606,1-4 1,-2 4 0,2 0-1,4-3-1108,6 3 1,8-1 1224,7-4 0,7 2 0,2 1 0,0 0 0,-4-4-44,-3 1 0,-3-2 0,3 1 5,8 5 0,5 3 1,1-2-1,-3-7 113,-1-6 1,-3-5-2354,4 4 984,8 3-539,-24-13 1749,-6-3 0,0-1 0,-1-1 0</inkml:trace>
  <inkml:trace contextRef="#ctx0" brushRef="#br0" timeOffset="162150">23800 3916 2403,'4'-4'3276,"-1"0"-587,-3 4-2689,9-29-190,-2 21 151,8-9 36,-2 33 0,0 12 3,-2-5 0,0 4 1,-1-3 0,2 5 0,1 1 0,-1 0 1,-1-3-227,-1 0 1,-1-2 0,1 2 222,1 3 1,0 3 0,0-1-1,-2-3 516,-2 1 0,-2-2-612,-1-2 0,-2 2 60,-7 6 1,-3 5 0,1-6 79,2-10 0,0 0 107,-2 5 1,-2 2-1,2-10-110,2-16 380,4-3-1735,-2-1-1961,0 0 3197,-4-1 0,3 1 1,1-1-1</inkml:trace>
  <inkml:trace contextRef="#ctx0" brushRef="#br0" timeOffset="163608">22556 4921 11021,'-20'25'118,"-1"1"1,1-1 0,-1 3 0,1 0-1,5 2-1211,7-4 1,5 2 0,-1-1 368,-3 3 1,1 0 0,7 2 591,7-6 0,7 3 1,3 2-1,2-1 0,-1-3 1,-2-2-2,1 1 1,-1-4-1,4 1-292,3-1 0,4 2 1,2-1-1,-1-4 1,-3-6 424,6-8 0,-4-5 0,3 3 0,-8-2 0</inkml:trace>
  <inkml:trace contextRef="#ctx0" brushRef="#br0" timeOffset="164138">23350 4776 10898,'3'6'1069,"-1"-1"-4346,-2-5 2726,125 64 570,-104-44 1,0 2 124,3-6 1,6 2-1,2 1 1,-3 3-1,-9 3-305,-9 5 1,-8 6 0,-3 1 0,-2-1 0,0-4 267,1-1 1,-1-2-1,-2 2-399,2 0 1,-1 5 0,0 1 0,-1-3 0,-3-7-123,-7 0 0,-1-7 0,-1 4 1,4-9-1</inkml:trace>
  <inkml:trace contextRef="#ctx0" brushRef="#br0" timeOffset="226191">12304 3585 7817,'0'7'3276,"0"-2"-2603,0-5 167,2 0-431,-2 3-398,2 0 23,-10 9-29,1-2-5,-6 4-11,-1 5-78,7-8-12,-1 5 11,7-12 37,22 6 0,6 0 25,-11 2 28,11 1 0,-2 1 5,-18 0 51,-1 0-50,-3 0-978,-21-1 0,-6-4-568,4-10-99,-8 5 1,3-4 1042,8-21 0,9 11 0,3 2 1</inkml:trace>
  <inkml:trace contextRef="#ctx0" brushRef="#br0" timeOffset="226524">12171 3572 9582,'1'5'1708,"-1"-1"107,0-4-1474,45-9-298,-22 3 0,2-1 0,0 0-1682,11 0 1,-1-1 571,5-1 0,-8 1 420,-16 7 647,-8 8 0,-5-5 0,-3 5 0</inkml:trace>
  <inkml:trace contextRef="#ctx0" brushRef="#br0" timeOffset="227006">12581 3638 9565,'-3'36'267,"-1"-1"1,1 0 0,0-4-1,2-2 1,2-5-296,9 5-846,11-18 0,8-2 1,-2-2 391,7 5 392,-8-6 1,4-1-1,-8-5 90,-7-9 471,-6-8-319,-18-7 0,-9-7 0,2 5-29,-2-5-123,1 6 0,-3-4 0,3 10-381,1 16-532,8 2-2363,0 6 3276,6-1 0,2 2 0,0-3 0</inkml:trace>
  <inkml:trace contextRef="#ctx0" brushRef="#br0" timeOffset="227490">12872 3612 11273,'-7'21'-2,"-1"1"0,4 7 0,5-2-3275,17 4 1638,0-11 1,2-2 1608,11-2 1439,4-10-1359,-13-19-290,-13-8 1,-3-3 368,2-9-203,-9 3 0,-5 1 276,-5 11-51,-3-1-67,7 10 1966,2 3-3244,1 3-889,2 1-1194,0 2 4024,1 0 0,-1 0 1,1 0-1</inkml:trace>
  <inkml:trace contextRef="#ctx0" brushRef="#br0" timeOffset="227731">13349 3532 11950,'1'5'1899,"0"-1"-5176,-1-4 1437,47-11 1840,-11 1 0,1 0 0,-6 2 0,0 0 0,0 0 0,-1-1 0</inkml:trace>
  <inkml:trace contextRef="#ctx0" brushRef="#br0" timeOffset="228199">13864 3347 9066,'-3'-2'1008,"1"0"-481,2 2-578,-35 23-55,26-8 83,-10 2 1,4 1 17,21-1-63,6 3-294,5 2 1,8 8 0,0 1 0,-4-5 195,-6-5 1,-1 1-310,4 7 1,5 8-1,-3-2 1,-11-10-346,-17-7 1,-3 6 0,5-21 0</inkml:trace>
  <inkml:trace contextRef="#ctx0" brushRef="#br0" timeOffset="228357">13931 3704 7990,'1'4'1306,"-1"0"-852,0-4 106,11-51 252,-3 29 0,1 0-706,0-11 0,-1 0-1745,1 12 1,-1 3 1367,-5 4-2932,-1 6-74,-2 0 2747,0 6 1,0 0-1,0 1 1</inkml:trace>
  <inkml:trace contextRef="#ctx0" brushRef="#br0" timeOffset="228844">14182 3400 3630,'-7'31'-126,"0"0"0,4 0 0,1 2 0,3-5 2495,9 5-2462,-2-2 1,2-4 1154,10-13-1225,0-6 466,9-4-40,-9-10 988,3-4-500,-12-21-687,-10 3 1,-3-1 1573,0 5 0,-1 1-1625,-2-8 0,-3 1-111,-4 9 0,0 3-14,-5-8-386,-6-1-538,10 20-2140,-2 5 3176,7 5 0,0-1 0,6 2 0</inkml:trace>
  <inkml:trace contextRef="#ctx0" brushRef="#br0" timeOffset="229277">14513 3387 10354,'0'4'359,"1"0"-3636,-1-4 1129,3 80 1805,5-51 318,-5 0 1,1 6 0,2-8 829,12-11-1001,3-4-120,-2-7 1,-1-3 528,6-6 22,7-5 2462,-20-10-2389,-6-5-14,-3 5 0,-2-1 824,-7-1 1,-2 0-1100,-2-4 1,-1 2-40,-2 6 1,-2 3 19,-14 4 0,1 5 0,9 2 0,1 5 0,0-1 0</inkml:trace>
  <inkml:trace contextRef="#ctx0" brushRef="#br0" timeOffset="229843">13891 3691 6971,'3'1'2588,"0"1"-1742,-3-2-488,-2 26-173,0-3-191,1 1 1,-1 2-555,1 3-784,0 0-1933,1-15 2842,5-5 0,-4-5 0,4-4 0</inkml:trace>
  <inkml:trace contextRef="#ctx0" brushRef="#br0" timeOffset="230444">15042 3268 10858,'6'6'1232,"-1"-1"-1176,-5-5-5,0 0-1841,5 37 1829,0-16-39,0 5 0,0 0 360,5 0-1329,-2-8 0,-1 0-2308,5 8 2619,0 3 0,-7-19 0,-3-5 0</inkml:trace>
  <inkml:trace contextRef="#ctx0" brushRef="#br0" timeOffset="230705">14923 3387 10881,'4'0'767,"0"0"-767,-4 0-840,55-7 840,-24 1 0,0 2 0,-3 0 0,-11 1 0</inkml:trace>
  <inkml:trace contextRef="#ctx0" brushRef="#br0" timeOffset="230993">15333 3268 8640,'2'2'695,"-1"1"-3972,-1-3 2406,3 41-123,4-16 1014,0 3 0,2-1 822,10-8-1374,6-9 279,2-7 0,-1-3 0,-5 1 0,0-1 1,-1 0-1</inkml:trace>
  <inkml:trace contextRef="#ctx0" brushRef="#br0" timeOffset="231202">15545 3228 10108,'3'2'644,"9"26"0,4 11-921,-6-13 0,2 1-192,3 5 1,1 3 0,-1-4 0,-5-8 0,-1-3 0,7 4 0</inkml:trace>
  <inkml:trace contextRef="#ctx0" brushRef="#br0" timeOffset="231600">15928 3254 9554,'3'2'330,"-1"-1"-78,-2-1-3529,79-12 2282,-68 1 613,19-1 1,-8 2 235,-44-1-686,-9 2 312,22 9-1380,5 6 197,2 0 1703,2 5 0,0-5 0,0-3 0</inkml:trace>
  <inkml:trace contextRef="#ctx0" brushRef="#br0" timeOffset="232113">16299 3281 8466,'1'3'2241,"0"0"-2210,-6 17 0,-1 6-3308,3-4 2596,4 5 0,3 6 1,1-6 686,8 0 790,6-2 1,3-4-707,0-12-666,-3-4 1,0-4 849,3-7-1522,2-4 1523,-13-7-145,-11-8 1,-4-9 0,-3 5 1134,-7-5-1327,5 5 1,-2-4-1,-3 9 56,-19 15-33,-2 3-598,7 5 0,-4 0 1,4 0 636,7 1 0,0 0 0,-17-1 0,7 2 0,23-1 0</inkml:trace>
  <inkml:trace contextRef="#ctx0" brushRef="#br0" timeOffset="232926">15902 3334 8651,'6'7'2006,"-1"-1"-1872,-5-6 57,0 0-18,-11 7-3450,7 0 2577,-9 9-614,10 0 1365,2 3-45,0 10-6,6-8 5,3 7 96,7-13 434,4-7 0,0-2-266,7 1 1199,-1-3 0,-2-5-1018,-7-12 1,-3-4-83,8-2-298,-12-2 0,-3 0-2501,-6-1 2409,-11-4 0,-3-1-85,1 1 995,-4 1 0,-1 3-972,3 9-117,-3 5-102,0 3-441,-13 4 150,5 2-661,4 4 1,-1 1 1254,-7 3 0,5 2 0,12-5 0</inkml:trace>
  <inkml:trace contextRef="#ctx0" brushRef="#br0" timeOffset="239384">14420 3479 7011,'1'-3'-100,"1"0"1,-2 3-1,0 0 1</inkml:trace>
  <inkml:trace contextRef="#ctx0" brushRef="#br0" timeOffset="239483">14423 3473 6311,'0'0'0</inkml:trace>
  <inkml:trace contextRef="#ctx0" brushRef="#br0" timeOffset="240851">12952 3241 7179,'1'6'2330,"0"0"-314,-1-6-1361,3-1-402,-2 0 10,2 0-336,-2 1 73,1 0 34,3 5 16,1 4 104,2 10 0,0 11 0,1 2 0,-1-5-1786,0 1 1,0 1 1645,0 1 0,2 5 0,-1 1 0,-2-7 19,-1-2 1,-2-2-15,1 7 1,1 3 27,0 1 1,1 0-28,-1-4 0,0-2 106,1-1 0,-1-5-87,0-6-28,-1-6 45,-2-6 95,13 23-33,-6-10-74,0 0 1,0-1 0,2 5 3231,1 1-3243,-8-4 0,0 0 1,2-3-1,-4 10 1</inkml:trace>
  <inkml:trace contextRef="#ctx0" brushRef="#br0" timeOffset="242009">14301 3268 6826,'1'3'879,"-1"1"2397,0-4-520,2 0-2616,4 1-61,13-8-74,5-3-1644,-7 2 1,5-2 1632,2-1 0,8-4 0,5-1 0,3-2 0,-1 1 0,-3 1 0,-5 2 6,3-1 0,-3 1 0,4-2-1,-8 4 0,4-2 1,4-1-1,1-1 0,-1 1 1,-3 0-1,-3 2 1,-6 3 0,5-3 0,-5 2-1132,6-3 1,-1 0 1133,-10 5 1,-1 0 3,5-1 0,-4 1-450,-5 2 444,-2 2 0,-7 3 2049,-1 0-2044,0 1-5,0 0 0,1-2-2048,13-3 2042,15-5 6,-13 5 0,0 1 1024,5-2 1,1-1-1025,5 1 0,-1 0 328,-9 2 1,-1 0-332,6-2 1,-2 2-155,-2 1-117,-9 2 305,8 23 1,5 15 0,-3-5 351,-8-14 0,1-1-355,2 8 0,3 4 0,1 0 0,-4-7 106,10-1-1232,-9-10 1,0 0 1237,6 1 112,2 0-90,-18-9 68,-3 0-2638,-5-2-790,-3-4 3198,0 0 0,0 0 0,1 0 0</inkml:trace>
  <inkml:trace contextRef="#ctx0" brushRef="#br0" timeOffset="242706">16868 2924 9716,'5'0'1663,"0"0"-1663,-5 0-3277,1 11 2525,-1 12 370,1-3 0,-1 2 384,-1-2 1,0 0 559,0 0 1,0 0-557,-3 6-1,2-4-1239,1-4 1223,1-6 1528,1-3-1411,6-4-106,5-3-944,15-8 0,3-5-1161,0-3 466,0 1 1,-2-1 1429,-11-5 0,-8 9 0,-4 3 1</inkml:trace>
  <inkml:trace contextRef="#ctx0" brushRef="#br0" timeOffset="242908">17066 2990 8410,'2'6'3276,"0"0"-2104,-2-10-1205,0 27-3244,1 6 2781,-1-2 0,0 3 292,0-6 0,1-1 115,-1 2 0,0-2-1983,0 8 2072,0-1 0,0-14 0,0-6 0</inkml:trace>
  <inkml:trace contextRef="#ctx0" brushRef="#br0" timeOffset="243328">17198 3069 10438,'1'7'1255,"-1"-1"-1070,0-6-57,0 0 63,0 8-73,0 1-34,0 9-50,0 0-29,0 1-5,2 1 1087,12 11-925,-5-19-44,11-7-107,-11-30 28,1-5-11,-5-1-28,-3 10-3277,-2 4 2876,0 0 161,-3 7-1609,-13 6 1849,4 14 0,-5-4 0,12 5 0</inkml:trace>
  <inkml:trace contextRef="#ctx0" brushRef="#br0" timeOffset="243712">17463 3096 11452,'7'1'1272,"-2"0"-1199,-5-1-79,0 0-1097,-19 36 1103,14-15 166,-5 5 0,0 0-199,9 3-1606,5-3 1,2-1 1573,6 3-1009,-3-6 0,3-4 1124,9-10 461,0-3-349,0-4 454,8-18-25,-16-15 0,-4-5-876,0 14 1,-2 1 288,-4-4 0,-2-2 0,-3 5 1918,-17-2-2510,-1 11-2689,-11 7 3123,11 10 0,3 3 0,12-2 0</inkml:trace>
  <inkml:trace contextRef="#ctx0" brushRef="#br1" timeOffset="298146">13255 6323 24575,'0'0'0</inkml:trace>
  <inkml:trace contextRef="#ctx0" brushRef="#br0" timeOffset="300282">17026 9168 8668,'7'0'2005,"-2"0"-1579,-5 0 11,0 0 207,0-3 879,0 3-1155,0-3 103,2 8 231,8 19-428,0 5-1359,2 5 0,1 2 1208,-4-10 0,0 0-1193,3 8 0,1 2 1184,-3-8 0,1 0 0,-2-3-343,-1-6 1,-1 0 289,6 12 1,-2-7 129,-7-19 22,-1-4-1473,0-25 1999,-2 10-2378,-6-5 1,-1 0 818,-3 7 1,-3 0 0,6 9 0</inkml:trace>
  <inkml:trace contextRef="#ctx0" brushRef="#br0" timeOffset="301441">18296 9075 10858,'9'1'3276,"-1"-1"-1466,-8 0-1474,0 0-72,1-4 122,-1 3-313,5-2-23,0 5 17,6 4-27,1 5-40,5 4 0,2 2 0,3 3 18,-3-2 0,5 5 0,0 1 0,-3-4-18,-2-2 0,1 0 3,2 4 0,5 4 0,-2-2 0,-6-6-110,-3-6-285,1 2-425,-12-13-567,-3-7 1384,0-16 0,-1 12 0,0-11 0</inkml:trace>
  <inkml:trace contextRef="#ctx0" brushRef="#br0" timeOffset="306898">22688 8414 13284,'-15'-20'789,"0"-1"1,-6-2-790,6 10 0,-1 4-34,-5 6-5,-4 2 28,-4 1-3266,-4 2 3117,-1 4-994,2 5 1,-1 4 1113,3 5 1,0 4-482,6-6 1,0 2-1,2 1 521,-2 7 0,4 1-20,7-3 1,4-1 16,3-4 1,2 1 385,1 7 0,1 6 1,0 1-1,0-5-389,0 2 1,0 0-26,1 1 0,0 6 1,0-2-1,2-7 28,2-10 0,2-2 3,5 4 0,3 3 0,0-4 0,0-4 0,2-2 0,9 9 0,1 0-17,-4-7 1,0-3 13,-5-3 0,0-1 3,2 4 0,5-1 58,8-1 1,7-2 0,-1-2-46,-11-2 0,0-1 0,6-3 189,-5-3 0,7-3 0,3-1 1,3-1-1,1-1 0,0 0 1,-2-1-1,-4 1 0,-5 0-181,3-2 0,-5 1 0,-1-2 0,4-1-17,1 0 0,5-2 0,3-1 0,0-1 0,-4 0 0,-6 1 0,-9 1-4,-7-4 0,-6 1-11,10-11 6,-6 10-57,-2 3 51,2 1-227,-5-8 0,-1-3-111,2-11 407,-10 10 1,-4-8 0,-2-5 0,-1-1 0,0 3 0,1 7-59,-3-6 0,-3 1-11,2 5 1,-2-5 0,-3-2 0,0 1-1,0 4 1,0 8 7,-8 5 1,-2 5-504,2-2 0,-1 0 1,1 1 507,-1 1 1,3 1-257,1 2 1,1 0 304,-10-6 1220,8 4-1274,6 2 1,-2 0 802,-3 0 0,-1 0-800,5 2 0,-1 0 1333,-4-1 0,0 2-1345,-11 2 12,10 1-5,-5 2 1627,11 0-1627,3 0 5,1 0-73,3 0-95,0 0-29,-2 1 153,1-1 428,0 1-384,2-1 0,6 1 0,0 0 0</inkml:trace>
  <inkml:trace contextRef="#ctx0" brushRef="#br0" timeOffset="308673">20241 9485 9173,'4'7'2150,"0"-2"-1595,-4-5 313,0 0-605,1-22-3540,0 14 2930,0-16 323,0 21 494,-1 0-565,0 2 50,0 9-898,1 21 0,-1 4 741,2 1 977,-2 4 1,1-4-1437,0-15 377,5 4 1,-5-13 0,5 1 0</inkml:trace>
  <inkml:trace contextRef="#ctx0" brushRef="#br0" timeOffset="309540">20532 9406 7761,'6'4'1317,"-1"-1"-701,-5-3-56,0 0-3423,0 47 2874,1-18-8,-1 0 0,1 2 404,3-11 1,1-3-402,0 0 22,5 4-28,-5-15 134,1-2-56,-3-2 6,1-1 3192,-3-1-3076,-1-4 0,0 3 1,0-4-1</inkml:trace>
  <inkml:trace contextRef="#ctx0" brushRef="#br0" timeOffset="311254">20598 9472 7173,'5'4'1512,"0"-1"-145,-5-3-320,-1 37-1499,0-16 505,1 5 1,-1 1 223,1 0-187,0 1-51,0-1-17,4-6 1,0 0-3223,0 0 3413,13 10-297,-8-27 190,7 0-2086,-2-4 2024,3-7 1,1-2-149,4-4 137,-4 0 1,-1-2 2191,-1-5-2129,-2-14 60,-7 12-207,-1-10 51,-8 15 0,-4 0-28,-5 0-15,-6 1 0,-6-1 0,2 2-30,-6-5-98,-4-2 0,2 4-1593,16 15-84,6 1 1848,1 4 0,5-2 0,1 2 0</inkml:trace>
  <inkml:trace contextRef="#ctx0" brushRef="#br0" timeOffset="311691">20929 9525 8181,'-3'16'3276,"1"-7"-2682,2 24-429,6-11 1,2 0-87,3 8-63,1-6 1,1 0 129,6-2-45,1-3-3359,0-6 3846,9-5-1322,-11-12 0,0-3 947,12-8-888,-12-13 1,-5-4 478,-5-4-161,-6-1 1,-2 2 194,-9 2 80,2 14 1,-1 0 1248,-9 0-1391,1 5-207,3 4 431,-10 16 0,14-5 0,-7 10 0</inkml:trace>
  <inkml:trace contextRef="#ctx0" brushRef="#br0" timeOffset="312237">21313 9512 6613,'3'0'1618,"2"30"1,-2 10-1271,2-11-268,-2-2 0,0 3 0,2-4 217,3-3 364,8-4 0,1-1-190,4-2-270,-2-2 1,2-4 196,13-21-292,-6-2-1047,-9-6 1,1-6 0,-4-2 893,-9 2 1,-3-2-1,-1 0-9,6 0 0,0 0 0,-5 1-132,-9-8 1,-6 6-429,-8 15-1023,-5 8 1,-3 4 982,-4 1 1,8 0-1,3 1 1,8 2 0</inkml:trace>
  <inkml:trace contextRef="#ctx0" brushRef="#br0" timeOffset="313021">20545 8969 10735,'3'4'1081,"-1"-1"51,-2-3-707,-49 77-389,37-57 1,-1 2-26,-1 1 0,-4 5 1,0 1-1,1-2-356,-2 1 0,0-2 0,-1 1 347,2-4 1,-1 0 0,-1 0 0,1 0-2,-1 1 1,0 0-1,-1-1 1,1 0-1,-1 0 0,0-1 1,-1 0-1,1-1-821,0 0 1,-1-1 0,1-1 0,1 0 725,0 0 0,1-1 0,-2 1-215,-1 1 1,-2 1-1,1 1 1,2-3 305,-2 2 0,2 0-718,-5 5 1,2-1 675,9-9 1,3-2 84,-5 12-152,5-6-179,8-6-12,5-5 1129,7-5-1319,5-2 1368,8-5-3077,-2-2 2202,-2-4 0,-7 3 0,-5 1 0</inkml:trace>
  <inkml:trace contextRef="#ctx0" brushRef="#br0" timeOffset="313907">19302 9181 7427,'1'16'123,"-2"3"2282,-1 3-2405,-3 3 554,3-2 0,1 1-549,-1 11-72,9-13 0,3-1 677,3-5-633,17-13-1019,-11-9 1,-1-2 318,3-2-1450,12-7-638,-26 13 2811,-1 1 0,-6 3 0,0 0 0</inkml:trace>
  <inkml:trace contextRef="#ctx0" brushRef="#br0" timeOffset="314213">19447 9168 8746,'5'3'1564,"-1"0"-4841,-4-3 2932,1 41 1128,0-17-694,0 5 1,1 1 956,2 3-1040,0 3 33,1-1-196,-2-9 0,1 5 1,0-4-1675,3 8 1119,-1 1 1,2-7-1098,0-26 1809,0-3 0,-4 0 0,-1 0 0</inkml:trace>
  <inkml:trace contextRef="#ctx0" brushRef="#br0" timeOffset="314790">19646 9287 7425,'6'2'3276,"-2"-1"-2139,-4-1-997,-1 7 68,-2 10-152,1 5-51,-1 7 6,3-3 14,9 1 1,2 1-343,3 1 347,1-3 1,2-4-14,13-8 39,-5-7-478,-6-3 0,1-4 464,-5-16 0,-2-5-31,8-1-11,-12-4 0,-6 0 304,-12-3-450,-5 0-3131,-10 1 3052,0 3-39,-4 9 1,-1 2 157,5 0-331,0 4 0,5 5-880,17 10 1317,1 3 0,1-2 0,0 0 0</inkml:trace>
  <inkml:trace contextRef="#ctx0" brushRef="#br0" timeOffset="315314">19937 9208 8102,'2'7'1244,"1"-2"-639,-3-5 11,0 0 258,0 21-2513,0-2 1,2 3 1260,8 11 0,2 0-324,-5-6 0,2-1 724,7-2 1,2-4-1450,15-5 1488,-7-7-170,11-3 170,-12-8-16,0-5 28,-1-5 50,-10-2 1,-1-3-1,5-9 661,-8 8 1,-2 0-684,0-10 113,-4 2-96,-1 1 36,-19 0 0,-5 2-120,2 5 1103,-5-1 0,-2 4-1132,-9 16-5,8 1 6,-8 3-2275,13 1 2185,-5 8-1718,12-5 972,-6 3 823,12-6 0,4-3 0,0 1 1</inkml:trace>
  <inkml:trace contextRef="#ctx0" brushRef="#br0" timeOffset="484300">6906 15081 14051,'-18'-26'77,"1"-1"0,-1 0 0,2 2 0,1 0-41,-6-7 1,3 2-37,7 11-95,6 8-1544,-12 4 1,-3 1 988,4 0 395,-4 1 1,0 4 2460,7 22-1466,-1-15-2379,-11-10 1,-6-8 1556,3-4 1,-2-7 0,-1-1 0,3 2 0,4 4 0,2 1-1,-1-1 1,-1-1 0,-1 0 0,1 0 0,0-1 0</inkml:trace>
  <inkml:trace contextRef="#ctx0" brushRef="#br0" timeOffset="486588">4353 8123 6630,'2'5'1254,"-1"-2"-122,-1-3-443,-60-49-387,45 36 1,-1 0-218,-11-9 1,-4-4 0,6 5-86,-2-1-213,0 2-268,12 12-40,0 2 33,0 0-94,-5 2-487,5 2 521,-8 0 189,0 20 18,9-9-152,-2 14-61,6-2 1035,2-8-51,-3 11 0,-1 1-307,4-7-11,0 2 0,0 0-67,3-6-50,-2 3-2567,-1-1 2572,-3 0 0,0-1 0,3-4 0,-10 12 0</inkml:trace>
  <inkml:trace contextRef="#ctx0" brushRef="#br0" timeOffset="488030">3771 8334 8410,'3'2'2426,"0"0"-5703,-3-2 3201,45-12-906,-19 8 999,6-2 0,2 0 271,-15 5 1,-1 1-286,4-1 0,1 1-32,3 0 0,2 0 1,0 0 28,6 0 0,3 0 6,-8 0 1,2 0 0,4 0-1,1-1 1,1 0 4,-7-1 0,3 0 0,0-1 1,2-1-1,0 1 0,-1-1 0,0 1 1,-1 0 9,4 1 1,-2-1-1,0 1 1,0-1-1,1 0 1,1 0-10,-4 0 1,1-1-1,0 0 1,2 0 0,-1-1-1,0 1 1,0-1-1,-1 0 57,2 0 1,1 0 0,-1 0-1,0-1 1,-1 1 0,-1-1 0,-1 2-69,0-1 0,-3 1 0,-1-1 0,2 1 0,5-1 3,-8 1 1,4 0-1,3 0 1,1-1 0,2 0-1,-1 0 1,1 1 0,-1-1-1,-2 1 1,-3-1 0,-2 2-272,7-2 0,-4 2 1,-2-1-1,2 0 0,7 0 267,-12 0 0,4 0 0,2 0 0,2 0 0,2 0 0,1-1 0,1 0 0,0 0 0,0 0 0,-1 1 0,-1-1 0,-3 0 0,-1 1 0,-3 0 0,8-1 0,-3 0 0,-3 0 0,-1 1 0,1-1 0,1 0 0,2 0 0,-2 1 0,3-1 0,1 0 0,1-1 0,1 1 0,-1 0 0,-2 0 0,-1 0 0,-2 0 0,-4 1 355,12-3 0,-5 1 0,-3 0 0,-3 1-355,-4 0 0,-3 1 0,2 0-330,1-1 0,2 0 1,0 0-1,-1 1 330,3-2 0,-1 1 0,2 0-10,-1 0 0,1 0 0,2 0 1,0 0 0,2-1 1,2 1-1,0 0 1,-2 0-13,-7 1 0,0 1 0,-1-1 0,2 1 305,-1-1 1,2 0-1,0 1 1,-1-1-1,-1 0-322,6 1 1,-2-1 0,5 0-173,-9 1 0,3-1 1,2-1-1,2 1 1,-1-1-1,-2 1 1,-3 0 209,5-1 0,-4 2 0,-1-1 0,4-1 0,0 1 0,4-2 0,1 1 0,0-1 0,-2 1 0,-4-1 0,1 1 0,-3-1 0,-2 1 0,-1 0 3,2-1 1,-1 1 0,1-1 375,-2 1 0,1-1 1,0 1-1,-3 0-376,10-1 0,1 0-3,-5 1 0,3 0 0,1 0 0,-3 0 0,-3 1 0,-2 0 0,2 1 0,3-1 0,3 0 0,-1 0 0,-3 1-37,7-1 1,-3 2 40,-10 0 0,0 1 0,0 0-3,1 0 1,0 0 0,0 1 357,0-1 1,-1 0 0,7 1-360,-5 0 0,5 1 0,3 0 0,4 0 0,0 1 0,1-1 0,-2 1 0,-4-1 0,-3 0-460,7 0 0,-5-1 0,0 1 1,5 0 455,-7 0 0,3 0 0,4 0 1,2 1-1,-1-1 0,-1 0 0,-2 0 1,-5 0-1,-4 0-19,2 0 1,-5-1 0,1 0 436,8 1 1,1-1-1,2 2-427,-7-1 1,2 1-1,0 0 1,-1 0-530,4-1 0,-1 1 0,0 1 542,2 0 0,1 0 0,-4 0-3,-5-1 1,-2 0 370,2 1 1,0-1-369,0 0 0,-1 0-3,0 0 0,-1 0-3,0 0 1,0 0 5,-4 0 0,6 1 245,-5-1 0,7 1 0,4 0 1,1 1-1,1-1 0,-1 1 1,-4 0-248,1 0 1,-2 1 0,-1 0 0,1 0 0,3 0 1,0-1 0,2 0 0,2 1 0,1-1 0,-2 0 0,-1 1 0,-4 0 0,2 0 0,-4 1 0,-1 0 0,2 0-403,6 1 0,1 0 0,-1 0 0,-1-1 401,-2 0 0,-3-1 0,4 1 3,-4-1 0,3 1 0,1-1 1,-1 1-1,-3-1-3,0-1 0,-2 0 0,3 1 2,-1-1 0,4 0 0,1 1 0,-1-1 0,-3 0-478,6 0 1,-4-1 0,5 0 479,-7 0 1,4 0 0,2 0 0,0 0 0,-2-1 0,-4 0-126,5-1 1,-4 0 0,2-1 123,-2 0 1,2 1-1,0-1 1,-2 1-2,-2-1 0,-2 0 0,4 0 1,0 0 1,4 1 0,4 0 0,0 0 0,-3 0 0,-3 0 339,4 0 1,-3-1 0,3 1-341,-7 0 1,4 0 0,1 0 0,0 0 0,-1 0 0,-4 0 50,10-1 0,-4 1 1,-4-1 896,-7 0 0,0 0-865,2 0 0,1 0 0,-7 0 1365,-12 0-547,18-4 1529,-9 2-2468,0 0 1,1 0-20,9 1-2541,4 0 2584,-6 1 0,3 0 0,-2 0 13,-6 0 0,1 0 18,3 0 1,2-1 0,-5 2 115,2 1-72,-11-2-62,-2 3-297,-10-1 425,-1 0-2352,-8 0 2224,-2-1 0,0-1 0,1 0 0</inkml:trace>
  <inkml:trace contextRef="#ctx0" brushRef="#br0" timeOffset="521650">14036 13560 6675,'3'3'3276,"0"0"-1512,-3-3-1545,4 0-163,0 0-1898,7 0 1893,3 0-18,0 0-33,2 0 445,-4 0-400,4 0-39,0 1 50,2 0-56,1-1 5,14 0 0,-9 0 1,1 1-979,3 1 1,2-1 972,6 2 0,0 0-1132,-11 0 1,0-1 1131,1 1 0,-2-1 0,13-1 3,-11 0 0,1 0-3,-8-1 0,1 0 0,5 0 0,0 1 0,4-1 0,-2 0 449,0 0 0,6 0 1,-4 1-453,-10-1 0,2 2-11,11-1 0,9 2 0,0 0 0,-8-1 14,-9 0 0,-1 0 988,8 0 0,3 2 0,-4-2-986,-8-2 1,1 0 26,8 0 1,7 0-1,2 0 1,-5 0-1016,-8 0 0,-2 0 0,3 0 986,5 0 0,5 0 0,-1 0 0,-7 0 0,-6 0 0,-4 0 51,6 0 184,8 0-50,-7 0 107,-2-2 1,6-2 0,1 1-1,-5 0-189,-4 2 1,0-1-93,11-2 1,6 0-1,-8 1-5,-7 3 5,0 0 0,1 0-2048,7-1 2053,-6 0 1,0 1-14,-2-2 0,-1 1 1024,-4 0 0,1 0-1022,15-1 1,1 0-97,-14 1 1,-1 0 109,7-1 1,1 1 33,-3 1 1,2-1-38,-3 0 1,1 0 0,0 1-385,1-1 1,0 0 0,-1 0 370,0 1 1,-1-1 0,-1 0-2,3 0 1,-2 0 2414,6-2-2417,-12 1 0,-1 0 0,9-2-150,3 0 1,8-1 0,-5 1-1116,-9 1 1,-1 0 1254,5 0 0,4-1 1,1 0-1,-4 1 68,5 0 1,-2 0-56,2 0 0,-2 0 903,-1 1 0,-2 0-901,-11 1 1,1 0 53,12 0 0,0 0-1184,-12 0 0,0 0 1130,11 0 1,1 0 0,-5 0 0,-2 1 10,-4-1 1,0 0-4,6 0 1,2 0-14,0 0 0,1 0-218,-5 1 1,0-1 0,0 0 217,7 1 0,-1-1 619,1 1 1,0-2-497,-5-2 1,-3-1 2440,4 0-2500,-7 0 1,2-2-690,5-1 0,0 1 585,5-3-672,-2 1 1,2 0 691,-7 3 1,-2 2 274,-4-1 0,0 1-255,6-1 0,2 0 2,-1 1 1,-1 0-3,-5 1 0,-1 1 542,5-1 0,1 0-542,5 0 0,0 0 0,-8 1 0,2 0 7,2 0 0,5 1 0,-1 0 0,-3 0-10,-2 0 0,-1 0-682,2 0 0,2 1 1,-4 0 672,8 0-1516,-10 0 1523,7 0-773,-10 0 772,2 0 1140,2 0-1134,1 0-5,3 0-1,-1 0 0,1 0-2,-9 0 0,0-1-360,9 0 365,-2 0 1,1-1-419,7 0 418,-14 1 0,0 0 1312,4 0-1321,0 1 12,-6 0 0,6 0 56,3 0-50,-7 1 1919,5 1-1869,-8 0-1279,15 5 1228,2-2-2,-14-1 0,2 0-403,12-1 0,1 0 400,-15-1 0,-1 0 920,14 0 1,-1 0-927,3 1-1844,1-1 1811,0 1-104,1 0 0,0 1 2000,-1-1-1841,-2 0 1,-5-1 185,-16-2 1148,-4 0-1260,-3 0 235,12 0-152,-1 0-165,7 0 1,3-1 2,-3 1 1,0-1 1626,4 0 0,-1 0-1578,-1 1 1,-1-1-1627,-7 1 1,2-1 1658,9 1 0,6 0 1,-5 0-78,-7 0 1,-1 0-10,8 0 1,2 0 0,-5 0-3,0 3 1,0-1-1,9 4 3,-3-4 1,0-1-9,-9 1 0,0-1-3,12 0 1,-1-1-1204,-9 0 1,-1 0 1202,-5 0 0,0 0-67,6 0 0,2 0 64,3 0 1,-1-1 2,-6 0 0,0 0 3,10 0 0,-1-1 0,-10 1 0,2-1-340,8 0 0,6-1 0,2 1 0,-6 0 373,2 0 1,1 0-16,-3 0 1,6 0-1,-2-1 1,-6 1 37,-7 1 0,-4-1 33,2 0 1,-1-1 763,-2 1 1,-1-1-697,16-2-737,-16 2 1,-1-1 1033,12 0 408,-2-1-739,-12 3 1948,-4 1-2032,-6 0-5,3 1-29,-5-1 7,0 1 21,3 0-27,13 0 188,6-1 0,2 0-197,-6 0 0,-1 0 6,11-1 0,-3 0 1401,-7-1-1247,-7 0-6,-11 2-11,-2 0 679,-3 1-752,3 0-61,1 0 38,3 0 2862,-2 0-3035,0 0-185,-3 0 314,-34-10 0,24 8 0,-25-8 0</inkml:trace>
  <inkml:trace contextRef="#ctx0" brushRef="#br0" timeOffset="523716">17860 11337 10786,'-1'30'308,"0"-1"0,0 0 0,-1 1 0,2-1 0,0-2 0,-2 0-1947,-2 11 1,-1-5-376,1-5 2065,0 5 1091,3-15-1091,0-7 842,1-2-792,27-12-96,-10-2-5,4-1 0,0 0 0,6-5 3028,2 1-3062,-1 2 23,4 2-700,-7 2-108,-7 2 819,-9 2 0,-9 0 0,0 0 0</inkml:trace>
  <inkml:trace contextRef="#ctx0" brushRef="#br0" timeOffset="524066">17833 11496 10242,'9'5'1546,"-2"-2"-4823,-7-3 1106,69-6 2017,-47 3 0,1-1 0,3 1 0,1 1 1,-4-1-1,6-2 0</inkml:trace>
  <inkml:trace contextRef="#ctx0" brushRef="#br0" timeOffset="524448">17820 11271 9576,'6'0'1265,"27"-1"1,6-1-4543,-11-2 2189,-2 1 0,3 1 0,-4-1-1708,-3-3 3115,-6-1 1,-7 4 0,-5 0 0</inkml:trace>
  <inkml:trace contextRef="#ctx0" brushRef="#br0" timeOffset="524878">18310 11271 5527,'4'5'930,"-1"-1"2122,-3-4-2184,2 19-526,1-6-1656,2 21 1,1 4 1347,-1-2 10,1-1 1,-1 0 919,-3 1-964,1-1 461,-3 0-461,1-5-2957,-1 2 2189,1-14-688,2-2-382,2-13 1458,2-5 1,-4 1 0,0 0 0</inkml:trace>
  <inkml:trace contextRef="#ctx0" brushRef="#br0" timeOffset="525476">18376 11298 8696,'1'-4'2314,"-1"2"-2085,2-27 23,2 20 28,11-8 0,4 3-224,1 16-446,5 3 0,-1 3 518,-6 7 52,3 10-57,-12-5 134,-4 17-3250,-6-15 3026,-5 12-33,-8-20-222,-3-3 0,-2-1 82,-3 0 84,-12 6-196,24-12 672,7-1-425,7 1 5,6 1 72,23 10 2890,-1 4-2993,-15-9 0,-1-1 260,7 8-430,-15-9-342,-4 0 543,0 3 0,-3-6 0,-1 1 0</inkml:trace>
  <inkml:trace contextRef="#ctx0" brushRef="#br0" timeOffset="525880">18720 11351 10457,'-11'30'76,"0"0"1,1-3 0,3-1 929,6 2-1095,1-1-57,6-1-3131,3-4 2569,15-3-455,4-9 1247,0-3-1340,-3-16 1289,-11-18-585,-6 0 583,-5 7 0,0-1 1168,-3-11-1188,-5 0 831,-2 10 1,-3 1-849,-7-7 1265,4 11 1,-1 3-2929,-19 2 1661,13 6 8,-5 3 0,20 3 0,2 0 0</inkml:trace>
  <inkml:trace contextRef="#ctx0" brushRef="#br0" timeOffset="526445">18931 11258 7632,'7'4'952,"-2"0"1866,-5-4-2275,24 0-50,-18 0-6,18 0 454,-24 31-885,0-9-56,0-1 0,0 5-13,1 0 0,1 1 0,0-2-26,4 12-3,-2-1 0,3-4 42,10-19 33,-3-7-44,20-2-3266,-16-6 3157,14-2 120,-5-5 0,-1 0 0,-8 3 0,0 0 0,14-5 0,4 1-1137,-19 5 0,2-1 778,5 0 1,0 1-2919,12-1 3008,-6 0 0,-17 5 0,-13 1 0</inkml:trace>
  <inkml:trace contextRef="#ctx0" brushRef="#br0" timeOffset="528956">22291 13017 8097,'-10'8'1431,"1"20"0,5 5-910,6 1-425,14 0 1,4-5-97,-6-18 55,7-12 1,-3-8-544,-21-17 1,-9-2-2527,0 0 2731,0 1 0,-2 4-305,-3 11 140,1 5 196,4 2-28,3 4-140,4 0 716,3 1-369,2 0-787,44 0 1286,-24-3 0,2 0 41,2 0 0,4 1 0,-2-2-333,-1-1 1,-2 0-172,-4-1 0,-2 1 37,0 1 0,-7 1 79,-6 2 206,-2 1-61,-4 21 0,-5 17 0,1-5 2153,2-1-2413,-2 2 1,-2 7-1,3-11 2540,4-15-2409,-2-3 232,4-12-333,4-9-3271,4-6 3149,2-3 1,1-1 51,-3 3 1,1-1-577,9-13 1,1-3 690,0 5 0,0 1-33,-4 5 0,0 0 22,1 1 0,-4 10 632,-6 33-648,-3-2-7,-3 0 1,0 2 10,1-2 1,1 1-17,3 8 0,0-1 0,0 5 0,-1-14 0,1 0 0</inkml:trace>
  <inkml:trace contextRef="#ctx0" brushRef="#br0" timeOffset="529612">22900 12832 10382,'6'6'882,"0"18"0,-2 8-2521,-2-10 1,0 1 545,2 7 1,1 4 0,0-3 777,0-7 1,0-2 583,1 1 0,2-7 806,16-18 119,-12-5-1043,10-12-2016,-8-13 1860,-8 18 1965,4-9-2072,-9 23 140,4 6-23,0 1-5,4 6 0,0-2 0,8-1 269,13-9 415,2-16-77,-10 0 1,-2-1 354,1-10-962,-1 2 101,-14 33 19,-3 10 1,-2 6-96,1 2 0,-2 6-388,-2-6 1,-1 7 0,-1 4-1,-1 2 1,0 0 0,0-4-1,1-4-457,-1-1 1,2-4 0,-1 0 0,-1 3 586,-1 5 0,0 6 1,-2 1-1,1-1 0,0-5 1,1-10-1,-5 7 1,3-14-1</inkml:trace>
  <inkml:trace contextRef="#ctx0" brushRef="#br0" timeOffset="530353">23667 12819 4532,'-5'31'47,"-1"0"1,1 0 0,-1 0-1,0 4 1,1-3 0,0-1 1022,1 0 0,1-2-1196,1-9 0,1-1 823,0 17-2336,-1-14 1,0 0 1830,1 7 0,-1-2 1,2-20-1</inkml:trace>
  <inkml:trace contextRef="#ctx0" brushRef="#br0" timeOffset="530566">23535 12978 11189,'27'1'-527,"0"0"1,0 0 0,8-1-567,-6 0 1,5-2 0,-7 0 1016,-6-4 1,-11 4-1,-4-1 1</inkml:trace>
  <inkml:trace contextRef="#ctx0" brushRef="#br0" timeOffset="530727">23760 12938 3955,'0'30'-481,"-1"1"1,1-1 0,0 8 0,-1-6-1554,1-1 2034,0-18 0,0-6 0,0-5 0</inkml:trace>
  <inkml:trace contextRef="#ctx0" brushRef="#br0" timeOffset="530930">23786 12740 12247,'7'6'-91,"-2"-1"0,-5-5 0,0 0 0</inkml:trace>
  <inkml:trace contextRef="#ctx0" brushRef="#br0" timeOffset="531360">23905 12925 2874,'4'6'1156,"15"1"1,4-3 1520,-6-2-2638,7 1 1,0 0 1380,-10-3-1577,2-4 708,-9 0-1318,-8-10 4043,-8 8-3255,-8-4-27,1 11 6,-7 12 255,12 2 0,1 3-1764,-2 13 1,7 2 1508,15-1 0,3-2 0,-10-4 0,2-3 0,12-12 0,0 1 0</inkml:trace>
  <inkml:trace contextRef="#ctx0" brushRef="#br0" timeOffset="531752">24196 12938 11071,'5'6'980,"-2"-2"-2619,-2 17 1,-2 9 889,1 2 0,0 3 403,0-5 0,1 2 0,0-2 351,0 7 1,0-5 1116,3 2-892,-1-24 257,-1-5 255,1-35 0,-2-15-711,1 24 0,0 0-31,0-11 0,-1-5 0,2 1 392,1 4 1,0 1 0,1 3-438,-1 5 1,0 2 1448,2-16 1,2 7-1623,2 23 28,-3 5 190,13 14 0,1 5 0,-10-9 0,6 7 0,0 0 0</inkml:trace>
  <inkml:trace contextRef="#ctx0" brushRef="#br0" timeOffset="532382">24699 12621 12304,'7'4'5,"-1"0"57,-6-4-231,0 0 41,35 4-3149,-26 3 2728,11-2 0,-4 3 694,-30 17 1,-11 4-62,14-14 0,-1 1-712,-5 3 1,-2 2 0,1-3 761,-1-4 1,3 0 504,4 14-567,3-10 29,24-2 50,3-13 57,2 1-578,-2 4 969,-1 15 0,-3 8-330,-9 3 1,-4 2-235,2-9 0,1 0 1,-3-1-36,-10 11 0,-7-4-236,-4-10 1,-5-3 235,0-8 0,-4-3 0,3 1 0,3 4 0,1-2 0,-7-6 0,-1 0 0</inkml:trace>
  <inkml:trace contextRef="#ctx0" brushRef="#br0" timeOffset="547557">14235 11986 11435,'0'3'403,"0"-1"813,0-2-981,13 0-3512,3 0 2897,20-2 362,-7-4 0,7-2 1,4-1-1,0 1 124,-10 2 1,2 0-1,0 0 1,1 0 0,0-1-1,0 1-334,3-2 0,0 1 1,1-1-1,0 0 1,-1 0-1,0 1 242,-3 1 0,1 0 0,0 0 0,-2 1 0,-2 0 0,-2 0-12,3 1 0,-4 0 0,-1 1-2,5 0 0,-4 2 758,-7-1 1,-2 1-854,15 1-1004,-13-1 1996,-15 5-897,-19 5 0,2-3 0,-4 1 0</inkml:trace>
  <inkml:trace contextRef="#ctx0" brushRef="#br0" timeOffset="548219">15875 12806 11116,'2'5'2196,"-1"0"-1863,28-6 0,15-6-1972,-10 2 1,4-1 1351,-12 2 1,4 0 0,1 0 0,3-1 0,3 1 300,-7 0 0,5 0 0,1 0 0,2-1 0,0 1 1,-1 0-1,0-1 0,-3 2 0,-4-1-8,4 0 1,-3 0 0,-2 1 0,1-1 0,3 0 125,-2 1 1,4 0-1,3-1 1,-1 0-1,0 1 1,-3 0-1,-4 1 1,-6 0-313,5 1 1,-7 1-393,4 0-1561,-14 13 1755,-45 2 0,13 1 0,-15-4 1</inkml:trace>
  <inkml:trace contextRef="#ctx0" brushRef="#br0" timeOffset="551387">23390 13520 12332,'5'6'1153,"0"-1"-290,-5-5 83,0 0-761,9 0 90,2 0-3552,14 0 3249,2-2 0,3-3-559,2 1 0,4-1 643,-7 0 0,5 0 0,4-1 0,1 0 0,-1 0 0,-2 0-106,1 1 1,-1-1-1,-1 1 1,2 0 0,2-1 55,-7 1 0,1 1 0,2-1 1,0 0-1,1 0 0,0 1 1,1-1-1,0 1-6,-4 0 1,2 1-1,0-1 1,2 1 0,-1 0-1,-1 0 1,0 0-1,-1 0 1,-2 0 0,-3 1-37,9-1 0,-4 0 0,-2 0 0,0 0 0,2 1-117,0 0 0,4 0 0,0 1 0,-3-1 0,-7 2 0,-10 0 0,-8 2 0,-39 6 0</inkml:trace>
  <inkml:trace contextRef="#ctx0" brushRef="#br0" timeOffset="575481">2501 11284 11374,'2'6'823,"0"-2"-593,-2-4 33,-16-6-263,11 5 0,-11-4-3277,-4 13 3534,2 7 1,-4 6 0,1 0-135,-6 2 0,0 2 1,6-3 0,-2 2 1,-1 3-1,3 1-15,3-2 1,1 2 0,1 2 0,0-1 0,2-2-77,-2 1 1,1-1 0,1 0 0,0 3-355,1-2 0,1 3 0,-1 2 1,2 0-1,1-1 0,4-3 399,1 5 1,3-3-1,3 0 1,3 1-254,3 2 1,4 0 0,2-1-1,4-2 277,4-2 0,3-2 1,2-2-1,0-3 19,-3-3 1,1-3-1,1-2 1,3 0-330,1-2 1,3-2 0,1-1 0,-2 0 0,-6-1-524,3 2 1,-2 0 730,2-1 0,2 1 0,-12 0 0,-16 0 0,-3 2 0</inkml:trace>
  <inkml:trace contextRef="#ctx0" brushRef="#br0" timeOffset="584801">10081 16616 12561,'7'3'1636,"-2"0"-1149,-5-3-28,0 0-5,-11-26-51,6 18-3520,-21-13 3117,13 30 58,-6 5 1,1 10-124,11 0 1,3 9 0,3 4 0,1 1-1,0-2 1,0-6-271,-1 2 0,0-5 0,4 3 344,4 1 0,2 6 1,2 2-1,3-3 1,1-5-1,2-10-658,6-9 0,3-10 1,3-1 646,-1 1 1,3 0 0,2-3 0,0-2 0,0-5-184,-2-4 1,1-6 0,0-3-1,1-2 1,-2 0 0,-1 0 0,-3 1 190,-1 2 1,-2 0 0,-2 0-1,0-2 1,1-1 201,2-4 1,4-3 0,-1-1-1,-3-1 1,-7 3 0,-9 2-295,-14-3 0,-10 2 0,-4 4 39,1 6 0,-2 2 1,-2 2 194,-2 0 1,0 1-1,-2 2-148,0 1 0,0 1 0,-3 2-17,2 3 0,-2 1 0,-1 1 0,3 1 6,-1 0 0,2 2 0,1 6 11,2 10 0,1 8 0,2 1 0,3-5 0,1-5 0,4 0 0,9 12 0,0 0 0,-1 0 0</inkml:trace>
  <inkml:trace contextRef="#ctx0" brushRef="#br0" timeOffset="585140">10835 16073 12270,'-8'26'468,"-1"0"0,1 0 0,0 1 0,0 3 0,0 2 0,0 2 0,-2 2-796,1-7 0,0 1 0,-1 3 1,0 0-1,-1 2 0,0 0 1,1-1-1,-1 0 0,1-1 1,1-2 89,-1 3 1,1 0 0,0-2 0,0 0 0,1-1 0,-1 2 0,0 0 102,0 0 0,-1 3 1,0 0-1,0 1 0,0-2 1,1-2-1,1-3 1,1-6 108,-3 14 1,1-7 365,2-3 0,1-1-777,0-1 0,1 0-1202,1 7 1,2-3 905,1 6 1,2-1 0,2-31 0</inkml:trace>
  <inkml:trace contextRef="#ctx0" brushRef="#br0" timeOffset="585716">12132 16140 10130,'7'-3'3276,"0"0"-939,-7 2-2444,-3 8 107,-1 7 76,0 3 0,-2 7 47,2-1 0,-1 6 0,0 5 0,-1 4 1,0 1-1,-1 1 0,1 0 0,0-3-471,1-4 0,-1 0 1,0 0-1,1 1 1,-1 0-1,0 0 1,0 0-1,0 1 0,0 1 349,1-3 0,-1 2 0,0 0 0,0 0 0,0 1 0,1 0 0,-1 0 0,0 0 0,0-1 1,0-1-1,0 0-252,0 4 0,-1-1 0,0 1 0,1 0 1,-1-2-1,1 0 0,-1-2 0,2-2 0,-1-2 30,-1 3 1,1-2-1,0-2 1,0-2-1,1 0-854,-4 10 0,2-3 0,-1-3-494,1 2 1,0-15 1568,1-31 0,3 10 0,0-9 0</inkml:trace>
  <inkml:trace contextRef="#ctx0" brushRef="#br0" timeOffset="587120">12859 16788 11620,'1'3'1177,"0"0"155,-1-3 85,-3 74-1332,1-37-72,1-7 0,-1 5 0,1-2-460,-1 2 0,0-6 727,0-5 94,-1 1-369,2-45 1,1-14-8,-2 6 0,-1-1 1,1-1-46,0 0 0,0 0 1,0-1 8,-1-2 1,-1 0 0,1 1-992,2 3 1,-1 1 0,1 2 1025,0-2 1,0 2-293,-1-7 1,4 9 926,6 20-632,6 16 0,-1 5 0,1 3 0,3 5 0,1 0-1131,4 3 0,1 0 1131,-8-9 0,0 1 0,5 1-61,5 1 1,6 2-1,2 0 1,0-1-1,-5-3 63,-4-3 0,-2-2 0,2 1 38,2 1 0,4 3 1,0 0-1,-2-5 0,-7-8 650,7-19-477,-14-6-99,-8 2 1,-2-6-42,-5-5 1,-4-7 0,-2-4 0,0 2 0,2 6-99,2-3 0,0 2 441,-2 2 1,-1-6-1,-1-1 1,2 6 0,2 10-798,3 10-123,0 7-118,0 2-504,5 1-151,13 0 1748,4 3 0,2-1 0,2 0 0,10 3 1</inkml:trace>
  <inkml:trace contextRef="#ctx0" brushRef="#br0" timeOffset="587893">13970 16510 12096,'0'3'2039,"0"-1"-1266,0-2-779,-29-3-3271,14 10 2764,-4-4 1,-1 4-193,5 14 1,4 7 687,2-5 1,1 1-1,0 1-489,0 1 1,1 0-1,1 0 487,1 2 1,0 1-1,2-2 2,1 3 0,3-2-17,2 1 1,3-1 665,0-3 1,3 0-703,4-2 0,2-2 1176,2-2 1,3-2-1107,-2-1 0,7-4 40,2-10 0,8-4 0,4-4 0,1-1 0,-2 0 0,-6 1-25,-2 1 0,-3 0 0,3-2-148,2 0 1,7 0 0,2-1 0,-3-2 0,-7-4 0,-13-3 224,-15-13 0,-15-7 1,-6-1-1,0 4-765,2 4 1,-1 3 0,-4-2 631,3 4 0,-3-4 0,-2-1 0,0 1 0,0 2 0,3 6-212,-5 1 1,2 5 0,0 1-210,-9-7 0,5 8 556,16 14-94,6 18 0,5-10 0,0 9 0</inkml:trace>
  <inkml:trace contextRef="#ctx0" brushRef="#br0" timeOffset="588275">14142 16920 11547,'4'7'1104,"-1"-2"1153,-3-5-1686,70 47-2210,-47-30 1,2 1 1463,0-1 0,3 2 0,2 2 1,-1-1-320,-2-1 0,0 1 0,0-1 0,-2-1-52,4 2 1,-2-1 0,2 1 545,1 0 0,1 1 0,0-1 0,-5-3 0,-2-2 0,-3-1 0,0-2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6T15:16:58.404"/>
    </inkml:context>
    <inkml:brush xml:id="br0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9975 4101 4743,'1'-26'446,"0"0"0,0 3 1,-2 1 2829,-12-11-2910,8 22-562,-5-17 1257,10 28-882,0-1-398,18-2 1,23-1-1,8-1 274,-24 1 0,3 1 0,4-2 0,1 1 0,3-1 0,1-1 0,1 1 0,0 0 1,-1-1-1,0 1 0,-1 1 0,-2-1-135,1 1 1,-1-1 0,-1 1 0,0 0 0,0 0 0,0 0 0,0 0 0,2 0 0,0 0 0,2-1 88,-4 1 0,1 0 1,2-1-1,0 1 0,1-1 1,1 0-1,0 0 0,0 0 1,0 0-1,0 0 0,-2 0 1,-1 1-1,0 0 0,-3 0 1,-1 0-30,7 0 0,-1 0 0,-2 0 0,-2 1 0,0 0 0,-1 0 0,0 0 0,0-1 32,3 1 1,-2 0 0,0 0 0,0 0 0,0-1 0,1 2 0,1-1-160,-1 0 1,1 0-1,2 1 1,0-1-1,0 1 1,0 0-1,-2-1 1,-3 1-1,-2 0 148,10-1 1,-5 0-1,-1 1 1,2-1 194,-3 1 0,4 0 0,2 0 0,-4 0 0,-7 0 0,-12 2-196,-11 0-3277,-5 0 0,-2 7 2862,-1-6 0,0 7 1,2-8-1</inkml:trace>
  <inkml:trace contextRef="#ctx0" brushRef="#br0" timeOffset="38768">6364 2871 10763,'-4'-8'2325,"1"3"-1793,3 5-151,0 0 341,-3-9-380,2 5-135,-3-5-543,4 8 336,-1 4 0,9 5-3277,2 0 3299,1-6 0,8-1 0,5 0 0,5-2 1,5 0-1,4-1 0,3 0 0,3 0 1,1-1-1,2 0 0,0 0 0,0 0 1,-1 0-1,-2 0 0,-3 0 0,-2 1 1,-4 0-1,-5 1-22,11-1 0,-5 2 0,-4-1 0,0 0 0,0 1 0,4-1 0,6 0-4,-13-1 0,2 1 0,3-1 0,2 1 0,2-1 0,2 0 0,2-1 0,0 1 0,1 0 0,0-1 0,0 1 0,-1 0 0,0-1 0,-2 1 0,-1 0 0,-1 0 0,-3 1 0,-2-1 0,-4 1 0,-2 0 0,-4 0-37,17 1 1,-9 0-1,-3 0 1,0 0-352,3 0 0,0 0 0,-2 0 0,-5 0 330,-2 1 1,-4-1 251,-1 1 265,-28 0-3435,2 0 2980,-19-1 0,24 0 0,3 0 0</inkml:trace>
  <inkml:trace contextRef="#ctx0" brushRef="#br0" timeOffset="43453">12542 1627 7923,'7'1'2588,"-1"-1"-2000,-6 0-341,0 0-3188,9-36 3557,-6 22-1178,1-6 1,1 2 667,-5 12 73,0 5-89,0 0-146,-7 1-1461,-5 0 1492,-9 8 1,-8 7 0,1 2-14,5 3 1,1 4 0,-1-1 19,1-4 0,0-1-1,0 1 1,3 1-12,0 7 0,4 2 1,5-2-22,4-3 1,6-1-483,6 7 1,10-1 521,6-10 0,8-3 0,-2 0 351,-4-2 1,-1 0 0,2-3-332,1-4 1,4-1 0,-1-3 0,-3-2 43,6-6 0,-2-5 53,-6 0 1,0-3-1,-4-4 13,-4-7 1,-4-4 0,-1 1 213,4-6 1,-10 0-423,-18 11 1,-11-2-1,-5 0 1,-1 3-1,5 4 740,-7 0 1,-1 4-902,-1-1 1,-6-2 0,2 3 0,9 11-1390,13 13 1,4 3 818,-3 5 1,10 9 0,5-18 0</inkml:trace>
  <inkml:trace contextRef="#ctx0" brushRef="#br0" timeOffset="43820">12925 1667 10819,'-5'-2'-112,"1"1"-3165,4 1 922,-2 54 1328,2-18 1254,8-12 1,6 6 0,4 3 0,1 1-1,-1-3 1,-2-7 493,4 4 0,3-3-641,-3-2 1,4 6 0,2-1 0,-1-7-1,-3-14 286,2-20 0,-3-16 0,-3-2-777,-5 4 1,-3-3 0,1 0 400,0 2 0,1-1 0,-1 0 0,-4 0-212,-4-10 0,-5 0 0,-1 4 700,0 8 1,-3 2-479,-6-6 0,-2 5 0,4 10 0,-6 6 0</inkml:trace>
  <inkml:trace contextRef="#ctx0" brushRef="#br0" timeOffset="44069">13547 1508 8482,'6'1'1703,"-1"0"-557,-5-1-1151,-3 33 549,2-3-544,0 1 0,-1 2-1426,2-6 1,0 3 1105,2-3 1,1 4 0,0 2-1,1 0 1,0-6-1261,4 10 1,0-1 1011,-2-3 1,0 5 0,2-2 0,1-11 187,12-6 1,-9-9 0,-5-8 0</inkml:trace>
  <inkml:trace contextRef="#ctx0" brushRef="#br0" timeOffset="44268">13296 1826 11866,'-6'-1'11,"15"1"0,13-1 0,11 1 0,8-1 1,4 1-1,0-1 0,-1 1 0,-7 0 1,-9-1-1,0 1 0,-6 0 0,5-1 1,7 1-1,1 0 0,-1-1 0,0 1 1,0-1-1,1 1 0,-1 0 0,0-1 0,0 1 1</inkml:trace>
  <inkml:trace contextRef="#ctx0" brushRef="#br0" timeOffset="44735">14354 1508 13497,'7'3'347,"-1"0"-364,-6-3-56,-68 3-1566,41 5 1,0 2 1253,-6-3 1,-3 0 0,6 5-110,3 12 1,8 3 392,9-10 1,5 1 52,6 2 1,7-2 47,16-1-945,2-6 1,0 1 944,6 3-17,-7-5 0,-3 1 1912,-6 3-1867,-7 1 404,-23 3 0,-16 5 0,-4 1 0,9-5-1130,11-3 1,-1 0-123,-11 4 1,-7 3 0,1 0 0,14-9 677,15-7 1,3-4 0,0-2-1</inkml:trace>
  <inkml:trace contextRef="#ctx0" brushRef="#br0" timeOffset="44931">14592 1693 10875,'-6'-5'56,"-7"28"0,2 12-202,7-10 1,3 2 145,1 8 0,1 4 0,1-4 0,0-11 0,2-2 0,7-3 0,0 0 0</inkml:trace>
  <inkml:trace contextRef="#ctx0" brushRef="#br0" timeOffset="45100">14552 1296 13547,'0'-3'655,"0"-1"-3932,0 4 2621,14 58 1,-11-43-1,4 14 1,0 0 0</inkml:trace>
  <inkml:trace contextRef="#ctx0" brushRef="#br0" timeOffset="45565">14896 1561 4141,'0'-7'308,"-1"1"542,-13 16 0,-10 15 0,4 0-850,8-6 0,3 5 1,3 1 1,-1 6-1,0 6 1,1 1 0,1 0-1,1-3 1,2-7 91,2 0 0,3-4 0,2 3-17,-1 7 0,2 7 1,0-1-1,2-5 0,0-13 1653,9-11-1111,-1-28 0,2-17 0,-3 1 436,-1 4 1,-2-4-1010,0 2 0,2-5 0,0-1 0,-3 0-712,-3 4 0,-3-1 0,1 1 0,-1-1 630,0 0 1,1 0-1,-1 0 1,0-1-256,-1 5 0,-1-1 1,1 0-1,-1 1 0,0 2 290,1-8 0,-1 2 1,-1 3-25,0-2 1,-2 6-815,0 9 897,-6 28-63,1 12 1140,0 0 1,0 2-1133,1-1 1,2 5 4,3 0 1,2 6-1,1 4 1,1 1-1,-1-3 1,1-5 266,0 0 0,1-4 0,1 4-274,-2 0 0,1 5 0,0 2 0,1-1 0,1-5 0,1-8-28,5-3 0,3-7 28,5 1 0,5-2 0,-4-2 0,5 7 0,0-9 0,0 1 0</inkml:trace>
  <inkml:trace contextRef="#ctx0" brushRef="#br0" timeOffset="46001">15307 1879 10392,'5'1'1764,"-1"0"-5041,-4-1 2448,45-38-148,-26 16 962,-1 1 0,3-3 0,-6 2-390,-5-7 399,-2-8-948,-9 18 831,-7 4 28,-6 6 50,-9 4 998,-2 3-998,-2 11-28,3 6 68,3 12 5,9 8 792,7-16 0,2 2-630,6 11 1,3 1-74,1-8 1,4 0 19,3 7 0,8-3-929,3-13 1,6-2 0,2-3 0,-4 0 749,-4-2 1,-1-1 0,0 0 0,12 3 0,2-1 0,-7-2-1,-4-7 1</inkml:trace>
  <inkml:trace contextRef="#ctx0" brushRef="#br0" timeOffset="46522">12621 2553 11816,'-12'-2'789,"28"-1"1,20-1 0,2 0-727,-6 0 0,1 1 0,3-1 0,4 0-473,-10 1 0,2 0 1,2-1-1,1 0 1,1 1-1,0-1 0,1 0 1,-1 0 222,-2 0 1,0 1 0,1-1-1,-1 0 1,1 1 0,1-1-1,0 0 1,2 0 0,1 0 145,-7 0 0,1 1 0,2-1 0,0 0 0,1 0 0,1 0 0,0 1 0,0-1 0,-1 0 1,1 0-1,-1 0 0,-1 1 0,0-1 0,-2 1 41,6-1 0,-2 0 0,0 1 0,-1-1 0,0 1 0,0 0 0,0 0 0,0-1 0,1 1 0,1 0 41,-2-1 1,0 1 0,2 0 0,0-1-1,0 1 1,0 0 0,0 0 0,0-1 0,-1 1-1,-1 1 1,-1-1 0,-1 1-452,6-1 0,-1 1 1,0 0-1,-2 0 1,-1 0-1,0 0 0,-2 1 1,-2-1 135,7 0 1,-2 0 0,-2 0 0,-1 1 0,0-1 0,-1 0 0,0 1 0,0 0 0,-4 0 0,-6 0 0,14-3 0</inkml:trace>
  <inkml:trace contextRef="#ctx0" brushRef="#br0" timeOffset="51523">5914 2765 7850,'2'2'2975,"0"0"-2561,-2-2 572,-15-9-717,10 3-90,-13-9-89,12 3-84,2 5-6,0-1 5,3 6 830,0 1-925,5 1 163,10 0-3090,19 0 3134,-8-2 1,8 0 0,5-2-1,3 0 1,-1 0 0,-4 0-548,-1 0 1,-3 0 0,0 0 0,1-1 0,4 0 436,-7 2 1,4-2-1,1 1 1,1-1-1,0 1 1,1-1-1,-2 0 1,-1 1 0,-2-1-18,4-1 1,-3 0 0,0 1-1,-1-1 1,-1 0 0,0 1 10,3-1 0,-1 0 0,-1 0 0,0 0 0,1 0-286,2 0 0,2-1 1,-1 1-1,-2 0 0,-3 0 268,0 0 1,-3 1-1,1 0-6,5-1 1,0 0 0,-6 1 1485,-1 1-1463,-14 2 2215,-3 2-2315,-10 0-228,0 0 36,4 0 343,12 0 2395,21 0-2413,0-3-28,-10 0 1,0-1 44,-6-2 1,2-1 35,3-1 1,5-2 0,0-1 0,-2 2-223,-3 0 0,-1 1 0,1 0 137,5-2 1,2 0-1,-1 0 1,-3 1-2,0 0 0,0 2-81,1 1 1,2 1 0,-4 0-43,9-2-1191,-6 11 1,-10 5-1964,-31 7 2569,-10 15 1,8-18 0,1-5 0</inkml:trace>
  <inkml:trace contextRef="#ctx0" brushRef="#br0" timeOffset="52071">6099 3294 4420,'35'-7'151,"-1"0"1,1 0 0,-1 1-1,1-1 1,0 0 0,-1 0-1,2 0 1,-1 1 0,-1-1 0,2 1-1,1 0 1,3-1 103,-10 2 1,3 0 0,1-1 0,1 1-1,2-1 1,0 0 0,0 1 0,-1-1 0,1 1-1,-2-1 1,-1 2 0,-2-1-246,4 0 1,-1 0-1,-1 0 1,-1 1-1,-1 0 1,1 0-1,1-1 1,1 1-6,-1-1 1,1 1-1,1-1 1,0 1 0,1-1-1,-1 1 1,0-1 0,0 1-1,-1 0 1,-1 0-143,3 0 1,-1 0 0,-1 0 0,0 1 0,-1-1 0,0 1 0,1-1 0,-1 0-274,0 1 0,1 0 1,-1-1-1,1 1 1,-1-1-1,-1 1 0,0 0 1,-1 0 289,4-1 1,-1 0 0,0 0 0,-1 0 0,-2 1 0,0 0 0,7-1 0,0 0-1,-4 1 1,-10 0 0,-6 0 0</inkml:trace>
  <inkml:trace contextRef="#ctx0" brushRef="#br0" timeOffset="64878">19963 1759 6753,'-2'-4'3276,"0"1"-1679,2 4-1586,-1-3 151,1-1 146,-1-3 130,1-1 110,0-1-829,1 20 0,2 18 1,0 12-1,0 5 1,1-1-1,-1-8 298,0-3 0,0-3 0,1 0 0,-1 6-13,0-8 0,0 3 1,0 3-1,0 1 0,0 1 1,1 0-1,-1 0 0,1-3 1,-1-1-171,1 6 0,1-2 0,0 0 0,-1-2 0,1-1 0,-1-1 167,2 5 1,-1-2-1,0-1 1,0 1-388,0-7 0,-1 2 0,1-1 0,-1 0 1,1-2 385,0 4 0,0 0 0,-1-2 0,1-5 0,-1-2 0,-1-1 0,1 2 0,0 0 0,-1 0 0</inkml:trace>
  <inkml:trace contextRef="#ctx0" brushRef="#br0" timeOffset="65968">19580 1482 14740,'27'-5'-30,"1"-1"1,-1 1 0,5-2-1,-2 2-49,-4 4 1,-4 2-84,3 2-96,-5 3 174,-9 18-346,-12 2 498,-10 10 9,0-20 1,-1-1-56,-2-3 1,1 2-1662,-7 17 1,6 1 1519,8-6 192,3 2 0,6-5 28,29-20 121,2-1-222,0-2-255,-13 0 0,-1 0-450,7 0 705,10 0 0,-26 0 0,2 0 0</inkml:trace>
  <inkml:trace contextRef="#ctx0" brushRef="#br0" timeOffset="66466">19937 1389 4242,'-9'-5'2868,"2"1"-501,7 4-2602,0-1 1366,7 0-1120,2 1 637,11 0-642,2 3 22,6 5 0,10 4 0,2 1 0,-8-1-1667,-5-2 1,-1 0 818,5 1 1,7 2 0,-5-1 0,-14-2 321,-17-4 0,-9-6 1,1 0-1</inkml:trace>
  <inkml:trace contextRef="#ctx0" brushRef="#br0" timeOffset="66832">20320 1296 10612,'3'3'1798,"-1"-1"-1182,-2-2-616,2-1 34,-2 0-3311,2 11 3137,-1 12 0,-2 7-140,0 1 1,0 3 0,-1 2 321,2-1 0,-1 1 0,1 0 0,-1-1-353,0 4 0,-1-2 0,1-1 324,0-4 0,1-1 1,0-4-9,0 9-1164,-1-10-594,-4-5 1753,-8-11 0,5-6 0,-3-2 0</inkml:trace>
  <inkml:trace contextRef="#ctx0" brushRef="#br0" timeOffset="70473">21709 1257 10638,'1'23'492,"0"0"1,0 1 0,0-1-451,-1-3 0,0 1-1681,0-1 1,1 2 1226,1 6 1,2 3 0,-1-3-455,-1-4 1,0-1-228,1 3 1,1 2 0,-1-6 421,0-4 1,-2-8 0,0-7 0</inkml:trace>
  <inkml:trace contextRef="#ctx0" brushRef="#br0" timeOffset="71089">21895 1336 4370,'6'1'1142,"0"-1"1311,-6 0-2447,0 0-1028,32 30 767,-8-7 1,2 2 316,-8-8 0,1 0 1,0 0-581,2 2 1,-1-1 0,-1-4-2441,8 4 2958,0-9 0,-14-5 0,-4-4 0</inkml:trace>
  <inkml:trace contextRef="#ctx0" brushRef="#br0" timeOffset="71354">22199 1336 9492,'-5'-7'1045,"-2"23"1,-1 16 0,2-1-814,1-4 0,2 4-146,-1-3 1,0 7 0,-1 3 0,0 1 0,1-2 0,1-5-87,0 3 0,1-4 0,0 4-656,0-1 1,0 4-1,0 1 1,0-1 0,1-3 322,0 3 0,1-3 0,0-2 0,-2 5 0,2-2 1,0-8-1,0 0 0</inkml:trace>
  <inkml:trace contextRef="#ctx0" brushRef="#br0" timeOffset="72409">22318 1416 9817,'0'5'1181,"1"0"-1097,-1 16 0,0 5 476,0 6-513,0-1 0,0 6 0,0-3-1686,0-9 1,1-2 1865,-1 6 1,1-5 812,2-8-1040,1-22 74,0-4-407,0-14 0,0-3 340,-1-2 99,2-1 1,1-6-1,1 6 2221,4-2-2322,-1-1 1,3 1-2974,4 6 3057,1-1 113,-1 1-163,-1 4-39,-4 6-252,0 7 496,-3 4-244,1 13 140,0 14 0,-2 4-140,-3-7 0,0 0 1589,3 14 1,-1 2-1546,-5-8 1,-1-1-6,0-2 1,-1-2 77,-4 3 1,0-3-3173,-2 3 2786,-6-15-39,7-9-1183,2-1-1265,3 4 2756,10 5 0,-7-4 0,7 3 0</inkml:trace>
  <inkml:trace contextRef="#ctx0" brushRef="#br0" timeOffset="72906">23681 1296 7408,'3'1'3276,"0"-1"-351,-3 0-2925,23-27 5,-29 39 1,18-16-504,-5 22 1,-2 18 0,-1 8-1,-1 0 1,1-11 620,4-4 0,1-1-65,-1 1 0,2 8 1,1 1-1,1-8 0,0-14 138,19-26 84,-10-6 0,-6-7-1100,-19-1 1,-9-5 0,-3-2 0,5 6 350,5 1 1,-1 1 0,-12-10 0,-6-3 0,4 18 0,5 30 0</inkml:trace>
  <inkml:trace contextRef="#ctx0" brushRef="#br0" timeOffset="73835">19434 2130 10102,'2'4'1350,"28"0"0,11-4-1112,-13-2 0,1-1-1058,-1 1 1,3 1 0,4-2 0,7-1 776,-18 1 1,4 0 0,3-1 0,2-1-1,2 0 1,2-1 0,1 1 0,1-1 0,1 0-1,0-1 1,0 1 0,-1 0 0,-1 0-1,-1 1 1,-1-1 0,-3 1 0,-3 0-65,8 0 1,-4 0 0,-2 0-1,-1 0 1,0 1 0,0-1-1,2 0 1,2 0 0,4-1 108,-9 2 0,1-1 0,2 0 0,1 0 0,1 0 0,1 0 0,1-1 0,0 1 0,1-1 0,1 0 0,-1 1 0,1-1 1,0 0-1,-1 0 0,0 1 0,0-1 0,-1 1 0,-1-1 0,-1 1-28,3-1 0,-1 1 1,1-1-1,0 0 1,0 0-1,-1 1 1,0-1-1,0 0 1,0 1-1,-1-1 1,-1 1-1,0-1 1,-1 1-1,-1 0 1,-1 0-1,-1 0 25,7-1 0,-2 0 1,-2 1-1,-2 0 1,1 0-1,-1-1 1,2 1-1,1-1 1,3 0-22,-6 1 1,2 0 0,2-1-1,1 0 1,2 0 0,0 0 0,0-1-1,0 1 1,0 0 0,-2 0-1,-1 0 1,-1 0 0,-3 1 0,-2 0-1,-3 0 0,12-2 1,-6 1 0,-2 0 0,-1 0 0,1 0-102,4-1 1,2 0 0,-2 0 0,-1 0 0,-3 1 92,1 0 0,-3 0 1,1-1 527,6-1 1,1-1 0,-9 2-454,-11 2 1201,0-1-1890,-14 6 3636,3 0-3228,15 0-2728,16 0 1325,-15 0 1,0-1 1349,-2 1 0,-2-1 0,4 0 0,-17 0 1</inkml:trace>
  <inkml:trace contextRef="#ctx0" brushRef="#br0" timeOffset="75904">18574 2487 8202,'31'8'-31,"-13"-3"0,2 1-425,2 2 0,4 0 0,-2 0 459,8 3 0,0-1 385,-3-1 0,1 0 0,0 0-372,-1-1 1,-1-1 0,-1 0 2,2 1 1,-1-1-377,-1-1 1,2 0 0,-6-1-2293,2-1 2649,-2-4 0,-23-1 0,-3-3 0</inkml:trace>
  <inkml:trace contextRef="#ctx0" brushRef="#br0" timeOffset="76207">19037 2262 12141,'-2'-3'-107,"0"0"-3170,2 3 1634,-58 98 1258,45-72 0,0 2 501,-2 0 1,-2 5 0,-2 3-1,1-1 1,3-3-219,0 2 0,4-3 1,-1 1 101,0 0 0,0-1 0,0 0-101,3-3 0,0-2 0,2-1-728,2-3 0,1-3 829,0 13 0,3-16 0,1-9 0</inkml:trace>
  <inkml:trace contextRef="#ctx0" brushRef="#br0" timeOffset="82562">20347 2619 10450,'-1'-6'2666,"0"2"-443,1 4-2038,5 0-174,5 0 51,13-2-62,0 0 0,10 0 0,5 0 0,1-1 0,-3 0 0,-7 1 0,2 0 0,0-1 0,6 0 0,0 1 0,0-1 0,0 0 0,0 1 0</inkml:trace>
  <inkml:trace contextRef="#ctx0" brushRef="#br0" timeOffset="82982">20214 2500 9139,'-1'-5'2167,"-1"0"-5444,2 5 2978,57 0 1128,-23 0-809,-7-1 1,3-1-1,-3 1-20,-3-1 0,-1-1 283,0 0 1,0 0-626,-2 1 0,0-1-221,0 1 0,-1-1-2714,14-3 3153,-3-1 0,-16 4 0,-5 0 1</inkml:trace>
  <inkml:trace contextRef="#ctx0" brushRef="#br0" timeOffset="83235">20598 2196 9996,'1'4'2291,"-1"0"-2033,0-4-550,-1 1 292,1 8 96,-1 7-24,1 14-47,0-11 1,0 2 18,0 4 1,0 3 0,0-1-285,0 6 1,0 1 233,0-5 0,0 2 1,0 1-1,0 0-287,0 0 0,0 1 0,0-1 0,0-2 0,0-3 0,0-1 1,0 0-1,0 1 0,0 0 0,0 0 0</inkml:trace>
  <inkml:trace contextRef="#ctx0" brushRef="#br0" timeOffset="83962">21709 2527 8668,'8'2'3276,"-1"0"-2171,-7-2-809,0 0-3573,57-16 2344,-24 9 935,-9 1 0,5-1 0,-4 1-2,-5 2 0,-2 0-1829,16-2 991,-12 3 1,-1 1-1067,2-1 2167,5 0 0,-22 3 0,-3 0 0</inkml:trace>
  <inkml:trace contextRef="#ctx0" brushRef="#br0" timeOffset="84280">21709 2249 9722,'-4'-1'1327,"1"1"-482,3 0-273,15 0-3849,5 0 2312,-1 0 0,2 0 1352,13 0 1,2 0-553,-9 0 0,1-1-506,-3 0 0,1 1 1,-1-2 670,5-1 0,-4-1 0,4 0 0,-2-1 0</inkml:trace>
  <inkml:trace contextRef="#ctx0" brushRef="#br0" timeOffset="84592">21868 1998 8257,'-1'26'199,"0"0"1,0 1-1,0-1 1,0 1 0,-1-2-1761,0 6 1,0 2 1593,-1-1 1,-1 4-1,1 0 1,-1-2-90,1-4 0,0-2 0,-1 3-337,1 2 1,-2 3-1,1 0 1,1-2 392,0-1 0,2-1 0,0-5 0,-2-4 0,2-2 0,1 5 0,0 0 0</inkml:trace>
  <inkml:trace contextRef="#ctx0" brushRef="#br0" timeOffset="85185">23059 2421 10965,'5'3'3058,"-1"-1"-6335,-4-2 1073,113-45 1991,-91 36 0,0 0 236,9-3 0,9-2 1,-2-1-1,-9 0-23,-11 1 0,-5 2 0,11-1 0,-14-5 0</inkml:trace>
  <inkml:trace contextRef="#ctx0" brushRef="#br0" timeOffset="85515">23032 2064 9094,'19'0'46,"0"1"1,1-2 0,2 1-1283,11-3 1,2-1 1235,-8 1 0,1-1-260,-3 1 0,1-1 0,-1 0-43,-1 1 1,-1-1-386,14-1-2416,-10 2 3104,-13 2 0,-7 1 0,-6 0 0</inkml:trace>
  <inkml:trace contextRef="#ctx0" brushRef="#br0" timeOffset="85823">22953 1799 9822,'-1'-5'498,"1"2"-3775,0 3 3360,18 46-97,-10-21 1,-1 3 0,0 1 65,0-1 0,1 1 0,-1 2 0,0 0 120,-2-2 1,0 2-1,0-1 1,-1 1-1,-1-1-172,1 5 0,-2-2 0,1 1 0,-2 4-469,0-6 1,0 2 0,-1 3 0,0 0 0,0-1 0,-1-1 0,1-4 170,-1 2 0,0-2 0,0-1 0,0 1 0,0 3 0,1 4 0,-1-2 0,0-4 1,-2-9-1,-2-4 0</inkml:trace>
  <inkml:trace contextRef="#ctx0" brushRef="#br0" timeOffset="87632">22807 2223 9687,'5'6'1299,"-1"-1"-325,-4-5-739,0 0-3512,65-15 2810,-31 6 33,-2 1 1,7-2-1,-4 1 386,-5 1 1,-2 0-819,0 1 0,0 1 624,-5 1 1,-2 0-324,0 3-141,-2 2 1400,-3 0-1748,2 0 192,0 0 862,0 1 0,-8 0 0,-3 1 0</inkml:trace>
  <inkml:trace contextRef="#ctx0" brushRef="#br0" timeOffset="88274">22913 2606 9901,'-7'-5'3276,"6"-8"-6345,20 2 3069,5-6 0,-5 9 0,2 0 478,0 1 0,0 0-481,4-1 0,3 0 0,-1-1 0,4 0 0,1-1 1,-3 1-25,-3 1 1,-3 0 0,2 0-584,3-1 0,3-1 0,-2 1 1,-4 0 483,1 1 0,-13 0 126,-28-3 0,17 5 0,-38 3 0</inkml:trace>
  <inkml:trace contextRef="#ctx0" brushRef="#br0" timeOffset="88770">22741 2355 10696,'7'4'963,"13"-8"1,10-5-1,-2-1-2203,-6 3 1,1-2 1257,2 1 0,3-2 0,1 0 1,-1 0-913,5-1 0,-2 1 0,0 0 817,0 0 1,-1 1-1,0-1 138,0 1 1,0-1-1,-2 2-736,8-3 0,-3 2-924,-14 3 0,-2 2 1599,15-4 0,-14 3 0,-8 3 0</inkml:trace>
  <inkml:trace contextRef="#ctx0" brushRef="#br0" timeOffset="126370">1958 7951 11934,'-17'12'2498,"-3"1"-5775,0-3 2259,3-1 0,-1 1 1068,2 0 0,0 0 716,-5 2 1,0 1-734,4-3 1,-2 2-247,-3 3 1,-6 5 0,-3 1-1,2 0 1,4-3 187,-4 4 0,0 1-250,6-4 1,-4 4 0,-2 2-1,1 0 1,3-2 0,7-3 209,3 1 1,3 1 452,-1 0 0,0 2 0,2 0-525,4 6 0,4-1-758,0 2 0,2 2 852,0-7 0,0 1 0,1-1 41,2 10 0,1-1-54,-1-9 0,2-2 757,1-5 0,2-2-970,13 7 370,-3-11 0,1 0-99,3 1 1,-1 6-160,-8 6 0,-3 7 1,0 2-1,-1-4 188,4 3 0,-3 0-30,-6-3 0,-1 4 1,-2 1-1,0-3 12,-2 3 0,-1-2 0,1-2 620,0 2 0,0-1-635,0 0 0,0 3 1,1-4-81,-2-7 1,6-1-511,13 0 1,10 2 0,3 0 0,-5-5 594,-3 0 0,2-2 397,3-2 0,5 1 1,2 1-1,-2-1-455,1-2 1,1 0-1,-2-1 1,-4 0 87,-1 3 1,-2 2 574,1 0 1,4 2 0,-2 2-1,-7 2-517,-11 3 1,-7 3 0,-1-1-857,2-7 0,0-1 1,0 7 790,0-3 0,0 5 0,1 5 1,1 3-1,-1 2 0,1 0 1,0 0-1,-1-3 0,0-3 1,0-5 446,2 8 0,-1-7 0,0 1 0,1 5-473,-2-10 1,0 4-1,0 3 1,1 2 0,-1 0-1,1 0 1,0 0 0,0-3-1,1-3 1,0-3-550,4 8 1,1-4 0,0-3 0,0 0 549,1 7 1,-1-1 0,1 0-2,-2-4 0,2 1 0,-2 0 0,0-1-139,-2-3 0,0 0 0,-1 0 0,-1 2 59,0 3 0,-1 1 1,-1 1-1,0-2-6,0-4 1,0-1 0,0 1 0,-1 0 26,0 5 0,0 1 0,0 1 0,-2 1-30,-1-5 1,-2 1 0,1 1-1,-1-2 1,0-2-69,0 5 0,0-3 0,0 3 12,0-5 1,-1 1-1,0 1 1,1 1 0,0 0 144,1 4 0,1 1 0,1 0 0,-1-3 0,0-5 0,-1 5 0,1-2 0,1 1 0,0-1 0,0 0 0,1 0 0</inkml:trace>
  <inkml:trace contextRef="#ctx0" brushRef="#br0" timeOffset="128750">8705 9168 8627,'-1'-6'1053,"0"2"1488,1 4-2463,2 0 564,1 0-536,13 0 236,-1 0-303,17 1-33,5 0-4,-9 0 1,4 0 363,-2 0 1,1-1-1,3 0-355,0 1 0,3-1 1,1 0-1,1 0-558,-8 0 1,0-1 0,1 0 0,2 0 0,2-1 0,4 0 543,-12 0 0,3 0 0,1-1 0,2 1 1,2-1-1,0 0 0,2-1 0,-1 1 0,1-1 1,0 1-1,-1-1 0,0 1 0,-2 0 1,-1-1-1,-1 1-197,4 0 1,-2 0-1,0-1 1,-2 1 0,0 0-1,0 0 1,0 0 0,2-1-1,1 0 1,1 0 210,-3 1 1,1-1 0,2 0 0,1 0 0,1-1 0,1 1 0,0-1 0,-1 1 0,1-1 0,-1 1 0,-1-1 0,-1 1 0,-2 0 0,-1 0 0,-2 0-182,6-1 0,-2 0 0,-3 1 0,-1 0 0,0-1 0,1 1 0,1-1 0,3 0 199,-3 0 1,1 0 0,3-1 0,0 1 0,1-1 0,1 0 0,-1 0 0,-1 0 0,0 0 0,-2 1 0,-3 0 0,-1 0-39,7-1 0,-4 1 0,-2-1 0,0 1 0,1 0 0,2-1 9,-3 1 0,3-1 0,2 0 0,1 0 0,0 0 0,-3 0 0,-2 0 0,-5 1 0,-5 1 1464,10-3 1,-9 2-1252,-2-1-112,9-1 1448,-32 7-2535,0 0 986,-16 0 0,12 0 0,-12 0 0</inkml:trace>
  <inkml:trace contextRef="#ctx0" brushRef="#br0" timeOffset="131274">9909 10001 11838,'7'2'1463,"-1"-1"-847,-6-1-107,0 0-3786,8 0 3364,11 1 0,14 0 0,7 0 0,5 0 0,-1 0 0,-5 0-115,-4-1 0,-2 0 0,0 0 1,3-1-1,5 0 56,-13 1 0,3-1 1,2 0-1,1 0 1,3 0-1,0-1 1,1 1-1,1-1 0,0 1 1,0-1-1,0 0 1,-2 0-1,-1 0 1,-1 0-186,4-1 1,-1 0 0,-1 0 0,0 0 0,0 0 0,0-1 0,-1 1 0,0-1 0,1 0 0,0 0 0,0 1 160,-3-1 0,1 0 0,-1 1 1,1-1-1,0 0 0,-1 0 0,1 0 1,0 0-1,0 0 0,-1 0 0,1-1 1,0 0-5,1 0 0,1 0 0,1-1 0,0 1 0,-1-1 0,1 0 0,-1 0 0,0 0 0,-2 0 0,-1 0 0,-1 1 0,-2-1-173,5 0 0,-3 0 0,-2 0 0,-1 1 1,0-1-1,1 0 0,1-1 173,4 0 1,1-1 0,1 1 0,0-1 0,-2 0 0,-1 0 0,-3 1 295,4-1 1,-3 0 0,-1 0 0,-2 1-279,3-1 1,-2 1 0,1-1 100,-1 0 1,1 0-1,-3 1-32,1-1 0,-1 1-1,5-1 1,-2 0 50,-11 3 1,-2 1-26,5 0 1956,-6 1-2034,-14 3-1801,-1 0 1974,17 1 0,4 1-235,3 1 31,4 0 0,1-1-1,-12 1 1,1-1 3,14 1 0,3-1 10,-8 0 1,2-1 557,-7 0 1,2 0 0,5-1-589,0 0 1,7 0 0,2-1 0,0 0 0,-2 0 0,-7 1-596,-4-1 0,-4 1 1,5 0 608,1-1 1,8 1 0,1-1 0,-1 0 0,-8 1 0,-11-1 5,-10 1 1820,-3 0-1826,-3 0 1137,3 0-1137,-1 0 5,6 0 6,6 0 181,-2 0-186,6 0 27,-5 0-38,16 0 3281,-17 0-3143,10-1-100,-21 1-44,-3-1-1260,0 1-376,-7 0-1630,-4 0 2962,-10 0 0,8 0 0,0 0 0</inkml:trace>
  <inkml:trace contextRef="#ctx0" brushRef="#br0" timeOffset="155162">5027 11271 9369,'8'7'3276,"-3"-1"-2816,-5-6 2038,0 0-2498,5 0 5,10 0 12,14 0 0,6 0-15,-10 0 0,2 0 0,1 0-822,5-1 1,2 0 0,2 0 0,-1 0 808,1 0 0,0 0 1,1-1-1,0 1-424,-5-1 1,2 1-1,-1-1 1,1 1-1,-1-1 449,0 1 1,-2 0 0,2-1-1,1 1 1,4 0-83,-8 1 0,3-1 1,3 1-1,1-1 0,1 1 1,0 0-1,0 0 0,0 0 1,-2-1-1,-2 1 91,0 0 1,-2 1 0,-1-1 0,0 0 0,0 0 0,0 1 0,2-1 0,0 0-50,1 0 0,0 0 0,3 0 1,-1 0-1,1 0 0,0 0 1,-1 0-1,-1 1 0,-2-1 1,-2 0 25,3 0 1,-3 1 0,-2 0 0,0 0 0,3-1 0,4 0 41,-7-2 0,2 1 0,4-2 1,1 0-1,1 0 0,2 0 0,-1 0 1,1-1-1,-2 1 0,-1 0 0,-2 0 1,-2 0-1,-4 1-29,13-1 1,-7 1-1,-1 0 1,1-1-1,6 0-10,-10 1 0,3-1 0,4 0 1,2-1-1,0 0 0,2 0 1,-2 1-1,-1-1 0,-3 0 1,-3 1-1,-5 0 0,-6 1 0,11-2 0,-4 1 10,0 2 1,6-1-1,2 1 1,-2 0-1,-5 0-13,6-1 0,-1 1 1,1 0 1,7 1-1,-3 0 1,-9 0 260,-3 2-262,4 2 518,-8-2 1,5-1 0,-2-1-516,0 2 0,2-2 223,-1 1 0,3-1 0,1 0 0,-4 0-226,4 0 0,-2 0 0,-3 0 0,1 1 0,-1-2 1280,0 0 0,0 0-1277,4-2 1,3 0 0,-3-1-1336,-1 0 0,0 0 1333,4-1 1,4-1 0,-6 1-5,-9 1 1,-2 1 2,6-1 0,-1 0-6,7-1 6,-4 2 0,2-1-443,-1 1 0,1-1 443,-6 1 0,0 0 0,1 0-510,10-2 0,-1 0 510,-3 0 0,1 0 188,2-1 1,2 0 0,0 0-189,-8 1 0,-1 0 0,1 0 0,-1 0 0,2 0 0,0 0 0,-3 0 0,-1 0 0,-2 1 0,3 0 15,4-1 1,6-1 0,1-1 0,-2 2-1,-6 0 437,4-1 1,-1 1-409,2 0 1,6-2 0,-5 1 0,-17 4 1735,-18 2-1556,-1 0-2177,-2-7 1953,-2-1 0,2 0 0,-1 3 0</inkml:trace>
  <inkml:trace contextRef="#ctx0" brushRef="#br0" timeOffset="172834">4313 12303 11284,'28'8'375,"1"0"1,-3-1-1,2-2 121,4-2 1,4-2 0,-1-1-1590,-5 1 1,0 0 0,4-1 812,-5 0 1,2 0-1,3-1 1,5 0-1,5 0 299,-19 0 1,2 0-1,4 0 1,1 0-1,3 0 1,1 0-1,2 0 1,1 0-1,1-1 1,1 1 0,1-1-1,-1 1 1,1-1-1,-1 1 1,-1 0-1,0-1 1,-2 1-1,-1-1 1,-1 1 0,-3 0-1,-2-1 1,-2 1-16,13-1 0,-4 0 0,-4 1 0,-1-1 1,-1 0-1,3 0 0,2 0 0,5 0-3,-13 1 1,4 0 0,2-1 0,2 1 0,2 0-1,2-1 1,1 1 0,1-1 0,0 1 0,0-1-1,0 1 1,-1-1 0,-1 1 0,-2-1 0,-1 1-1,-3-1 1,-2 1 0,-3-1 0,-4 1 0,-3-1 0,-5 1 3,16-2 1,-4-2-112,-6 1 0,6-3 0,3-1 1,2 0-1,1 0 0,0 0 1,-2 1-1,-3 1 102,3 1 1,-2 2 0,-2 1-1,2-1 1,3-1-2,-2-2 1,2-1 0,2-1 0,1 0 0,0 0 0,-1 1 0,-3 2 0,-4 1-9,5 2 0,-4 2 1,-1 1-1,3-1 78,-2-1 1,2 1 0,1 0 0,0-1 0,0 0 0,-2 0-99,0 0 1,-2 0 0,-1-1-1,2 1 1,4-2-1,-3 1 0,4-1 0,1 0 0,3 0 0,0-1 0,-1 0 0,-1 1 0,-3-1 0,-3 1 18,2-1 1,-3 0-1,-2 1 1,0-2-1,3 1 94,3-2 1,4-1 0,1-1 0,-2 1-1,-3 0 1,-5 1-223,7-1 1,-4-1 52,-6 2 0,0-1 1,-3 1 1737,11-1-1648,-21 8 0,-5-2 0,-11 5 0</inkml:trace>
  <inkml:trace contextRef="#ctx0" brushRef="#br0" timeOffset="177243">20770 3254 15490,'24'-5'2196,"-2"-2"-2039,3-9-160,5-1 0,3-2-25,-7 3 0,4 1-441,-6 5 1,6-2 0,4 0 0,1 0 0,1 0 0,-3 1 0,-4 3-160,0 1 1,-2 2 0,-1 0 0,3 0 691,1-2 1,3-1 0,2 0 0,0 0 0,-4 3 0,-4 3-200,9 6 1,-8 5 50,-11 2 0,-4 3 50,0 1 1,-2 4-1118,1 12 0,-1 3 1179,-2-7 0,0 2-49,1 3 1,1 4-1,3-1-27,-1-10 1,1 1-1,2-1 1,0-1-372,1 0 1,0-1-1,1 0 1,1-2 419,4 0 1,1 0-1,1-3 1,-1-3 3,11 2 1,-1-8 22,-2-4 0,0-5 435,1-10 0,-1-3-421,-6 3 0,-1-2 606,-4 0 1,1-1-1,0-2-640,9-7 1,-2 1-9,-8 5 0,0 1 0,5-4 0,-1 1 0,3 0-2057,6 4 1933,-12 6 732,7 4-681,-9 11-16,2 5-18,4 7 697,-3-3 1,2 0-591,6-1 0,2-1 3,0 0 0,1-1-1,-2-1 1,6-7 27,-12-10 0,6-4 0,4-3 0,3-3 0,1-2 1,-1-1-1,-1 1 0,-4 2 0,-5 2 76,2-2 1,-5 1-1,-1 1 1,5-4-251,-1 3 1,6-2 0,3-1 0,2-2 0,0 1 0,-2-1 0,-5 1 0,-5 2 0,-8 1 174,-1-8 0,-8 3 8,7-7 537,-5 12-419,3-4 1612,-6 10-1774,6-8 1427,-8 11-1472,7-4-51,-8 5-324,4-1 2965,-9 5-2540,-1 7 0,0-4 0,-1 4 0</inkml:trace>
  <inkml:trace contextRef="#ctx0" brushRef="#br0" timeOffset="195536">16934 13428 8805,'6'4'370,"-1"-1"784,-5-3-229,0 0-886,3 2-2311,-1-2 2272,6 2 0,15-2 5,3 0-818,-3 0 0,2 0 816,3 0 1,3 0 0,0 0-1,-5 0 1,-1 0 0,2 0-356,1 0 0,1 0 1,0 0-1,0 0 202,4 0 1,-1 0 0,-1 0-944,-1 0 1,0 1 0,-1-1 1032,0 0 0,1 0 0,-4 0 0,-2 1 1,-4-1-1,8 0 0</inkml:trace>
  <inkml:trace contextRef="#ctx0" brushRef="#br0" timeOffset="196865">21749 12462 9677,'0'-5'2167,"0"1"-1427,0 4 212,-80 18-773,47-2-1272,3-7 1,-5 2 0,3 4 978,7 4 0,4 4 0,0-2 237,-1 1 1,0 1-519,-1 1 0,-2 1 0,0 0 523,5-4 1,0-1 0,-1 1-409,0 1 0,-1 1 1,0 0 279,1-1 0,0 0 0,0 0 0,3-1 0,-1 0 0,3-1-615,1 0 0,2 1 605,4 3 1,0 2 0,2-1 474,0-2 0,2 1-459,-2 12 0,5 0 1676,11-1-1674,3-11 0,5-1-468,4 0 0,3-1 443,-3-4 0,2 0 1,-1-2 956,6 3 1,-1-1-941,1-3 0,0-2-554,-1-4 0,1-1 0,-2-1 554,1-1 0,0 0 3,0-1 1,2 0 0,-3-1-738,-5-3 0,1-1 764,4 0 0,4-2 0,-3-1 365,0-2 0,1 0-392,0-1 1,2 1 0,-3-3 61,-4-2 0,0-3-60,7-3 1,3-6-153,-9 3 0,4-3 1,0-2-1,0 0 1,-4 3 319,2 0 0,-2 1 0,2-1-186,-3 0 1,3-2 0,0-1-1,-4 2 1,-5 3 12,3-11 1281,-6-1-1099,-12-2 0,-4-3-234,-4 12 0,-1-1 173,0 0 1,-1-3-1,-5 1 263,-6 2 0,-6-1 0,-1 2 0,2 1-230,2 2 1,1 1 0,-2-1-92,-3-2 0,-3-3 0,-1 0 0,3 5-74,4 4 1,2 4-1,-1-1 11,-8-5 0,-4 2-323,6 9 1,-4 0-1,-3 1 1,2 1 0,5 0-298,-9-2 1,1 1 150,2 2 0,-5 1 0,0 2 0,8 4 258,3 6 1,6 2-1,-5 1 1,-3 5 0</inkml:trace>
  <inkml:trace contextRef="#ctx0" brushRef="#br0" timeOffset="198488">10094 14631 3790,'-3'-7'1513,"1"1"787,2 6-1253,0 0 293,31-27-1088,-2 19 0,4 2-246,0-9 0,1 0 302,-6 11 1,3 2-1,-2 1-305,4 1 0,6 0 152,-15 1 1,5-1 0,3 2-1,5-1 1,1 0 0,3 1 0,0-1-1,1 1 1,-2-1 0,-1 0-1,-2 0 1,-3 0-141,1 0 0,-2 0 1,-2-1-1,0 1 1,0-1-1,1 1 1,2-1-1,3 1-131,-6 0 1,2-1-1,2 1 1,1 0-1,2 1 1,0-1-1,1 0 1,0 0-1,0 0 1,0 0-1,-1 0 1,-2 0 0,-1 0-1,-2 0 1,-2-1 119,7 1 1,-3-1 0,-2 1 0,-1-1 0,-1 0 0,1 0 0,1 0 0,2-1-205,-1 1 0,2-1 0,0 1 0,1-1 0,0 0 0,1 0 0,-1 0 0,1 0 0,-1 0 0,1-1 195,-1 1 0,-1-1 1,1 1-1,-1-1 1,1 0-1,0 0 1,0 0-1,1-1 1,1 1-1,0-1-99,-4 1 0,1-1 0,0 0 0,2 1 0,0-1 0,0-1 0,1 1 0,-1 0 0,0 0 0,0-1 1,-2 1-1,0 0 0,-1 0 0,-2-1 104,7 1 0,-3-1 0,0 0 0,-1 1 0,-1-1 0,0 0 0,-1 0 0,1 0 0,0 0 13,1 0 1,1 0 0,0-1 0,1 1 0,-2-1 0,0 1 0,-2-1 0,-3 1 0,-3 1-16,7-2 1,-5 1 0,-1 0 0,2 0-50,0 0 0,2-1 1,1 1-1,-2-1 1,-2 2 50,3-2 0,-2 1 0,1 0 276,-1-1 1,1 1 0,0 0 0,-2 0-277,0-1 0,-2 2 0,0-1 614,-1 1 0,0 1 1,0 0-615,-1-1 0,1 0 0,1 1 0,3 2 0,3 0 0,-1 1 0,-4 0 194,2 1 1,0 0-195,4 0 0,4 0 0,-5 1 6,-8-1 0,-3 0 13,2 0 1,-1-1 8,1-1 0,-1 1 241,0-1 0,0 0-269,-1 0 0,2 0 4,4-3 0,5-1 0,0-1 0,-5 2-266,-2 0 1,0 0 261,10-2 0,4-2 0,-11 2-253,-17 3 287,4 0 2945,-8 0-2974,6 0 1,-7 0-56,12 0-40,-8 2-409,16 0-688,-8 4 173,2 2 1014,0 6 0,-2 3 0,-6-6 0,15 13 0</inkml:trace>
  <inkml:trace contextRef="#ctx0" brushRef="#br0" timeOffset="213502">24408 8149 7817,'10'10'3276,"-1"-2"-2245,-9-8-375,45 64-482,-33-46 0,-1 4 111,1 2 1,2 6 0,1 5 0,-1 1-1,-1 2 1,-4 0-473,-5-6 1,-1 1-1,-2 2 1,-2 0-1,0 0 1,0 1-1,-1-1 1,2 0 259,0 0 1,-1 0-1,1-1 1,0 1-1,-1 0 1,0 0-1,0-1 1,-1 0-329,-1 1 1,0 0 0,0 1 0,-1-1-1,-1 0 1,1-2 0,-2-3 0,1-1 304,-5 5 0,0-2 1,-1-4-1,1-3 62,-1 3 0,1-3-56,0-1 0,-1 0-9,0-1 1,0 0 75,-1 2 0,0-1-67,-3 5 28,3-4-84,10-21 1831,2-3-5108,-10-8 2952,0-4 0,-1 1 1,4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280B6-2B1B-2D48-83BF-7C93525A80CC}" type="datetimeFigureOut">
              <a:rPr lang="en-US" smtClean="0"/>
              <a:pPr/>
              <a:t>4/26/21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6FFD-A27E-A249-9683-2E3303E00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65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6FFD-A27E-A249-9683-2E3303E000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6FFD-A27E-A249-9683-2E3303E000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6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6FFD-A27E-A249-9683-2E3303E000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8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5800"/>
            <a:ext cx="4567238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224" tIns="45612" rIns="91224" bIns="45612">
            <a:prstTxWarp prst="textNoShape">
              <a:avLst/>
            </a:prstTxWarp>
          </a:bodyPr>
          <a:lstStyle/>
          <a:p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98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6FFD-A27E-A249-9683-2E3303E000F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4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EB6365E5-6BEF-3244-8789-A047932542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3042E6E0-C0FF-5C44-9157-2FCBF6938A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C46B58DE-62AF-8B48-AD04-656199C050F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7B4B6-378F-B04F-B4B8-187DDD8D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75413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3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75A69CD2-D2F9-3B46-9C1F-5345F82D65CD}"/>
              </a:ext>
            </a:extLst>
          </p:cNvPr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E0EAFB6-D921-1149-B6F7-E436AB974A82}"/>
              </a:ext>
            </a:extLst>
          </p:cNvPr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B5B894FC-7FBE-3341-9EBD-F8A9E5ABC1C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5EE8F8C-119B-5A4C-993F-4138430DA9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6115635-ABFE-D949-A35C-1634F865AEA2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16716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0615B8DF-292F-624E-A171-66362A2C7399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BB225756-F730-AC43-93FB-8D24C63DE1F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7490F64-6A7B-F540-ACFC-D3451E8900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8770835-5902-0A4F-B568-6DF3359512B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293029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29A944DC-5B1B-6B4A-A8F6-AE5625B441D1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C53D3C50-AB56-5648-B385-3829D0748AA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51D4D26-9F51-7048-A96D-266DD51F9C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314F4FA-7AB6-0A49-9466-5BC804119D9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364556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4CF65DA-C0D5-5E49-9C1A-718515A7C58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B4D3AD3-0544-2840-9719-08C2061B87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9217CC4E-7A37-5343-A907-4F3F9CBDBCF3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39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B6387B12-6EA5-7544-B839-7D9A3517FF9C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923D92C-D952-2245-8563-0A81779672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1C4E645B-33D2-6C4E-96F6-8607470D96B7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548558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EE0EDD52-5B86-674E-8ED2-F6D822D5950D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45ECECB-DE59-8D43-B2A0-470D23CC8B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D9273952-3B05-6744-8392-6F0ED7D0208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828663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F16B984A-07E1-744F-9178-BD2BE24E904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6681B1A-D278-0F47-A801-851E1A4B53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9A571978-2547-0F4F-AD6B-DA6BF61E70E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35434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6109A429-49DE-E043-A0D0-C13CFF146F2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CC7683-8E66-F949-82E3-BDA6028AA4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123B1C25-0C9D-6E4B-B707-36AF33C94494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311879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0771D9AC-8447-DC46-BE92-540DB01D1F98}"/>
              </a:ext>
            </a:extLst>
          </p:cNvPr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3F139B1E-E888-0942-B34B-52564554BE1A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89EAB2B3-D1AB-7246-8B01-DA53E66398EB}"/>
              </a:ext>
            </a:extLst>
          </p:cNvPr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1263DBDC-CEF0-8349-B6FF-FA8188CF87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0B3DD534-279D-7243-8BA1-BCD8076F53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B7BE594C-8A86-3C4B-B8DC-B50C314A6AD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88B440EE-74EC-F244-8426-1E44839EE8F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5615EC4D-709A-4640-BFBB-A88E1BB71E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5EF0645D-F1CB-9D43-90EB-1DCBC3A758C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4DB766F3-4A24-E143-AF4D-5600CDC254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7B653383-AE97-2D49-8BDB-FDBF2AB9B95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DAFD08FC-6C6F-9C4D-A8A4-02B163DE464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162157E1-2A52-0747-A241-01570350F09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14CED17D-7EC4-1145-BE75-3C0B55288D5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72E441D-F11F-0F44-83C6-A525385933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744883BF-0005-DB4C-8D39-EBE0A09198C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E505C49-6B4B-7742-AC78-8695DC422D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2937D581-433F-B242-BA0C-B6F5989A6A0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29BD0531-CE9D-7F4C-86B5-B8DFC811C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30F66045-30C8-1E4F-A9A6-2BF3DC3A07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540D8DB6-2845-8749-B465-7CF6D5776D7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BF2032E5-85FA-E74E-9E16-1D68EA963F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045A56D6-0025-474E-84DC-0B7468EE08A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02D4E928-2B02-0040-A347-94F3C197BDD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AA8C7953-4D1D-0548-8ECA-B4D70169B7A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833BE288-2156-D840-AA50-C25D9B1A64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2BA8C84-1299-6A40-8AFC-BE664FA469C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C946D8AB-0EAD-1144-9231-D1ED90A9ECD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E9D83C19-272B-2848-BBC6-FC70404852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6AF625F7-9F67-9845-9CAF-EA22AF558C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97E688A9-B247-4042-B00D-8A35649197E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92D6BAEF-5DE8-EF46-8524-42311555EA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41C550E9-67C0-5248-868B-EBE1CE6449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8FAC902B-A222-A640-BC7A-06510712BC3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E9104DDE-1192-5047-9584-4019EC3A879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4F5B9641-B1D4-B34A-95F9-92E0DB548C6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586BD0E4-3393-FE4A-8E1E-69E83739915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4890AA69-1480-0D45-B286-ED8E40AF74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250609A6-9214-4748-82BA-A166E5817DC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EE76C1AA-48F0-A74C-B793-38C3BF8DD1B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8A40C848-C1C2-8047-9E22-659D56E7E65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0AD674F9-0C0D-6942-A610-4E55FF9DAF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8A543D59-7C08-6A4E-B0C4-78989C7CA45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870EEE82-FC8F-2A44-AC7D-6BB2F0432B8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12A95D78-425F-174B-A858-5B0995F9F12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743CE33-0F1E-0F42-8375-3FEDF0B187A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68102EC6-795A-8945-AA2C-7943BB65350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D59EB124-5080-CE4B-A8BB-0DDDD47C4B0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21A207D-6C0F-0243-97D3-8D9E210638D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D70BDF6D-A79E-4343-A6EB-75D54F1A12B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DC3D1976-EB73-204F-8FBA-365842ECC82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A316B6B5-274B-8D4A-BCCA-CD9FA2DEC33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4976B4DA-4213-A948-BD08-6C1399338A31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72036EF7-3083-C643-B467-A5B3891C1E4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2B3B8298-A308-6248-A0B9-1FCB6886FC1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E9683733-BF3E-3047-BB40-A95E88D819AA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0B369898-EC61-A04B-9A55-8ED78A3FCE6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EE52E1DC-8EDC-3B4F-A388-67AB22409E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E1A150BD-E9D0-154B-8CAF-DAE412B8B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9CDF01D2-5645-CA4E-B519-83B5702559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3F994907-C4C2-AA4D-9512-106B04E2A99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177205B0-B124-D74D-8231-9FC1D0EB665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993A7B52-9EFF-B544-8391-D939BD69BB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2BD585FA-70F0-3143-B410-F8120EA7E28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0CB9CD54-3093-784D-844A-1CF456055A8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ABB56023-9A34-4445-AE56-A2EA3A623C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0C3944E3-2092-D941-A704-026322E53AB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172F5FE-E0D9-BA46-94C9-C8EBD1FDBA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1A1241E2-432C-9F4A-88A1-0211BA39CA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B71632C7-3B46-1C4E-941B-D83929288A3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B70E79DD-42B6-204D-930A-89B087FEB15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3114D73C-C017-7140-BAD3-D48DDB7D9D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CBBB6FBD-C08F-4F44-8A5D-E4514197DC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C50A0ECA-6864-474A-A731-0253B962C1F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08252840-D2A4-F64E-867E-DE5BF0ECEF4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DC342331-1EAA-0E4F-BE0B-92887B3CD29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CB2E7DB1-2577-0948-ADB1-BC6009ED04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10485316-6AF6-BE4F-8FB8-1745F3E128E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5D5144DC-5671-5641-A46D-095C0FB0465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120AA15B-11F9-5143-99D3-59B05ACC387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5C413411-7292-E348-BE92-135CDCE136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E26FECFB-0FE0-EF41-A204-421C1A17CBF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0E323CAF-F706-B448-A86F-2053E6FBCBD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0F5C23DE-B67A-334B-BF23-5F1143E617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87785424-1CC9-224C-87B1-39BB5E572DD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98DCFB1E-93D1-4F43-9E5E-F000899553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86C591C4-0B9B-5B4B-B178-FBD2C58618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F3E6C6A9-7289-974B-B387-64C87602156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7003D9F9-117D-214B-B305-D0FA796C096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00209118-4E9C-1342-B649-6A466CD4B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714BABD5-14DA-CB46-95B3-CF892AC444B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FC751BD1-E610-A144-B1B4-A9CC1CE36D2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0EA82434-0E43-0247-B139-ECDEA129568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F9954ED1-A9D0-D143-8778-A78BD2E0D0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C52CFAAF-E3E3-2849-9650-60B256AD213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B90EFDFD-4BA8-8F45-B123-CDCA2FB1BA9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A1E6C8DE-D713-D44E-9A0B-F5670DBF3CC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43AD9D24-BD4C-1040-B85E-ACEB33A4CB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F2F3199D-E7D1-AE47-83CC-0DD5C848E72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17A33F7-A968-F343-BB19-E6E6BBA888F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A528FCE9-F1AD-9A4D-BCD6-D5F9145186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6931014-738E-CF42-8EB5-B5CDCC7EBD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E38FC829-9FA5-F14D-84D8-0809BB2A721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6610DEDA-4AE0-CF4C-B550-F14BBEB7596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C3625305-FE69-2348-BAF8-4D0E4F793CC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882730D-54A4-0A43-8315-D77DF0970FD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1CB9E0-0BBF-A545-B809-60F235DF3A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0C17C727-CDDD-8142-958A-D8CA5EC09A4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613430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9827DE0B-1998-0747-A3AD-75E6BBA23951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547C6A4-3346-D248-9C58-1C494F06E0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F79D41C-B0E9-5F49-82FE-18534FBBEFF6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7058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13986C-EE18-6B42-B242-2A5B12F3C64D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F4C8AF35-E548-4146-8D9F-24F649D41D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85175" y="6470650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551CAA88-E617-0C4C-8430-6E26DE45F75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DAEFEA5-3DA6-014D-BD69-560A1F3A6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73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82D4105A-637C-824B-9B00-ECDE3480AAAB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5C7A3C2-5588-9243-AD66-CBF00665DF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95115EF6-C62C-9944-90CD-48BA2B2648F4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783932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7AE4C374-12A0-DC42-A059-938FF523CBAD}"/>
              </a:ext>
            </a:extLst>
          </p:cNvPr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00A88253-07B9-D644-B9C3-FB9E8D7E0FAC}"/>
              </a:ext>
            </a:extLst>
          </p:cNvPr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3AAD79F4-B046-DA45-9A24-444A8D6F4CD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C9CB6C9-12E3-674E-8F45-3DAC4EA3E5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6ACE6967-26E7-4F4D-9E5B-0CC35D58B010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1284401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BFAA0973-1B85-CA4B-816E-4D91D6C73AE5}"/>
              </a:ext>
            </a:extLst>
          </p:cNvPr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08135D0-7FC8-E048-AC1E-17C6224289D5}"/>
              </a:ext>
            </a:extLst>
          </p:cNvPr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C20F9290-B0BD-7F44-8A75-55A0871CB59D}"/>
              </a:ext>
            </a:extLst>
          </p:cNvPr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62817B3C-17A8-6D46-BA2C-87133F07A254}"/>
              </a:ext>
            </a:extLst>
          </p:cNvPr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F16B10BF-D382-AD4B-A0BB-A0BB4799BC07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2B236BD-2900-8441-B738-2A2ABA26C9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EBC43CA5-76BE-4C47-A87B-935CDDEC6DA7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435875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975A763A-0F25-F140-9359-8F8119672C2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D855845-A1A2-9943-B420-8643E1B9D9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F56FAF86-A29E-A043-BF88-388E131A933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8230635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7C51362-5768-694C-8369-F453707FD5A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5F63016-D4DF-D740-8537-FEBB0B3801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D683AC4-4078-ED44-930A-2AFB3941D453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76268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A2070A46-4432-1A42-AFCC-411536B65F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BB0C48F-7A4E-2243-B000-BCE7CD71F73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3D7F6BE-4AE7-364E-A568-FB32B91C0A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31550C-D313-CB4E-84B3-11ED588A85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4859631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DEED0D85-E3E3-BA42-9D98-8575C5F0ECC9}"/>
              </a:ext>
            </a:extLst>
          </p:cNvPr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5532602-CE5B-D545-BE80-D7EE78A1ADB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AEDBD98-0FFE-864E-AC95-6C2DAA03B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196457BA-3B54-A542-9365-614C4B775EB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746503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B5159AD1-564D-9341-BC3D-39B5AF3E877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C6F8EB2-869B-3949-88E5-305B882924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305F50C5-EAC4-464A-94F4-CE6D2E89D4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6719839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8E49F3AF-7A2A-B74A-92A4-A6B5EA1D0DA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84B7297-A98B-CB41-9776-4BFEB0FE66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02AB9B7C-F7D6-6543-94E0-E4A4130A4F8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6830340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4F805C91-4A3D-6349-AA26-D0BE90AC64D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87674EF-84B1-7049-A310-BC957EDDC4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4F9F766C-4DED-1245-B5A5-C517F626BBB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32417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A562DE-A2BD-5C4A-9EF2-AEF71C391B55}"/>
              </a:ext>
            </a:extLst>
          </p:cNvPr>
          <p:cNvSpPr txBox="1"/>
          <p:nvPr userDrawn="1"/>
        </p:nvSpPr>
        <p:spPr>
          <a:xfrm>
            <a:off x="2060575" y="536575"/>
            <a:ext cx="185738" cy="30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F9DEA7-1D0F-A846-A33E-3B9604B23E36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1000" y="3"/>
            <a:ext cx="8461248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835132"/>
            <a:ext cx="41148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835132"/>
            <a:ext cx="4194048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693C5A33-9030-6E44-B10D-124F45D0B03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8F31175-28EB-5F49-B907-29F778D3F96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E32D9C7C-FBEC-3B40-8433-23CAA0EC371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442669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0F6F62DA-5CE7-224B-8C32-996B402D3C1D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9A4F9343-85B3-0C40-AD3C-0B67061EA217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5FE7D310-A261-1B4B-8A44-D5CCA3A5DF74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3E2269B8-F1D5-FF4F-B855-1BB21547B70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7C187673-4984-9A44-A42F-0F7B465488F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262AFED1-5B2A-AA46-92FE-74795E52F81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5CEAEAE-4015-254C-8DD9-1EDD55499D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DA4BC42-255E-F841-836C-873858E7C97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216490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E311ED3-A3DD-1345-A649-8CEF01A560C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B4007B3-A714-B843-AE47-16594BD435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5C5ACC84-95CD-2748-BD4D-2BEA6F845CF9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284343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A98EE714-EE3C-4F49-BB99-A4EE80A1DD1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65BBC42-A158-9545-9302-F8CB75264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DB0EDA-A79C-7842-944D-E3918507EA4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194363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2DE584F9-47E5-7943-9BBB-0D1BFCAF33B0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2919EAF-1323-FA48-BB09-FC12A0F82F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CD08032E-4B05-4849-95F0-67F13A02A4BD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9934432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6403D911-877D-7643-83AF-7C6F4AA0A65D}"/>
              </a:ext>
            </a:extLst>
          </p:cNvPr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BB52F8A-DB59-F749-9027-70BA3CFD229C}"/>
              </a:ext>
            </a:extLst>
          </p:cNvPr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064AE43D-023B-1F47-B189-7C74571E4116}"/>
              </a:ext>
            </a:extLst>
          </p:cNvPr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2CFE94BC-F80D-0E47-BC22-7E1127217F5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07B7A99-D7C2-B24A-9C01-EBE6DD07CA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1AC3D308-FF5F-F34C-BEA9-21FD787660D2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9362066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967C1515-8829-0144-B947-D1C0EFBBAFF6}"/>
              </a:ext>
            </a:extLst>
          </p:cNvPr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03157643-A793-C74F-99F5-9FC1EDAC1C6D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9E0ABC3-88D9-C241-A31B-2DCAB95F4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BF53A04C-005A-A140-A172-D047DAD1896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6358596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BCBCA665-87DE-8047-AE80-27426E13CB4C}"/>
              </a:ext>
            </a:extLst>
          </p:cNvPr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2A1AC309-3233-7542-B1FE-C43723EF9799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62869B6-6824-9A4D-B5B2-341DA5E4A7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AC939B93-AFA1-D74B-A8A1-A685FBB61E0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3884632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905C09D9-4427-5D4D-AB42-A48E7289C95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BD00D53F-044B-8241-AE25-4045D76CBE3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3B8BD5E5-5A6E-B947-A9FD-92287E284B0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23BCD60-283B-6743-A415-E739A99C13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6A0CF8F-1BF9-EF4F-BCCC-F7D0DF1C11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9C44BBEC-42A7-CD4A-AC80-5D4948AD0CB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0838868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17E89186-3B57-D74E-8EDF-E1FA73BD714D}"/>
              </a:ext>
            </a:extLst>
          </p:cNvPr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0BF2882-9256-DC43-8C34-9716F3E827BB}"/>
              </a:ext>
            </a:extLst>
          </p:cNvPr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D55D7BFD-D609-9749-AB12-E3FF5B5826B8}"/>
              </a:ext>
            </a:extLst>
          </p:cNvPr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0DAE1DE3-ED42-2544-920F-01465B2F6659}"/>
              </a:ext>
            </a:extLst>
          </p:cNvPr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BC8369B-3E34-F34E-BEF8-31A5E8BD1B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5F8950E-23D2-7C41-BAF7-25CE9D81F4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23BA5694-5348-E546-8BEC-BC1D462AC99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0523196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097D46DF-051E-934F-8B72-8C570FB4B4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38011F8B-2FA3-2647-8732-64131090B803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E9ACA9D0-25D9-3246-9F1B-DD11826271F3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FBAD4325-ECD5-5E48-AD3D-F1AD53E46AE8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B0D366-111D-E64A-9BB4-24A4AF8B9B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7DDAD81-AB85-1D45-964E-61A248F0F456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02263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D085CAC3-9D8B-964D-AD47-2C7C19AB16C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E911467-56D6-7849-B052-2ADCA1E2D2D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2331A344-DAFB-F249-BBAC-E0C93935B5B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876461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62FE2B15-BAA3-324C-8B19-45118BE22F9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8B916E8F-64A3-F04E-BD99-43AC1AAC0834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F713C730-F65F-8F4B-8BD0-D541C23B752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3B767B65-294F-704F-A8E3-C7FF1E795B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509CCF94-A970-B74A-A37E-6DAA6B9E646A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E01DA927-503A-9F4B-ADD1-AA6DCCFB473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F7C2E557-7C8E-1F43-A141-8F89D74A7134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7D8A8D2F-AA1F-CF48-AC9A-73CC6116AB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254FDC21-B932-DE41-8C58-C8D25E0261F2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D4945E6E-86AA-4A4B-BAA6-FB3FEB0B803A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BED65CE1-AD1C-6140-9AB9-7C7C86590F9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01585C9E-AD2D-8B43-81ED-A19636B42A2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D455EA21-E0F5-6148-8C46-28C802D1AB7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86C191B1-68C9-6041-9D28-9670F325E9CD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F65148AC-2F69-F948-A095-01D1FBE7785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E52DF8BD-516A-9943-9D00-40CE8695782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E06B4C2E-F8CC-1D4C-8AEE-EBC3359FE2D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45F541E3-7281-6343-8B7D-43DCD8D2B75D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D0BF6927-B6C2-0B4D-8671-164023D476C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B426E61-46DE-EE43-9DBE-F266BCF0C9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D127D1DD-7799-404B-9EEB-BB9BB144966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326A88C4-DA55-4E45-8CA6-6F64DAA9F7B9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6597271-8CC7-FA40-ABC5-A87C05828C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4CA0986E-471C-A04D-9BB7-B498309AEC38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6511421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5A41AFE3-E667-7445-B186-22AFE3EFAB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C30F5F97-874B-A642-BD7F-868B3B7CB4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ABDDDA95-2B19-644D-B53C-3BCC0933150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1E4123E-2BEB-8748-8597-0751A50A114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495880DD-797E-6749-8C5A-08FB0F92AB5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5A45DA01-1BA5-9D42-AF7A-40204F717B6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D557E64B-C665-6049-B0AB-15B32D482FCE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7261EE3-8B6D-AA45-AFEF-68DFC5A46AF5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36673D28-075E-654F-B9E9-09BC9BCCDEA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F4278824-B8EE-0B44-8A65-E34B6462DC4E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7C57DDD2-41D9-1343-B32F-14D14D8D860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D8A608A8-C917-A646-A80C-906CFD786A9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C260D47F-926C-864F-9937-4835F8F3E76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91C30A71-7911-CE4F-9A2C-04CF1009C21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37FADEAD-6AFB-5448-91AC-2A9195DA5D2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7C0AE799-A1F2-C945-858F-61D9853D5C58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472BA10D-67A8-5343-8B7A-07AF0BE5E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61E7BC3-EE3F-2348-92E7-F57A7511EE5E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F0433D33-47D7-0B43-838E-45A0DE8CA0E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44D9CAB0-9251-9D49-9BD1-ACF60A7AA27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78042159-DE90-D54E-BA5C-1C5A5E0E5B7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13D4B868-7478-8847-9D78-4561B72B90C8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CB319456-526C-9D4B-B4F2-A623D6811988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EB34A8F6-3E1F-0E4E-A56E-B05F35B1D16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D35423FD-9E39-C947-BC77-80900AAEF7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D2EEEB28-E90D-7F44-872A-5B02C35244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7BBD26C-C56B-C642-BD0B-65A3640B30C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873B6F46-AD8C-D841-9DDF-2E8F17684A4B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55FBF5DF-9C4B-D94F-A4E3-043990D88BEB}"/>
              </a:ext>
            </a:extLst>
          </p:cNvPr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80A8A5E4-E573-5841-974A-3573733AD64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AFFE3F7-6D7C-2B48-9F3E-3B7BDDAEF4C5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0590C17-0641-7849-A807-9F5A2E48B8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1A8A3FF5-44AF-4F4C-959A-1155AED2DF7B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2516227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EEE50559-8D05-C941-A578-22DEFEA301D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4A14A8C-C2CF-1944-BBC9-552EADD2E9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9000265-63B6-474A-9834-289F19C8AE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F08BBCFF-8217-304F-93EE-536C30CEB1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957923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B90E72A-BD48-4B4F-BA24-280E5F9435C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F87368-30A5-DC4A-8D33-A9BC6A3184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C57EDAC9-CBE7-F645-8905-0B855926AE9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1982609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BBF3CA07-09CC-0F44-B818-FDEF690F77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62D6F9-65F0-0C4B-A539-E191E80C8B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55668A10-B18C-D241-B529-BAD05F83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6547061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623E343A-14DE-AC47-98BA-F9893D6E88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4E7451D-6D99-6841-95AB-D35CD715DD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86F1E76E-7A82-5B4B-9871-8B2C9615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786312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0FA08E2-B5E8-8249-BF90-74DC749803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40AE4FF-209E-BE48-89C2-4DE5AA3EBF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E92CB456-0FD4-234D-8986-5089C24D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0787191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B683702-9AC9-1041-8876-4E0F87332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84A9886-B1C7-374F-A435-1E725A9E10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3C0AEC57-54CE-9749-98A1-7E3BF9DAE51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EA2EF4E-C49F-2D4C-B9F2-FDFDD7C96920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6FA753B-5891-434B-9A87-0408017A98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54CB86F2-82C9-4A4F-B762-A72F7465518D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3666712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92DEC98D-EC71-3A4E-AF79-82ECEE560FF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8ADF3A9-8CA9-F747-8A38-812D620B82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1A958630-29AA-5B47-9E3D-84400A9856AC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8034550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CCCBC3A1-84A7-5548-AAC6-D8C3459FF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D8448C64-8DA9-DF4E-BEAC-CAF9C8A44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A228ECDD-3C8B-904A-84FE-3E0745EB4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A1718068-3866-C549-9D8D-E44BDC131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B7C9C5A1-DDB2-9D40-95E0-AA7A1554714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995B9F-056F-D846-B262-ED55523EB9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48214A3-1302-FF41-A11D-9CC62393449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71096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32903B-FD31-784B-8AC8-C41839FEC0B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4F9CD5D-84A9-9245-A02E-5026281E71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69BDA0C5-AB6B-A742-8542-A6BE257BDDC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1366723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1148ECEC-B6E7-F44A-9653-B5DEFADED5E6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A944804-882F-B847-A31F-4AB1652665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15DE4913-F9B0-E540-A528-53FFAA3708A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0561583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88A28DB-8F94-DC4F-A574-5EB6C8743D19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E07ED47-2732-804D-9F67-525AC61429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1879449B-2D04-EC43-A84D-72501FA3A7D4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9109790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6F042EE6-DC7E-7046-BDF2-7B7911602506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0B620E3-2877-5B41-B07F-AC916EF0E4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B05A3BB4-A54E-4C4E-936E-ACA50B40C49E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9851587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79295B85-6FFA-5B48-BB3E-AFB4417EBFD6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16B6C15-5FE9-3F49-88DA-3F10FB288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5487F4-D89F-3A49-915F-C98599F0D171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8300345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056BD14A-2B00-CC49-B13E-A1E46CB9B97E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59EC201-8018-E743-A816-59A03BE33C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D791FB7B-ADC5-3B46-8037-9D9B7D50CBD4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5511120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8E69832C-FD64-3940-8CAE-0747C6DCBF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Disguised Sales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6CF66257-EE29-1341-979E-33306C0FD6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E6B2C29-D759-C549-A32E-090AB922A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819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8382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6195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A49D9C9-F9A9-204E-AFB9-8025A72613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91D01F4-9765-9549-AB87-49144227C3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5FDA62B-E413-7040-A225-6308D9218A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1781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	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EB06E72-DD62-1D45-B9B1-7E13ADB01F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13BCCEC2-F5C3-A647-BEBC-DE7AAD6178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6473333-AE5F-854D-BE06-954532FF37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00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069E1B56-31A3-FB41-8943-B3C3833030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EC5DCA1-AD27-B847-88C5-4E373A6D91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DAB3544B-55CC-3C41-ADFF-F47C9A9A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97528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B16C19-67FA-AD42-9BAA-BF0F087F60CE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01D2BCF-6732-2248-AC0F-36BF05CA8D6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23DE700-12A5-9442-B192-A40D229877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981699C-A7C9-5E46-9A04-A3F303B2544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8973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013C622-1927-934A-AB24-4E97E603D02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490BF65-014A-2643-B60A-7D469DE7B0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75A2E59-28AA-7946-BA5B-84B55E2659B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28861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D5D20F11-DB6E-B94A-98B3-0626DF2299D3}"/>
              </a:ext>
            </a:extLst>
          </p:cNvPr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F613B1A9-F524-A149-8AAE-D7CDA549F16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76E7420-822E-BE49-8AC5-E959BDDA38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1AE5332A-1507-8147-952A-FC5C62084C6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89358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868E34BD-9BE7-C94C-8A0E-CED2A901DABB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06CE250-B22A-B843-9791-384027782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3731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7F7687D-FCD4-1047-BA35-CE55A8770C4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EA9ED47-15DC-0641-B6C1-119640578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Disguised Sales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8857AC5-4FB5-F147-BB78-33FDC316B585}"/>
              </a:ext>
            </a:extLst>
          </p:cNvPr>
          <p:cNvSpPr txBox="1">
            <a:spLocks/>
          </p:cNvSpPr>
          <p:nvPr userDrawn="1"/>
        </p:nvSpPr>
        <p:spPr>
          <a:xfrm>
            <a:off x="73025" y="6423025"/>
            <a:ext cx="23622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PSH_DisguisedSales_20</a:t>
            </a:r>
          </a:p>
        </p:txBody>
      </p:sp>
    </p:spTree>
    <p:extLst>
      <p:ext uri="{BB962C8B-B14F-4D97-AF65-F5344CB8AC3E}">
        <p14:creationId xmlns:p14="http://schemas.microsoft.com/office/powerpoint/2010/main" val="75389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5" Type="http://schemas.openxmlformats.org/officeDocument/2006/relationships/customXml" Target="../ink/ink10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customXml" Target="../ink/ink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404" y="532823"/>
            <a:ext cx="8458200" cy="58120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b="1" u="sng" dirty="0"/>
              <a:t>Example</a:t>
            </a:r>
          </a:p>
          <a:p>
            <a:r>
              <a:rPr lang="en-US" sz="2400" dirty="0"/>
              <a:t>A contributes property (B=18K; </a:t>
            </a:r>
            <a:r>
              <a:rPr lang="en-US" sz="2400" dirty="0" err="1"/>
              <a:t>FMV</a:t>
            </a:r>
            <a:r>
              <a:rPr lang="en-US" sz="2400" dirty="0"/>
              <a:t>=65K) to AB</a:t>
            </a:r>
          </a:p>
          <a:p>
            <a:r>
              <a:rPr lang="en-US" sz="2400" dirty="0"/>
              <a:t>P/L shared equally, except for 65k of loan proceeds</a:t>
            </a:r>
          </a:p>
          <a:p>
            <a:r>
              <a:rPr lang="en-US" sz="2400" dirty="0"/>
              <a:t>B contributed “ability to get financing for AB through good credit”</a:t>
            </a:r>
          </a:p>
          <a:p>
            <a:r>
              <a:rPr lang="en-US" sz="2400" dirty="0"/>
              <a:t>AB takes out </a:t>
            </a:r>
            <a:r>
              <a:rPr lang="en-US" sz="2400" i="1" dirty="0"/>
              <a:t>recourse loan</a:t>
            </a:r>
            <a:r>
              <a:rPr lang="en-US" sz="2400" dirty="0"/>
              <a:t> for 870K and distributes 65K to A. 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b="1" u="sng" dirty="0"/>
              <a:t>Tax Consequences</a:t>
            </a:r>
          </a:p>
          <a:p>
            <a:r>
              <a:rPr lang="en-US" sz="2400" dirty="0"/>
              <a:t>What are the tax consequences of the exchange? (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721)</a:t>
            </a:r>
          </a:p>
          <a:p>
            <a:endParaRPr lang="en-US" sz="2400" dirty="0"/>
          </a:p>
          <a:p>
            <a:r>
              <a:rPr lang="en-US" sz="2400" dirty="0"/>
              <a:t>What are the tax consequences of the loan?  (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752(a))</a:t>
            </a:r>
          </a:p>
          <a:p>
            <a:endParaRPr lang="en-US" sz="2400" dirty="0"/>
          </a:p>
          <a:p>
            <a:r>
              <a:rPr lang="en-US" sz="2400" dirty="0"/>
              <a:t>What are the tax consequences of distribution? (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731(a) and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733(1))</a:t>
            </a:r>
          </a:p>
          <a:p>
            <a:endParaRPr lang="en-US" sz="2400" dirty="0"/>
          </a:p>
          <a:p>
            <a:r>
              <a:rPr lang="en-US" sz="2400" i="1" dirty="0" err="1"/>
              <a:t>Otey</a:t>
            </a:r>
            <a:r>
              <a:rPr lang="en-US" sz="2400" i="1" dirty="0"/>
              <a:t> v. CIR</a:t>
            </a:r>
            <a:r>
              <a:rPr lang="en-US" sz="2400" dirty="0"/>
              <a:t>, 70 </a:t>
            </a:r>
            <a:r>
              <a:rPr lang="en-US" sz="2400" dirty="0" err="1"/>
              <a:t>T.C</a:t>
            </a:r>
            <a:r>
              <a:rPr lang="en-US" sz="2400" dirty="0"/>
              <a:t>. 312, </a:t>
            </a:r>
            <a:r>
              <a:rPr lang="en-US" sz="2400" i="1" dirty="0"/>
              <a:t>aff’d </a:t>
            </a:r>
            <a:r>
              <a:rPr lang="en-US" sz="2400" dirty="0"/>
              <a:t>634 F.2d 1046 (6</a:t>
            </a:r>
            <a:r>
              <a:rPr lang="en-US" sz="2400" baseline="30000" dirty="0"/>
              <a:t>th</a:t>
            </a:r>
            <a:r>
              <a:rPr lang="en-US" sz="2400" dirty="0"/>
              <a:t> Cir. 1980)</a:t>
            </a:r>
          </a:p>
          <a:p>
            <a:pPr marL="0" indent="0" algn="ctr">
              <a:buNone/>
            </a:pPr>
            <a:endParaRPr lang="en-US" sz="2400" b="1" u="sng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DB4F25-0E60-694A-B9D4-419CF746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Disguised Sales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z="800" smtClean="0"/>
              <a:pPr/>
              <a:t>1</a:t>
            </a:fld>
            <a:endParaRPr lang="en-US" sz="8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/>
              <a:t>Disguised Sales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transfers property (FMV=1000; AB=500) subject to a recourse mortgage of 800 to a 50-50 PSH.  </a:t>
            </a:r>
          </a:p>
          <a:p>
            <a:pPr lvl="1" algn="just"/>
            <a:r>
              <a:rPr lang="en-US" dirty="0"/>
              <a:t>What is A’s basis in the PSH?</a:t>
            </a:r>
          </a:p>
          <a:p>
            <a:r>
              <a:rPr lang="en-US" dirty="0"/>
              <a:t>If P transfers property subject to a </a:t>
            </a:r>
            <a:r>
              <a:rPr lang="en-US" b="1" dirty="0"/>
              <a:t>nonqualified liability </a:t>
            </a:r>
            <a:r>
              <a:rPr lang="en-US" dirty="0"/>
              <a:t>to a </a:t>
            </a:r>
            <a:r>
              <a:rPr lang="en-US" dirty="0" err="1"/>
              <a:t>PSH</a:t>
            </a:r>
            <a:r>
              <a:rPr lang="en-US" dirty="0"/>
              <a:t>, the PSH is treated as transferring consideration to the P to the extent the amount of </a:t>
            </a:r>
            <a:r>
              <a:rPr lang="en-US" b="1" dirty="0"/>
              <a:t>the liability exceeds the P’s share of the liability immediately after the transfer</a:t>
            </a:r>
            <a:r>
              <a:rPr lang="en-US" dirty="0"/>
              <a:t>.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1.707-5(a)(1).</a:t>
            </a:r>
          </a:p>
          <a:p>
            <a:pPr lvl="1" algn="just"/>
            <a:r>
              <a:rPr lang="en-US" dirty="0"/>
              <a:t>In above example: A is treated as receiving 400 (800-400) and selling 40% of property (see below for complete consequences)</a:t>
            </a:r>
          </a:p>
          <a:p>
            <a:pPr lvl="1" algn="just"/>
            <a:r>
              <a:rPr lang="en-US" dirty="0"/>
              <a:t>Determining share of </a:t>
            </a:r>
            <a:r>
              <a:rPr lang="en-US" i="1" dirty="0"/>
              <a:t>recourse &amp; nonrecourse </a:t>
            </a:r>
            <a:r>
              <a:rPr lang="en-US" dirty="0"/>
              <a:t>liabilities:</a:t>
            </a:r>
          </a:p>
          <a:p>
            <a:pPr lvl="2"/>
            <a:r>
              <a:rPr lang="en-US" i="1" dirty="0"/>
              <a:t>Recourse</a:t>
            </a:r>
            <a:r>
              <a:rPr lang="en-US" dirty="0"/>
              <a:t>: as determined under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1.752-1(a)(1)</a:t>
            </a:r>
          </a:p>
          <a:p>
            <a:pPr lvl="2"/>
            <a:r>
              <a:rPr lang="en-US" i="1" dirty="0"/>
              <a:t>Nonrecourse</a:t>
            </a:r>
            <a:r>
              <a:rPr lang="en-US" dirty="0"/>
              <a:t>: as determined under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1.752-3(a)(3) applying the same % used to determine the P’s shares of </a:t>
            </a:r>
            <a:r>
              <a:rPr lang="en-US" i="1" dirty="0"/>
              <a:t>excess nonrecourse liabilities</a:t>
            </a:r>
            <a:endParaRPr lang="en-US" dirty="0"/>
          </a:p>
          <a:p>
            <a:pPr lvl="2"/>
            <a:r>
              <a:rPr lang="en-US" i="1" dirty="0"/>
              <a:t>Note</a:t>
            </a:r>
            <a:r>
              <a:rPr lang="en-US" dirty="0"/>
              <a:t>: This approach disregards any portion of the liability allocable under Tier 1 (share of PSH MG) and Tier 2 (share of 704(c) MG) and doesn’t permit the use of alternative methods for allocating excess NRLs.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1.752-3(a).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Liabilities: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34B3200-8DF6-354A-8242-10C4B034EF1B}"/>
                  </a:ext>
                </a:extLst>
              </p14:cNvPr>
              <p14:cNvContentPartPr/>
              <p14:nvPr/>
            </p14:nvContentPartPr>
            <p14:xfrm>
              <a:off x="731520" y="604440"/>
              <a:ext cx="8412480" cy="5798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34B3200-8DF6-354A-8242-10C4B034EF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5320" y="588240"/>
                <a:ext cx="8444880" cy="5830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Qualified Liability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Incurred more than </a:t>
            </a:r>
            <a:r>
              <a:rPr lang="en-US" sz="2400" b="1" dirty="0"/>
              <a:t>2 years before </a:t>
            </a:r>
            <a:r>
              <a:rPr lang="en-US" sz="2400" dirty="0"/>
              <a:t>transfer of property</a:t>
            </a:r>
          </a:p>
          <a:p>
            <a:r>
              <a:rPr lang="en-US" sz="2800" dirty="0"/>
              <a:t>If a liability is incurred </a:t>
            </a:r>
            <a:r>
              <a:rPr lang="en-US" sz="2800" i="1" dirty="0"/>
              <a:t>within two years </a:t>
            </a:r>
            <a:r>
              <a:rPr lang="en-US" sz="2800" dirty="0"/>
              <a:t>of transfer, it is </a:t>
            </a:r>
            <a:r>
              <a:rPr lang="en-US" sz="2800" i="1" dirty="0"/>
              <a:t>presumed</a:t>
            </a:r>
            <a:r>
              <a:rPr lang="en-US" sz="2800" dirty="0"/>
              <a:t> to be in anticipation of the transfer; but it will still be a </a:t>
            </a:r>
            <a:r>
              <a:rPr lang="en-US" sz="2800" i="1" dirty="0"/>
              <a:t>qualified liability </a:t>
            </a:r>
            <a:r>
              <a:rPr lang="en-US" sz="2800" dirty="0"/>
              <a:t>if the liability:</a:t>
            </a:r>
          </a:p>
          <a:p>
            <a:pPr lvl="1"/>
            <a:r>
              <a:rPr lang="en-US" sz="2400" dirty="0"/>
              <a:t>is allocable to </a:t>
            </a:r>
            <a:r>
              <a:rPr lang="en-US" sz="2400" b="1" dirty="0"/>
              <a:t>capital expenditures </a:t>
            </a:r>
            <a:r>
              <a:rPr lang="en-US" sz="2400" dirty="0"/>
              <a:t>with respect to the property (proceeds used to </a:t>
            </a:r>
            <a:r>
              <a:rPr lang="en-US" sz="2400" b="1" i="1" dirty="0"/>
              <a:t>acquire or improve </a:t>
            </a:r>
            <a:r>
              <a:rPr lang="en-US" sz="2400" dirty="0"/>
              <a:t>the property); </a:t>
            </a:r>
          </a:p>
          <a:p>
            <a:pPr lvl="1"/>
            <a:r>
              <a:rPr lang="en-US" sz="2400" dirty="0"/>
              <a:t>was </a:t>
            </a:r>
            <a:r>
              <a:rPr lang="en-US" sz="2400" b="1" i="1" dirty="0"/>
              <a:t>not</a:t>
            </a:r>
            <a:r>
              <a:rPr lang="en-US" sz="2400" b="1" dirty="0"/>
              <a:t> incurred in anticipation of the transfer </a:t>
            </a:r>
            <a:r>
              <a:rPr lang="en-US" sz="2400" dirty="0"/>
              <a:t>(must be established by TP); or</a:t>
            </a:r>
          </a:p>
          <a:p>
            <a:pPr lvl="1"/>
            <a:r>
              <a:rPr lang="en-US" sz="2400" dirty="0"/>
              <a:t>was incurred in the </a:t>
            </a:r>
            <a:r>
              <a:rPr lang="en-US" sz="2400" b="1" dirty="0"/>
              <a:t>ordinary course of business and all assets of the trade or business are transferred</a:t>
            </a:r>
            <a:r>
              <a:rPr lang="en-US" sz="2400" dirty="0"/>
              <a:t>. Reg.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1.707-5(a)(6), (a)(7).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Qualified Liabilities: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1.707-5(a)(5)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645A9B-E9AF-2341-BC71-5D5ED07D1D08}"/>
                  </a:ext>
                </a:extLst>
              </p14:cNvPr>
              <p14:cNvContentPartPr/>
              <p14:nvPr/>
            </p14:nvContentPartPr>
            <p14:xfrm>
              <a:off x="479880" y="452520"/>
              <a:ext cx="8369280" cy="4815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645A9B-E9AF-2341-BC71-5D5ED07D1D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680" y="436320"/>
                <a:ext cx="8401680" cy="4847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transfers 500k to AB and B transfers building (AB=400k; FMV=1MM) subject to 500k NR liability, which was incurred 12 months earlier to finance </a:t>
            </a:r>
            <a:r>
              <a:rPr lang="en-US" b="1" dirty="0"/>
              <a:t>acquisition of other property</a:t>
            </a:r>
            <a:r>
              <a:rPr lang="en-US" dirty="0"/>
              <a:t>.</a:t>
            </a:r>
          </a:p>
          <a:p>
            <a:r>
              <a:rPr lang="en-US" dirty="0"/>
              <a:t>A and B agree to allocate all PSH items 50-50, including excess NR deductions.</a:t>
            </a:r>
          </a:p>
          <a:p>
            <a:r>
              <a:rPr lang="en-US" dirty="0"/>
              <a:t>B is treated as receiving a distribution of 250k (500k-250k) and treated as selling 250k (or ¼) of the FMV of the office building.</a:t>
            </a:r>
          </a:p>
          <a:p>
            <a:r>
              <a:rPr lang="en-US" dirty="0"/>
              <a:t>B has gain of 250k – 100k ( ¼ * 400k), or 150k.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1.707-5(f), Ex. 1.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Liabilities: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1.707-5(f), Ex.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712646"/>
              </p:ext>
            </p:extLst>
          </p:nvPr>
        </p:nvGraphicFramePr>
        <p:xfrm>
          <a:off x="542925" y="723014"/>
          <a:ext cx="8140700" cy="524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Worksheet" r:id="rId3" imgW="8140700" imgH="4254500" progId="Excel.Sheet.8">
                  <p:embed/>
                </p:oleObj>
              </mc:Choice>
              <mc:Fallback>
                <p:oleObj name="Worksheet" r:id="rId3" imgW="8140700" imgH="4254500" progId="Excel.Sheet.8">
                  <p:embed/>
                  <p:pic>
                    <p:nvPicPr>
                      <p:cNvPr id="8" name="Content Placeholder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723014"/>
                        <a:ext cx="8140700" cy="52418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Liabilities: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1.707-5(f), Ex.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Disguised Sales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CD427DF-AC61-5A46-B146-C37DC782898B}"/>
                  </a:ext>
                </a:extLst>
              </p14:cNvPr>
              <p14:cNvContentPartPr/>
              <p14:nvPr/>
            </p14:nvContentPartPr>
            <p14:xfrm>
              <a:off x="543240" y="886320"/>
              <a:ext cx="6585840" cy="3007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CD427DF-AC61-5A46-B146-C37DC78289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7040" y="870120"/>
                <a:ext cx="6618240" cy="3039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transfers property subject to a </a:t>
            </a:r>
            <a:r>
              <a:rPr lang="en-US" i="1" dirty="0"/>
              <a:t>qualified liability </a:t>
            </a:r>
            <a:r>
              <a:rPr lang="en-US" dirty="0"/>
              <a:t>to PSH </a:t>
            </a:r>
            <a:r>
              <a:rPr lang="en-US" b="1" u="sng" dirty="0"/>
              <a:t>and</a:t>
            </a:r>
            <a:r>
              <a:rPr lang="en-US" dirty="0"/>
              <a:t> A receives some $ from the PSH--that is, the transfer is a partial sale w/out regard to the qualified liability</a:t>
            </a:r>
          </a:p>
          <a:p>
            <a:r>
              <a:rPr lang="en-US" dirty="0"/>
              <a:t>If a property transfer is treated as a partial sale (</a:t>
            </a:r>
            <a:r>
              <a:rPr lang="en-US" u="sng" dirty="0"/>
              <a:t>without</a:t>
            </a:r>
            <a:r>
              <a:rPr lang="en-US" dirty="0"/>
              <a:t> regard to the PSH’s assumption of a qualified liability), a portion of a </a:t>
            </a:r>
            <a:r>
              <a:rPr lang="en-US" i="1" dirty="0"/>
              <a:t>qualified liability </a:t>
            </a:r>
            <a:r>
              <a:rPr lang="en-US" dirty="0"/>
              <a:t>is treated as </a:t>
            </a:r>
            <a:r>
              <a:rPr lang="en-US" b="1" dirty="0"/>
              <a:t>additional consideration</a:t>
            </a:r>
            <a:r>
              <a:rPr lang="en-US" dirty="0"/>
              <a:t> in amount equal to the </a:t>
            </a:r>
            <a:r>
              <a:rPr lang="en-US" b="1" i="1" dirty="0"/>
              <a:t>lesser</a:t>
            </a:r>
            <a:r>
              <a:rPr lang="en-US" dirty="0"/>
              <a:t> of:</a:t>
            </a:r>
          </a:p>
          <a:p>
            <a:pPr lvl="1"/>
            <a:r>
              <a:rPr lang="en-US" dirty="0"/>
              <a:t>The amount of the liability that would have been treated as consideration if the liability had not been qualified; or </a:t>
            </a:r>
          </a:p>
          <a:p>
            <a:pPr lvl="1"/>
            <a:r>
              <a:rPr lang="en-US" dirty="0"/>
              <a:t>The product of the partner’s “net equity percentage” times the amount of the liability.</a:t>
            </a:r>
          </a:p>
          <a:p>
            <a:r>
              <a:rPr lang="en-US" dirty="0"/>
              <a:t>P’s NE Percentage: </a:t>
            </a:r>
          </a:p>
          <a:p>
            <a:pPr lvl="1"/>
            <a:r>
              <a:rPr lang="en-US" dirty="0"/>
              <a:t>Consideration from PSH/(FMV Property - Qualified Liability)</a:t>
            </a:r>
          </a:p>
          <a:p>
            <a:pPr lvl="1"/>
            <a:r>
              <a:rPr lang="en-US" dirty="0"/>
              <a:t>Rationale: If a P has cashed out of his equity, he is treated as selling a corresponding portion of the property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Special Rule for Qualified Liabilities: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1.707-5(a)(5)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786311-F1A4-2F46-A549-809A3E512C4A}"/>
                  </a:ext>
                </a:extLst>
              </p14:cNvPr>
              <p14:cNvContentPartPr/>
              <p14:nvPr/>
            </p14:nvContentPartPr>
            <p14:xfrm>
              <a:off x="1308240" y="4202280"/>
              <a:ext cx="6358680" cy="2244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786311-F1A4-2F46-A549-809A3E512C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8880" y="4186080"/>
                <a:ext cx="6384240" cy="2269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If a P transfers property to a PSH, and the PSH incurs a liability and distributes all (or some) of the loan proceeds to the P within 90 days of incurring the loan, the transfer is taken into account </a:t>
            </a:r>
            <a:r>
              <a:rPr lang="en-US" u="sng" dirty="0"/>
              <a:t>only</a:t>
            </a:r>
            <a:r>
              <a:rPr lang="en-US" dirty="0"/>
              <a:t> to the extent that is </a:t>
            </a:r>
            <a:r>
              <a:rPr lang="en-US" u="sng" dirty="0"/>
              <a:t>exceeds</a:t>
            </a:r>
            <a:r>
              <a:rPr lang="en-US" dirty="0"/>
              <a:t> the P’s allocable share of the liability.</a:t>
            </a:r>
          </a:p>
          <a:p>
            <a:pPr lvl="1" algn="just"/>
            <a:r>
              <a:rPr lang="en-US" i="1" dirty="0"/>
              <a:t>Allocable share</a:t>
            </a:r>
            <a:r>
              <a:rPr lang="en-US" dirty="0"/>
              <a:t>:  P’s share of liability * (</a:t>
            </a:r>
            <a:r>
              <a:rPr lang="en-US" dirty="0" err="1"/>
              <a:t>amt</a:t>
            </a:r>
            <a:r>
              <a:rPr lang="en-US" dirty="0"/>
              <a:t> distributed traceable to the liability/total </a:t>
            </a:r>
            <a:r>
              <a:rPr lang="en-US" dirty="0" err="1"/>
              <a:t>amt</a:t>
            </a:r>
            <a:r>
              <a:rPr lang="en-US" dirty="0"/>
              <a:t> of liability)</a:t>
            </a:r>
          </a:p>
          <a:p>
            <a:pPr algn="just"/>
            <a:r>
              <a:rPr lang="en-US" dirty="0"/>
              <a:t>For debt that is otherwise nonrecourse, how does a P increase its share of the liability under section 752?</a:t>
            </a:r>
          </a:p>
          <a:p>
            <a:pPr algn="just"/>
            <a:r>
              <a:rPr lang="en-US" dirty="0"/>
              <a:t>See </a:t>
            </a:r>
            <a:r>
              <a:rPr lang="en-US" i="1" dirty="0"/>
              <a:t>Canal v. CIR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Distribution of Loan Proceeds: Reg. 1.707-5(b)(1)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59A21A-DA73-DC45-B42B-E93E37BA04E1}"/>
                  </a:ext>
                </a:extLst>
              </p14:cNvPr>
              <p14:cNvContentPartPr/>
              <p14:nvPr/>
            </p14:nvContentPartPr>
            <p14:xfrm>
              <a:off x="507960" y="963720"/>
              <a:ext cx="8335080" cy="3523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59A21A-DA73-DC45-B42B-E93E37BA04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760" y="947520"/>
                <a:ext cx="8367480" cy="3555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/>
              <a:t>If </a:t>
            </a:r>
            <a:r>
              <a:rPr lang="en-US" sz="2800" b="1" dirty="0"/>
              <a:t>704(c) property</a:t>
            </a:r>
            <a:r>
              <a:rPr lang="en-US" sz="2800" dirty="0"/>
              <a:t> is distributed w/in 7 years of contribution </a:t>
            </a:r>
            <a:r>
              <a:rPr lang="en-US" sz="2800" b="1" i="1" dirty="0"/>
              <a:t>other than to the contributing P</a:t>
            </a:r>
            <a:r>
              <a:rPr lang="en-US" sz="2800" b="1" dirty="0"/>
              <a:t>, the </a:t>
            </a:r>
            <a:r>
              <a:rPr lang="en-US" sz="2800" b="1" i="1" dirty="0"/>
              <a:t>contributing P</a:t>
            </a:r>
            <a:r>
              <a:rPr lang="en-US" sz="2800" dirty="0"/>
              <a:t> recognizes any BIG or BIL that he would have recognized if the property had been sold for its FMV </a:t>
            </a:r>
            <a:r>
              <a:rPr lang="en-US" sz="2800" i="1" dirty="0"/>
              <a:t>when distributed</a:t>
            </a:r>
            <a:r>
              <a:rPr lang="en-US" sz="2800" dirty="0"/>
              <a:t>.  §704(c)(1)(B)(</a:t>
            </a:r>
            <a:r>
              <a:rPr lang="en-US" sz="2800" dirty="0" err="1"/>
              <a:t>i</a:t>
            </a:r>
            <a:r>
              <a:rPr lang="en-US" sz="2800" dirty="0"/>
              <a:t>).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Remember: depreciation deductions, if applicable, and application of methods for allocating G/L and deprecation under section 704(c) (</a:t>
            </a:r>
            <a:r>
              <a:rPr lang="en-US" sz="2400" i="1" dirty="0"/>
              <a:t>e.g</a:t>
            </a:r>
            <a:r>
              <a:rPr lang="en-US" sz="2400" dirty="0"/>
              <a:t>., remedial)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Effect of proposed </a:t>
            </a:r>
            <a:r>
              <a:rPr lang="en-US" sz="2400" dirty="0" err="1"/>
              <a:t>BIL</a:t>
            </a:r>
            <a:r>
              <a:rPr lang="en-US" sz="2400" dirty="0"/>
              <a:t> regulations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Why is this rule need as a backstop to section 704(c)(1)(A)?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Does a PSH or P generally recognize any G/L on the distribution of property?  </a:t>
            </a:r>
            <a:r>
              <a:rPr lang="en-US" sz="2400" i="1" dirty="0"/>
              <a:t>See</a:t>
            </a:r>
            <a:r>
              <a:rPr lang="en-US" sz="2400" dirty="0"/>
              <a:t> §§731 and 732(a).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Why doesn’t section 707(a)(2)(B) apply?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Mixing Bowl: Distribution of Property with BIG or BIL: 704(c)(1)(B)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CA74097-F917-ED4A-A227-9ACBE882CE6F}"/>
                  </a:ext>
                </a:extLst>
              </p14:cNvPr>
              <p14:cNvContentPartPr/>
              <p14:nvPr/>
            </p14:nvContentPartPr>
            <p14:xfrm>
              <a:off x="1195560" y="585000"/>
              <a:ext cx="6401520" cy="568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CA74097-F917-ED4A-A227-9ACBE882CE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9360" y="568800"/>
                <a:ext cx="6433920" cy="571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000" i="1" dirty="0"/>
              <a:t>Character</a:t>
            </a:r>
            <a:r>
              <a:rPr lang="en-US" sz="3000" dirty="0"/>
              <a:t>: the same as if the property had been sold by the PSH to the </a:t>
            </a:r>
            <a:r>
              <a:rPr lang="en-US" sz="3000" dirty="0" err="1"/>
              <a:t>distributee</a:t>
            </a:r>
            <a:r>
              <a:rPr lang="en-US" sz="3000" dirty="0"/>
              <a:t> P. </a:t>
            </a:r>
            <a:r>
              <a:rPr lang="en-US" sz="3000" i="1" dirty="0"/>
              <a:t>See </a:t>
            </a:r>
            <a:r>
              <a:rPr lang="en-US" sz="3000" dirty="0"/>
              <a:t>707(b)(2) </a:t>
            </a:r>
            <a:r>
              <a:rPr lang="en-US" sz="3000" i="1" dirty="0"/>
              <a:t>and </a:t>
            </a:r>
            <a:r>
              <a:rPr lang="en-US" sz="3000" dirty="0"/>
              <a:t>Reg. </a:t>
            </a:r>
            <a:r>
              <a:rPr lang="en-US" sz="3200" dirty="0">
                <a:solidFill>
                  <a:prstClr val="black"/>
                </a:solidFill>
              </a:rPr>
              <a:t>§</a:t>
            </a:r>
            <a:r>
              <a:rPr lang="en-US" sz="3000" dirty="0"/>
              <a:t>1.704-4(b)(1).</a:t>
            </a:r>
          </a:p>
          <a:p>
            <a:pPr>
              <a:lnSpc>
                <a:spcPct val="90000"/>
              </a:lnSpc>
            </a:pPr>
            <a:r>
              <a:rPr lang="en-US" sz="3000" i="1" dirty="0"/>
              <a:t>Contributing P’s basis</a:t>
            </a:r>
            <a:r>
              <a:rPr lang="en-US" sz="3000" dirty="0"/>
              <a:t> in the PSH is increased by the gain recognized.  Reg. </a:t>
            </a:r>
            <a:r>
              <a:rPr lang="en-US" sz="3200" dirty="0">
                <a:solidFill>
                  <a:prstClr val="black"/>
                </a:solidFill>
              </a:rPr>
              <a:t>§</a:t>
            </a:r>
            <a:r>
              <a:rPr lang="en-US" sz="3000" dirty="0"/>
              <a:t>1.704-4(e)(1).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In the case of BIL property, contributing P is entitled to his 704(c)(1)(C) adjustment.</a:t>
            </a:r>
          </a:p>
          <a:p>
            <a:pPr>
              <a:lnSpc>
                <a:spcPct val="90000"/>
              </a:lnSpc>
            </a:pPr>
            <a:r>
              <a:rPr lang="en-US" sz="3000" i="1" dirty="0"/>
              <a:t>PSH’s </a:t>
            </a:r>
            <a:r>
              <a:rPr lang="en-US" sz="3000" dirty="0"/>
              <a:t>basis in the distributed property increased immediately </a:t>
            </a:r>
            <a:r>
              <a:rPr lang="en-US" sz="3000" u="sng" dirty="0"/>
              <a:t>before</a:t>
            </a:r>
            <a:r>
              <a:rPr lang="en-US" sz="3000" dirty="0"/>
              <a:t> the distribution by the G/L recognized. Reg. </a:t>
            </a:r>
            <a:r>
              <a:rPr lang="en-US" sz="3200" dirty="0">
                <a:solidFill>
                  <a:prstClr val="black"/>
                </a:solidFill>
              </a:rPr>
              <a:t>§</a:t>
            </a:r>
            <a:r>
              <a:rPr lang="en-US" sz="3000" dirty="0"/>
              <a:t>1.704-4(e)(1).</a:t>
            </a:r>
          </a:p>
          <a:p>
            <a:pPr algn="just">
              <a:lnSpc>
                <a:spcPct val="90000"/>
              </a:lnSpc>
            </a:pPr>
            <a:r>
              <a:rPr lang="en-US" sz="3000" dirty="0"/>
              <a:t>Distribution of “like-kind” property to contributing P (section 704(c)(2)):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/>
              <a:t>P treated as having contributed the distributed like-kind property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Any gain or loss recognized under 704(c)(1)(B) is reduced by any BIG/BIL in the distributed property.  Reg.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600" dirty="0"/>
              <a:t>1.704-4(d)(3).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Mixing Bowl Transactions: Distribution of Property with BIG or BIL: 704(c)(1)(B)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AB105F8-013F-D64E-A43C-5825916DE442}"/>
                  </a:ext>
                </a:extLst>
              </p14:cNvPr>
              <p14:cNvContentPartPr/>
              <p14:nvPr/>
            </p14:nvContentPartPr>
            <p14:xfrm>
              <a:off x="1596960" y="1395360"/>
              <a:ext cx="6951600" cy="2443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AB105F8-013F-D64E-A43C-5825916DE4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0760" y="1379160"/>
                <a:ext cx="6984000" cy="247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470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 algn="just"/>
            <a:r>
              <a:rPr lang="en-US" sz="2800" dirty="0"/>
              <a:t>If a P has contributed BIG property to a PSH, and </a:t>
            </a:r>
            <a:r>
              <a:rPr lang="en-US" sz="2800" b="1" dirty="0"/>
              <a:t>P receives a distribution of </a:t>
            </a:r>
            <a:r>
              <a:rPr lang="en-US" sz="2800" b="1" i="1" dirty="0"/>
              <a:t>other property</a:t>
            </a:r>
            <a:r>
              <a:rPr lang="en-US" sz="2800" dirty="0"/>
              <a:t>, the contributing P recognizes gain equal to the </a:t>
            </a:r>
            <a:r>
              <a:rPr lang="en-US" sz="2800" i="1" dirty="0"/>
              <a:t>lesser</a:t>
            </a:r>
            <a:r>
              <a:rPr lang="en-US" sz="2800" dirty="0"/>
              <a:t> of:</a:t>
            </a:r>
          </a:p>
          <a:p>
            <a:pPr marL="685800" lvl="1" indent="-279400" algn="just">
              <a:buFont typeface="Arial" charset="0"/>
              <a:buAutoNum type="arabicPeriod"/>
            </a:pPr>
            <a:r>
              <a:rPr lang="en-US" sz="2400" dirty="0"/>
              <a:t>FMV – P’s AB in PSH (reduced by any $ received), </a:t>
            </a:r>
            <a:r>
              <a:rPr lang="en-US" sz="2400" b="1" dirty="0"/>
              <a:t>or</a:t>
            </a:r>
            <a:endParaRPr lang="en-US" sz="2400" b="1" i="1" dirty="0"/>
          </a:p>
          <a:p>
            <a:pPr marL="685800" lvl="1" indent="-279400" algn="just">
              <a:buFont typeface="Arial" charset="0"/>
              <a:buAutoNum type="arabicPeriod"/>
            </a:pPr>
            <a:r>
              <a:rPr lang="en-US" sz="2400" dirty="0"/>
              <a:t>P’s net </a:t>
            </a:r>
            <a:r>
              <a:rPr lang="en-US" sz="2400" dirty="0" err="1"/>
              <a:t>precontribution</a:t>
            </a:r>
            <a:r>
              <a:rPr lang="en-US" sz="2400" dirty="0"/>
              <a:t> gain (NPG).</a:t>
            </a:r>
          </a:p>
          <a:p>
            <a:pPr marL="228600" indent="-228600"/>
            <a:r>
              <a:rPr lang="en-US" sz="2800" b="1" dirty="0"/>
              <a:t>NPG</a:t>
            </a:r>
            <a:r>
              <a:rPr lang="en-US" sz="2800" dirty="0"/>
              <a:t>: gain P would have been recognized under 704(c)(1)(B) if </a:t>
            </a:r>
            <a:r>
              <a:rPr lang="en-US" sz="2800" u="sng" dirty="0"/>
              <a:t>all</a:t>
            </a:r>
            <a:r>
              <a:rPr lang="en-US" sz="2800" dirty="0"/>
              <a:t> property contributed to PSH by P w/in last 7 years and still held by PSH had been distributed to another P.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737(a) and (b).</a:t>
            </a:r>
          </a:p>
          <a:p>
            <a:pPr marL="228600" indent="-228600"/>
            <a:r>
              <a:rPr lang="en-US" sz="2800" b="1" dirty="0"/>
              <a:t>Basis</a:t>
            </a:r>
            <a:r>
              <a:rPr lang="en-US" sz="2800" dirty="0"/>
              <a:t>:  P’s basis in PSH increased by gain recognized (deemed to occur immediately before distribution) and PSH’s basis in contributed property is increased by the same amount.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737(c)(1) and (2).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Distribution of Property to P: Section 737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55D7F9-1F69-0C42-B4AE-A57CB21A7A16}"/>
                  </a:ext>
                </a:extLst>
              </p14:cNvPr>
              <p14:cNvContentPartPr/>
              <p14:nvPr/>
            </p14:nvContentPartPr>
            <p14:xfrm>
              <a:off x="493560" y="1762200"/>
              <a:ext cx="7848720" cy="2448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55D7F9-1F69-0C42-B4AE-A57CB21A7A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360" y="1746000"/>
                <a:ext cx="7881120" cy="2480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Canal Corporation v. CIR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7278" y="1279447"/>
            <a:ext cx="1411111" cy="451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Chesapeake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278" y="2193828"/>
            <a:ext cx="1411111" cy="451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WISCO</a:t>
            </a:r>
          </a:p>
        </p:txBody>
      </p:sp>
      <p:cxnSp>
        <p:nvCxnSpPr>
          <p:cNvPr id="9" name="Straight Connector 8"/>
          <p:cNvCxnSpPr>
            <a:stCxn id="6" idx="2"/>
            <a:endCxn id="7" idx="0"/>
          </p:cNvCxnSpPr>
          <p:nvPr/>
        </p:nvCxnSpPr>
        <p:spPr>
          <a:xfrm>
            <a:off x="972834" y="1731002"/>
            <a:ext cx="0" cy="462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725373" y="3486406"/>
            <a:ext cx="1520237" cy="451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 Tissue LLC</a:t>
            </a:r>
          </a:p>
        </p:txBody>
      </p:sp>
      <p:cxnSp>
        <p:nvCxnSpPr>
          <p:cNvPr id="13" name="Straight Arrow Connector 12"/>
          <p:cNvCxnSpPr>
            <a:cxnSpLocks/>
            <a:endCxn id="11" idx="0"/>
          </p:cNvCxnSpPr>
          <p:nvPr/>
        </p:nvCxnSpPr>
        <p:spPr>
          <a:xfrm>
            <a:off x="1665163" y="2407455"/>
            <a:ext cx="820329" cy="1078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97254" y="2193828"/>
            <a:ext cx="1411111" cy="451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</a:t>
            </a:r>
          </a:p>
        </p:txBody>
      </p:sp>
      <p:cxnSp>
        <p:nvCxnSpPr>
          <p:cNvPr id="16" name="Straight Arrow Connector 15"/>
          <p:cNvCxnSpPr>
            <a:stCxn id="14" idx="1"/>
            <a:endCxn id="11" idx="0"/>
          </p:cNvCxnSpPr>
          <p:nvPr/>
        </p:nvCxnSpPr>
        <p:spPr>
          <a:xfrm flipH="1">
            <a:off x="2485492" y="2419606"/>
            <a:ext cx="511762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725373" y="3513686"/>
            <a:ext cx="1520237" cy="424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1" idx="2"/>
            <a:endCxn id="25" idx="0"/>
          </p:cNvCxnSpPr>
          <p:nvPr/>
        </p:nvCxnSpPr>
        <p:spPr>
          <a:xfrm>
            <a:off x="2485492" y="3937961"/>
            <a:ext cx="0" cy="678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725373" y="4616304"/>
            <a:ext cx="1520237" cy="4233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tissue assets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47259" y="1123640"/>
            <a:ext cx="4205111" cy="5016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WISCO (775MM) and GP (376.4MM) contribute tissue assets to GP LLC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GP has 95% interest; WISCO, 5%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GP LLC borrows 755.2MM at closing and distributes it to WISCO/Chesapeake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GP guaranteed loan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WISCO indemnified GP for any principal payments GP would have to make under the loan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WISCO has 157MM of assets (21% of maximum liability under indemnity)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GP LLC refinanced the loan in two parts, both with a GP sub (GP Finance).  Refinanced loan had similar terms to BOA loan.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Transaction treated as taxable for fin. </a:t>
            </a:r>
            <a:r>
              <a:rPr lang="en-US" sz="1600" dirty="0" err="1"/>
              <a:t>acc’t</a:t>
            </a:r>
            <a:r>
              <a:rPr lang="en-US" sz="1600" dirty="0"/>
              <a:t> purposes but tax-free for tax purposes.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WISCO bought out 1 year later for 41MM (gain of 21MM) and also received 196MM from GP to compensate for loss of deferral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WISCO has gain of 524MM under 752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25373" y="5155259"/>
            <a:ext cx="1711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Assets:        1.151bi</a:t>
            </a:r>
          </a:p>
          <a:p>
            <a:r>
              <a:rPr lang="en-US" sz="1400" dirty="0"/>
              <a:t>Liabilities:   0.7552bi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1411111" y="2655408"/>
            <a:ext cx="639704" cy="83099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38866" y="3024740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755MM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38932" y="2655408"/>
            <a:ext cx="83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tissue assets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C2BB1F-D92C-6341-9A2D-D516EC0FE9F6}"/>
                  </a:ext>
                </a:extLst>
              </p14:cNvPr>
              <p14:cNvContentPartPr/>
              <p14:nvPr/>
            </p14:nvContentPartPr>
            <p14:xfrm>
              <a:off x="207720" y="490680"/>
              <a:ext cx="8640000" cy="5014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C2BB1F-D92C-6341-9A2D-D516EC0FE9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520" y="474480"/>
                <a:ext cx="8672400" cy="504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445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4" grpId="0" animBg="1"/>
      <p:bldP spid="22" grpId="0" animBg="1"/>
      <p:bldP spid="25" grpId="0" animBg="1"/>
      <p:bldP spid="29" grpId="0" animBg="1"/>
      <p:bldP spid="33" grpId="0"/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269789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dirty="0"/>
              <a:t>A contributes appreciated land to AB (AB=10; FMV=100)</a:t>
            </a:r>
          </a:p>
          <a:p>
            <a:r>
              <a:rPr lang="en-US" dirty="0"/>
              <a:t>B contributes appreciated nonmarketable securities to AB (AB=10; </a:t>
            </a:r>
            <a:r>
              <a:rPr lang="en-US" dirty="0" err="1"/>
              <a:t>FMV</a:t>
            </a:r>
            <a:r>
              <a:rPr lang="en-US" dirty="0"/>
              <a:t>=100)</a:t>
            </a:r>
          </a:p>
          <a:p>
            <a:r>
              <a:rPr lang="en-US" dirty="0"/>
              <a:t>AB liquidates, distributing the land to B and the securities to A</a:t>
            </a:r>
          </a:p>
          <a:p>
            <a:r>
              <a:rPr lang="en-US" dirty="0"/>
              <a:t>In the absence of any special rules, what are the hoped-for results?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BB5A70A-7F4E-2F42-905A-4567DD79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Disguised Sales: Mixing Bowl Transactions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z="800" smtClean="0"/>
              <a:pPr/>
              <a:t>2</a:t>
            </a:fld>
            <a:endParaRPr lang="en-US" sz="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/>
              <a:t>Disguised Sales</a:t>
            </a:r>
            <a:endParaRPr lang="en-US" sz="800" dirty="0"/>
          </a:p>
        </p:txBody>
      </p:sp>
      <p:sp>
        <p:nvSpPr>
          <p:cNvPr id="5" name="Isosceles Triangle 4"/>
          <p:cNvSpPr/>
          <p:nvPr/>
        </p:nvSpPr>
        <p:spPr>
          <a:xfrm>
            <a:off x="3415761" y="3793830"/>
            <a:ext cx="2024125" cy="1113653"/>
          </a:xfrm>
          <a:prstGeom prst="triangle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37782" y="3636638"/>
            <a:ext cx="46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1215" y="3525193"/>
            <a:ext cx="46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cxnSp>
        <p:nvCxnSpPr>
          <p:cNvPr id="12" name="Straight Connector 11"/>
          <p:cNvCxnSpPr>
            <a:cxnSpLocks/>
            <a:endCxn id="5" idx="1"/>
          </p:cNvCxnSpPr>
          <p:nvPr/>
        </p:nvCxnSpPr>
        <p:spPr>
          <a:xfrm>
            <a:off x="3232780" y="3931116"/>
            <a:ext cx="689012" cy="419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endCxn id="5" idx="5"/>
          </p:cNvCxnSpPr>
          <p:nvPr/>
        </p:nvCxnSpPr>
        <p:spPr>
          <a:xfrm flipH="1">
            <a:off x="4933855" y="3881323"/>
            <a:ext cx="765885" cy="469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89983" y="5137784"/>
            <a:ext cx="6431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Land</a:t>
            </a:r>
          </a:p>
        </p:txBody>
      </p:sp>
      <p:cxnSp>
        <p:nvCxnSpPr>
          <p:cNvPr id="21" name="Elbow Connector 20"/>
          <p:cNvCxnSpPr/>
          <p:nvPr/>
        </p:nvCxnSpPr>
        <p:spPr>
          <a:xfrm rot="16200000" flipH="1">
            <a:off x="2825299" y="4414630"/>
            <a:ext cx="1321051" cy="789726"/>
          </a:xfrm>
          <a:prstGeom prst="bentConnector3">
            <a:avLst>
              <a:gd name="adj1" fmla="val 100325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 flipH="1" flipV="1">
            <a:off x="4513258" y="4397507"/>
            <a:ext cx="1358149" cy="861068"/>
          </a:xfrm>
          <a:prstGeom prst="bentConnector3">
            <a:avLst>
              <a:gd name="adj1" fmla="val 1678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5400000">
            <a:off x="4471923" y="4361968"/>
            <a:ext cx="1772781" cy="1346776"/>
          </a:xfrm>
          <a:prstGeom prst="bentConnector3">
            <a:avLst>
              <a:gd name="adj1" fmla="val 10048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050091" y="5737081"/>
            <a:ext cx="5031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Sec</a:t>
            </a:r>
          </a:p>
        </p:txBody>
      </p:sp>
      <p:cxnSp>
        <p:nvCxnSpPr>
          <p:cNvPr id="83" name="Elbow Connector 82"/>
          <p:cNvCxnSpPr/>
          <p:nvPr/>
        </p:nvCxnSpPr>
        <p:spPr>
          <a:xfrm rot="16200000" flipV="1">
            <a:off x="2573103" y="4504867"/>
            <a:ext cx="1772782" cy="1060978"/>
          </a:xfrm>
          <a:prstGeom prst="bentConnector3">
            <a:avLst>
              <a:gd name="adj1" fmla="val 96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5" grpId="0" animBg="1"/>
      <p:bldP spid="9" grpId="0"/>
      <p:bldP spid="10" grpId="0"/>
      <p:bldP spid="3" grpId="0" animBg="1"/>
      <p:bldP spid="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10BAA7-97D5-3F45-B5B4-660BEEC9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Disguised Sales: Sec. 707(a)(2)(B)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775855"/>
            <a:ext cx="8040279" cy="48490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5C6869-64AB-4A48-B73C-B5279D98EFC9}"/>
                  </a:ext>
                </a:extLst>
              </p14:cNvPr>
              <p14:cNvContentPartPr/>
              <p14:nvPr/>
            </p14:nvContentPartPr>
            <p14:xfrm>
              <a:off x="3420360" y="1931760"/>
              <a:ext cx="4394160" cy="2954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5C6869-64AB-4A48-B73C-B5279D98EF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4160" y="1915560"/>
                <a:ext cx="4426560" cy="2987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Transfers of property to a PSH linked with transfers of property (including assumption of liabilities) by the PSH to the P are treated as sales in whole or in part under 707(a)(2)(B) if:</a:t>
            </a:r>
          </a:p>
          <a:p>
            <a:pPr lvl="1"/>
            <a:r>
              <a:rPr lang="en-US" sz="2400" dirty="0"/>
              <a:t>The transfer by the </a:t>
            </a:r>
            <a:r>
              <a:rPr lang="en-US" sz="2400" dirty="0" err="1"/>
              <a:t>PSH</a:t>
            </a:r>
            <a:r>
              <a:rPr lang="en-US" sz="2400" dirty="0"/>
              <a:t> would </a:t>
            </a:r>
            <a:r>
              <a:rPr lang="en-US" sz="2400" b="1" dirty="0"/>
              <a:t>not</a:t>
            </a:r>
            <a:r>
              <a:rPr lang="en-US" sz="2400" dirty="0"/>
              <a:t> have been made </a:t>
            </a:r>
            <a:r>
              <a:rPr lang="en-US" sz="2400" b="1" dirty="0"/>
              <a:t>but for </a:t>
            </a:r>
            <a:r>
              <a:rPr lang="en-US" sz="2400" dirty="0"/>
              <a:t>the transfer of property; </a:t>
            </a:r>
            <a:r>
              <a:rPr lang="en-US" sz="2400" b="1" u="sng" dirty="0"/>
              <a:t>and</a:t>
            </a:r>
          </a:p>
          <a:p>
            <a:pPr lvl="1"/>
            <a:r>
              <a:rPr lang="en-US" sz="2400" dirty="0"/>
              <a:t>If the transfers are not simultaneous, the subsequent transfer is not subject to the </a:t>
            </a:r>
            <a:r>
              <a:rPr lang="en-US" sz="2400" b="1" dirty="0"/>
              <a:t>entrepreneurial risk </a:t>
            </a:r>
            <a:r>
              <a:rPr lang="en-US" sz="2400" dirty="0"/>
              <a:t>of the </a:t>
            </a:r>
            <a:r>
              <a:rPr lang="en-US" sz="2400" dirty="0" err="1"/>
              <a:t>PSH</a:t>
            </a:r>
            <a:r>
              <a:rPr lang="en-US" sz="2400" dirty="0"/>
              <a:t>.  Reg.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1.707-3(b)(1).</a:t>
            </a:r>
          </a:p>
          <a:p>
            <a:r>
              <a:rPr lang="en-US" sz="2800" dirty="0"/>
              <a:t>If a transfer is treated as a sale in whole or in part under 707(a)(2)(B), the </a:t>
            </a:r>
            <a:r>
              <a:rPr lang="en-US" sz="2800" i="1" dirty="0"/>
              <a:t>sale</a:t>
            </a:r>
            <a:r>
              <a:rPr lang="en-US" sz="2800" dirty="0"/>
              <a:t> is deemed to occur on the date of the contribution; but if the PSH transfer occurs after the transfer of property to the PSH, the PSH is treated as transferring an obligation to transfer $ or other property to the P.  Reg.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1.707-3(a)(2).</a:t>
            </a: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Disguised Sales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7169CE-693F-7648-B2F3-138594457490}"/>
                  </a:ext>
                </a:extLst>
              </p14:cNvPr>
              <p14:cNvContentPartPr/>
              <p14:nvPr/>
            </p14:nvContentPartPr>
            <p14:xfrm>
              <a:off x="1409760" y="2501280"/>
              <a:ext cx="4344840" cy="2655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7169CE-693F-7648-B2F3-1385944574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3560" y="2491920"/>
                <a:ext cx="4377240" cy="2681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7" y="691072"/>
            <a:ext cx="8164207" cy="306350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Mixing Bowl Transactions: 704(c)(1)(B) and 737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Disguised Sales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8" y="4072972"/>
            <a:ext cx="8007926" cy="217693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248256" y="3977179"/>
            <a:ext cx="8435788" cy="8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88A7E30-E4E0-D74B-B596-4AB752032CCE}"/>
                  </a:ext>
                </a:extLst>
              </p14:cNvPr>
              <p14:cNvContentPartPr/>
              <p14:nvPr/>
            </p14:nvContentPartPr>
            <p14:xfrm>
              <a:off x="729360" y="512640"/>
              <a:ext cx="7763400" cy="5241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88A7E30-E4E0-D74B-B596-4AB752032C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0000" y="496440"/>
                <a:ext cx="7788960" cy="526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27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Sale presumption </a:t>
            </a:r>
            <a:r>
              <a:rPr lang="en-US" sz="2800" dirty="0"/>
              <a:t>for transfers between P and PSH occurring within </a:t>
            </a:r>
            <a:r>
              <a:rPr lang="en-US" sz="2800" b="1" i="1" dirty="0"/>
              <a:t>two years </a:t>
            </a:r>
            <a:r>
              <a:rPr lang="en-US" sz="2800" dirty="0"/>
              <a:t>of the transfer of property by P.  Reg.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1.707-3(c)(1)</a:t>
            </a:r>
          </a:p>
          <a:p>
            <a:r>
              <a:rPr lang="en-US" sz="2800" dirty="0"/>
              <a:t>(10) Facts and Circumstances, </a:t>
            </a:r>
            <a:r>
              <a:rPr lang="en-US" sz="2800" i="1" dirty="0"/>
              <a:t>e.g.,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Certainty and Timing of 2nd transfer.</a:t>
            </a:r>
          </a:p>
          <a:p>
            <a:pPr lvl="1"/>
            <a:r>
              <a:rPr lang="en-US" sz="2400" dirty="0"/>
              <a:t>Legally enforceable right to 2nd transfer.</a:t>
            </a:r>
          </a:p>
          <a:p>
            <a:pPr lvl="1"/>
            <a:r>
              <a:rPr lang="en-US" sz="2400" dirty="0"/>
              <a:t>2nd transfer secured.  </a:t>
            </a:r>
          </a:p>
          <a:p>
            <a:pPr lvl="1"/>
            <a:r>
              <a:rPr lang="en-US" sz="2400" dirty="0"/>
              <a:t>PSH has incurred debt to enable it to make the 2</a:t>
            </a:r>
            <a:r>
              <a:rPr lang="en-US" sz="2400" baseline="30000" dirty="0"/>
              <a:t>nd</a:t>
            </a:r>
            <a:r>
              <a:rPr lang="en-US" sz="2400" dirty="0"/>
              <a:t> transfer. </a:t>
            </a:r>
          </a:p>
          <a:p>
            <a:pPr lvl="1"/>
            <a:r>
              <a:rPr lang="en-US" sz="2400" dirty="0"/>
              <a:t>PSH has excess liquid assets that are expected to be available for the second transfer.  </a:t>
            </a:r>
          </a:p>
          <a:p>
            <a:pPr lvl="1"/>
            <a:r>
              <a:rPr lang="en-US" sz="2400" dirty="0"/>
              <a:t>Transfer large in proportion to P’s continuing interest in PSH profits. </a:t>
            </a:r>
          </a:p>
          <a:p>
            <a:pPr lvl="1"/>
            <a:r>
              <a:rPr lang="en-US" sz="2400" dirty="0"/>
              <a:t>P has no obligation to return $ to the PSH. Reg.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1.707-3(b)(2).</a:t>
            </a:r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Disguised Sales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1C4482-9C6A-844E-881E-3B02A9867A7C}"/>
                  </a:ext>
                </a:extLst>
              </p14:cNvPr>
              <p14:cNvContentPartPr/>
              <p14:nvPr/>
            </p14:nvContentPartPr>
            <p14:xfrm>
              <a:off x="2011680" y="1068120"/>
              <a:ext cx="2875320" cy="3454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1C4482-9C6A-844E-881E-3B02A9867A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2320" y="1058760"/>
                <a:ext cx="2894040" cy="3473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A transfers </a:t>
            </a:r>
            <a:r>
              <a:rPr lang="en-US" sz="2800" dirty="0" err="1"/>
              <a:t>Blackacre</a:t>
            </a:r>
            <a:r>
              <a:rPr lang="en-US" sz="2800" dirty="0"/>
              <a:t> to ABCD (FMV=4MM; AB=1.2MM), and B, C, and D each transfer 1MM. Immediately after the transfer, ABCD transfers 3MM to A to equalize CAs.</a:t>
            </a:r>
          </a:p>
          <a:p>
            <a:pPr algn="just"/>
            <a:r>
              <a:rPr lang="en-US" sz="2800" dirty="0"/>
              <a:t>A is treated as having sold ¾ (3MM/4MM) of </a:t>
            </a:r>
            <a:r>
              <a:rPr lang="en-US" sz="2800" dirty="0" err="1"/>
              <a:t>Blackacre</a:t>
            </a:r>
            <a:r>
              <a:rPr lang="en-US" sz="2800" dirty="0"/>
              <a:t>  for 3MM.</a:t>
            </a:r>
          </a:p>
          <a:p>
            <a:pPr lvl="1" algn="just"/>
            <a:r>
              <a:rPr lang="en-US" sz="2400" dirty="0"/>
              <a:t>The basis of the portion sold is 900k (3/4*1.2MM)</a:t>
            </a:r>
          </a:p>
          <a:p>
            <a:pPr lvl="1" algn="just"/>
            <a:r>
              <a:rPr lang="en-US" sz="2400" dirty="0"/>
              <a:t>The gain recognized is 3MM – 900k, or 2.1MM</a:t>
            </a:r>
          </a:p>
          <a:p>
            <a:pPr algn="just"/>
            <a:r>
              <a:rPr lang="en-US" sz="2800" dirty="0"/>
              <a:t>A is treated as having contributed property worth 1MM (4MM-3MM) with an AB of 300k (1.2MM – 900k) to the PSH.</a:t>
            </a:r>
          </a:p>
          <a:p>
            <a:pPr algn="just"/>
            <a:r>
              <a:rPr lang="en-US" sz="2800" dirty="0"/>
              <a:t>ABCD takes a 3MM basis in the </a:t>
            </a:r>
            <a:r>
              <a:rPr lang="en-US" sz="2800" i="1" dirty="0"/>
              <a:t>purchased portion </a:t>
            </a:r>
            <a:r>
              <a:rPr lang="en-US" sz="2800" dirty="0"/>
              <a:t>of </a:t>
            </a:r>
            <a:r>
              <a:rPr lang="en-US" sz="2800" dirty="0" err="1"/>
              <a:t>Blackacre</a:t>
            </a:r>
            <a:r>
              <a:rPr lang="en-US" sz="2800" dirty="0"/>
              <a:t> and a 300k basis in the </a:t>
            </a:r>
            <a:r>
              <a:rPr lang="en-US" sz="2800" i="1" dirty="0"/>
              <a:t>contributed portion </a:t>
            </a:r>
            <a:r>
              <a:rPr lang="en-US" sz="2800" dirty="0"/>
              <a:t>for a total basis of 3.3MM.</a:t>
            </a:r>
          </a:p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Disguised Sales: Reg. 1.707-3(f), Ex.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E3EDF12-2475-9C4A-8627-47CBCAF30BBF}"/>
                  </a:ext>
                </a:extLst>
              </p14:cNvPr>
              <p14:cNvContentPartPr/>
              <p14:nvPr/>
            </p14:nvContentPartPr>
            <p14:xfrm>
              <a:off x="585720" y="524880"/>
              <a:ext cx="8319600" cy="4985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E3EDF12-2475-9C4A-8627-47CBCAF30B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360" y="515520"/>
                <a:ext cx="8345160" cy="5011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Immediately after the transfers, ABCD’s balance sheet is as follows: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Disguised Sales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142909"/>
              </p:ext>
            </p:extLst>
          </p:nvPr>
        </p:nvGraphicFramePr>
        <p:xfrm>
          <a:off x="637310" y="1745673"/>
          <a:ext cx="8049490" cy="3920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3" imgW="7022842" imgH="2336714" progId="Excel.Sheet.8">
                  <p:embed/>
                </p:oleObj>
              </mc:Choice>
              <mc:Fallback>
                <p:oleObj name="Worksheet" r:id="rId3" imgW="7022842" imgH="2336714" progId="Excel.Sheet.8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10" y="1745673"/>
                        <a:ext cx="8049490" cy="3920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3EE46A6-4021-354D-AF50-E5DCE25F8E21}"/>
                  </a:ext>
                </a:extLst>
              </p14:cNvPr>
              <p14:cNvContentPartPr/>
              <p14:nvPr/>
            </p14:nvContentPartPr>
            <p14:xfrm>
              <a:off x="371880" y="896760"/>
              <a:ext cx="8772120" cy="5392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3EE46A6-4021-354D-AF50-E5DCE25F8E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680" y="880560"/>
                <a:ext cx="8804520" cy="5424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Reasonable </a:t>
            </a:r>
            <a:r>
              <a:rPr lang="en-US" b="1" dirty="0"/>
              <a:t>guaranteed payments </a:t>
            </a:r>
            <a:r>
              <a:rPr lang="en-US" dirty="0"/>
              <a:t>for use of a P’s capital (707(c))</a:t>
            </a:r>
          </a:p>
          <a:p>
            <a:r>
              <a:rPr lang="en-US" i="1" dirty="0"/>
              <a:t>Reasonable </a:t>
            </a:r>
            <a:r>
              <a:rPr lang="en-US" b="1" dirty="0"/>
              <a:t>preferred returns </a:t>
            </a:r>
            <a:r>
              <a:rPr lang="en-US" dirty="0"/>
              <a:t>(preferential distribution of PSH CF with respect to contributed capital that will be matched, to the extent available, by an allocation of income or gain).</a:t>
            </a:r>
          </a:p>
          <a:p>
            <a:pPr lvl="1"/>
            <a:r>
              <a:rPr lang="en-US" i="1" dirty="0"/>
              <a:t>Reasonable</a:t>
            </a:r>
            <a:r>
              <a:rPr lang="en-US" dirty="0"/>
              <a:t> amount safe harbor for GPs and </a:t>
            </a:r>
            <a:r>
              <a:rPr lang="en-US" dirty="0" err="1"/>
              <a:t>Pfrd</a:t>
            </a:r>
            <a:r>
              <a:rPr lang="en-US" dirty="0"/>
              <a:t> Returns:  </a:t>
            </a:r>
          </a:p>
          <a:p>
            <a:pPr lvl="2"/>
            <a:r>
              <a:rPr lang="en-US" dirty="0"/>
              <a:t>P’s capital *150%*applicable federal rate.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1.707-4(a)(3)(ii)</a:t>
            </a:r>
          </a:p>
          <a:p>
            <a:r>
              <a:rPr lang="en-US" dirty="0"/>
              <a:t>Distributions out of </a:t>
            </a:r>
            <a:r>
              <a:rPr lang="en-US" b="1" dirty="0"/>
              <a:t>operating CF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Not GP, not reasonable </a:t>
            </a:r>
            <a:r>
              <a:rPr lang="en-US" dirty="0" err="1"/>
              <a:t>prfd</a:t>
            </a:r>
            <a:r>
              <a:rPr lang="en-US" dirty="0"/>
              <a:t> returns, or distributions to P acting other than as a P, and don’t exceed:</a:t>
            </a:r>
          </a:p>
          <a:p>
            <a:pPr lvl="2"/>
            <a:r>
              <a:rPr lang="en-US" dirty="0"/>
              <a:t>Net CF *P’s interest in PSH profit (or lesser of P’s interest for year or over life of PSH).  </a:t>
            </a:r>
          </a:p>
          <a:p>
            <a:pPr lvl="3">
              <a:buFont typeface="Wingdings" charset="2"/>
              <a:buChar char="§"/>
            </a:pPr>
            <a:r>
              <a:rPr lang="en-US" i="1" dirty="0"/>
              <a:t>NCF</a:t>
            </a:r>
            <a:r>
              <a:rPr lang="en-US" dirty="0"/>
              <a:t> = TI/L + TE interest + depreciation – (debt repayment + capital exp.).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1.707-4(b).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457200"/>
            <a:r>
              <a:rPr lang="en-US" sz="2000" b="1" dirty="0"/>
              <a:t>Exceptions for Normal Distributions: Reg. </a:t>
            </a:r>
            <a:r>
              <a:rPr lang="en-US" sz="2000" b="1" dirty="0">
                <a:solidFill>
                  <a:prstClr val="black"/>
                </a:solidFill>
              </a:rPr>
              <a:t>§</a:t>
            </a:r>
            <a:r>
              <a:rPr lang="en-US" sz="2000" b="1" dirty="0"/>
              <a:t>1.707-4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DD44F75-7F22-404F-8241-7A81B79B2EA3}"/>
                  </a:ext>
                </a:extLst>
              </p14:cNvPr>
              <p14:cNvContentPartPr/>
              <p14:nvPr/>
            </p14:nvContentPartPr>
            <p14:xfrm>
              <a:off x="1213560" y="2353320"/>
              <a:ext cx="4829400" cy="2636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DD44F75-7F22-404F-8241-7A81B79B2E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4200" y="2343960"/>
                <a:ext cx="4848120" cy="2655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6897</TotalTime>
  <Words>2329</Words>
  <Application>Microsoft Macintosh PowerPoint</Application>
  <PresentationFormat>On-screen Show (4:3)</PresentationFormat>
  <Paragraphs>180</Paragraphs>
  <Slides>19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NSimSun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CG Body - Standard</vt:lpstr>
      <vt:lpstr>Worksheet</vt:lpstr>
      <vt:lpstr>Disguised Sales</vt:lpstr>
      <vt:lpstr>Disguised Sales: Mixing Bowl Transactions</vt:lpstr>
      <vt:lpstr>Disguised Sales: Sec. 707(a)(2)(B)</vt:lpstr>
      <vt:lpstr>Disguised Sales</vt:lpstr>
      <vt:lpstr>Mixing Bowl Transactions: 704(c)(1)(B) and 737</vt:lpstr>
      <vt:lpstr>Disguised Sales</vt:lpstr>
      <vt:lpstr>Disguised Sales: Reg. 1.707-3(f), Ex. 1</vt:lpstr>
      <vt:lpstr>Disguised Sales</vt:lpstr>
      <vt:lpstr>Exceptions for Normal Distributions: Reg. §1.707-4</vt:lpstr>
      <vt:lpstr>Liabilities:  Reg. §1.707-5</vt:lpstr>
      <vt:lpstr>Qualified Liabilities:  Reg. §1.707-5(a)(5)</vt:lpstr>
      <vt:lpstr>Liabilities:  Reg. §1.707-5(f), Ex. 1</vt:lpstr>
      <vt:lpstr>Liabilities:  Reg. §1.707-5(f), Ex. 1</vt:lpstr>
      <vt:lpstr>Special Rule for Qualified Liabilities: Reg. §1.707-5(a)(5)</vt:lpstr>
      <vt:lpstr>Distribution of Loan Proceeds: Reg. 1.707-5(b)(1)</vt:lpstr>
      <vt:lpstr>Mixing Bowl: Distribution of Property with BIG or BIL: 704(c)(1)(B)</vt:lpstr>
      <vt:lpstr>Mixing Bowl Transactions: Distribution of Property with BIG or BIL: 704(c)(1)(B)</vt:lpstr>
      <vt:lpstr>Distribution of Property to P: Section 737 </vt:lpstr>
      <vt:lpstr>Canal Corporation v. CIR</vt:lpstr>
    </vt:vector>
  </TitlesOfParts>
  <Company>Fordham Law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Disguised Sales</dc:title>
  <dc:creator>Jeffrey Colon</dc:creator>
  <cp:lastModifiedBy>J Colon</cp:lastModifiedBy>
  <cp:revision>168</cp:revision>
  <dcterms:created xsi:type="dcterms:W3CDTF">2010-12-03T11:38:27Z</dcterms:created>
  <dcterms:modified xsi:type="dcterms:W3CDTF">2021-04-26T16:11:11Z</dcterms:modified>
</cp:coreProperties>
</file>