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2" autoAdjust="0"/>
    <p:restoredTop sz="94702"/>
  </p:normalViewPr>
  <p:slideViewPr>
    <p:cSldViewPr snapToGrid="0" snapToObjects="1">
      <p:cViewPr varScale="1">
        <p:scale>
          <a:sx n="94" d="100"/>
          <a:sy n="94" d="100"/>
        </p:scale>
        <p:origin x="43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3/6/2025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3/6/2025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spid="_x0000_s1026" name="Worksheet" r:id="rId4" imgW="6070600" imgH="2082800" progId="Excel.Sheet.8">
                  <p:embed/>
                </p:oleObj>
              </mc:Choice>
              <mc:Fallback>
                <p:oleObj name="Worksheet" r:id="rId4" imgW="6070600" imgH="2082800" progId="Excel.Sheet.8">
                  <p:embed/>
                  <p:pic>
                    <p:nvPicPr>
                      <p:cNvPr id="39940" name="Object 2"/>
                      <p:cNvPicPr>
                        <a:picLocks noChangeAspect="1" noChangeArrowheads="1"/>
                      </p:cNvPicPr>
                      <p:nvPr/>
                    </p:nvPicPr>
                    <p:blipFill>
                      <a:blip r:embed="rId5"/>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spid="_x0000_s1027" name="Worksheet" r:id="rId6" imgW="5702300" imgH="2082800" progId="Excel.Sheet.8">
                  <p:embed/>
                </p:oleObj>
              </mc:Choice>
              <mc:Fallback>
                <p:oleObj name="Worksheet" r:id="rId6" imgW="5702300" imgH="2082800" progId="Excel.Sheet.8">
                  <p:embed/>
                  <p:pic>
                    <p:nvPicPr>
                      <p:cNvPr id="39941" name="Object 3"/>
                      <p:cNvPicPr>
                        <a:picLocks noChangeAspect="1" noChangeArrowheads="1"/>
                      </p:cNvPicPr>
                      <p:nvPr/>
                    </p:nvPicPr>
                    <p:blipFill>
                      <a:blip r:embed="rId7"/>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1000" y="1369841"/>
            <a:ext cx="6265210" cy="4118318"/>
          </a:xfrm>
          <a:ln>
            <a:solidFill>
              <a:schemeClr val="accent1"/>
            </a:solidFill>
          </a:ln>
        </p:spPr>
        <p:txBody>
          <a:bodyPr>
            <a:normAutofit fontScale="92500" lnSpcReduction="20000"/>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6762751" y="1630396"/>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$160,200 (2023)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$160,200 (2023).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160.2K; 2.9% &gt; 160.2K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Props1.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E9DAC1-A5EF-43CC-B8C1-52CE094258A4}">
  <ds:schemaRefs>
    <ds:schemaRef ds:uri="http://schemas.microsoft.com/sharepoint/v3/contenttype/forms"/>
  </ds:schemaRefs>
</ds:datastoreItem>
</file>

<file path=customXml/itemProps3.xml><?xml version="1.0" encoding="utf-8"?>
<ds:datastoreItem xmlns:ds="http://schemas.openxmlformats.org/officeDocument/2006/customXml" ds:itemID="{ED2C25C0-4790-42C4-82BF-4E200DA72298}">
  <ds:schemaRefs>
    <ds:schemaRef ds:uri="http://schemas.microsoft.com/office/2006/metadata/properties"/>
    <ds:schemaRef ds:uri="http://www.w3.org/XML/1998/namespace"/>
    <ds:schemaRef ds:uri="dee7606c-638d-4687-a004-8de278f93ba2"/>
    <ds:schemaRef ds:uri="http://schemas.microsoft.com/office/2006/documentManagement/types"/>
    <ds:schemaRef ds:uri="http://purl.org/dc/terms/"/>
    <ds:schemaRef ds:uri="f450584a-cb59-46a6-8009-931c1e5e40a6"/>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21923</TotalTime>
  <Words>4670</Words>
  <Application>Microsoft Office PowerPoint</Application>
  <PresentationFormat>On-screen Show (4:3)</PresentationFormat>
  <Paragraphs>386</Paragraphs>
  <Slides>37</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ＭＳ Ｐゴシック</vt: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2025-03-06T21:37:18Z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